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4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5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8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9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10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1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4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15.xml" ContentType="application/vnd.openxmlformats-officedocument.presentationml.notesSlide+xml"/>
  <Override PartName="/ppt/tags/tag219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7" r:id="rId2"/>
    <p:sldId id="257" r:id="rId3"/>
    <p:sldId id="292" r:id="rId4"/>
    <p:sldId id="359" r:id="rId5"/>
    <p:sldId id="283" r:id="rId6"/>
    <p:sldId id="360" r:id="rId7"/>
    <p:sldId id="293" r:id="rId8"/>
    <p:sldId id="338" r:id="rId9"/>
    <p:sldId id="284" r:id="rId10"/>
    <p:sldId id="339" r:id="rId11"/>
    <p:sldId id="340" r:id="rId12"/>
    <p:sldId id="341" r:id="rId13"/>
    <p:sldId id="294" r:id="rId14"/>
    <p:sldId id="286" r:id="rId15"/>
    <p:sldId id="361" r:id="rId16"/>
    <p:sldId id="280" r:id="rId17"/>
  </p:sldIdLst>
  <p:sldSz cx="12192000" cy="6858000"/>
  <p:notesSz cx="6858000" cy="9144000"/>
  <p:embeddedFontLst>
    <p:embeddedFont>
      <p:font typeface="方正粗黑宋简体" panose="02010600030101010101" charset="-122"/>
      <p:regular r:id="rId19"/>
    </p:embeddedFont>
    <p:embeddedFont>
      <p:font typeface="黑体" panose="02010609060101010101" pitchFamily="49" charset="-122"/>
      <p:regular r:id="rId20"/>
    </p:embeddedFont>
    <p:embeddedFont>
      <p:font typeface="04b_24" panose="02010600030101010101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等线" panose="02010600030101010101" pitchFamily="2" charset="-122"/>
      <p:regular r:id="rId32"/>
      <p:bold r:id="rId33"/>
    </p:embeddedFont>
  </p:embeddedFontLst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9CE4BDB-7B51-4E62-9E55-30E2A7A59BA4}">
          <p14:sldIdLst>
            <p14:sldId id="277"/>
            <p14:sldId id="257"/>
            <p14:sldId id="292"/>
            <p14:sldId id="359"/>
            <p14:sldId id="283"/>
            <p14:sldId id="360"/>
            <p14:sldId id="293"/>
            <p14:sldId id="338"/>
            <p14:sldId id="284"/>
            <p14:sldId id="339"/>
            <p14:sldId id="340"/>
            <p14:sldId id="341"/>
            <p14:sldId id="294"/>
            <p14:sldId id="286"/>
            <p14:sldId id="36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5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C000"/>
    <a:srgbClr val="E2AC00"/>
    <a:srgbClr val="00B050"/>
    <a:srgbClr val="0070C0"/>
    <a:srgbClr val="FF6800"/>
    <a:srgbClr val="162F62"/>
    <a:srgbClr val="404040"/>
    <a:srgbClr val="04B607"/>
    <a:srgbClr val="016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1" autoAdjust="0"/>
    <p:restoredTop sz="96238" autoAdjust="0"/>
  </p:normalViewPr>
  <p:slideViewPr>
    <p:cSldViewPr snapToGrid="0" showGuides="1">
      <p:cViewPr varScale="1">
        <p:scale>
          <a:sx n="87" d="100"/>
          <a:sy n="87" d="100"/>
        </p:scale>
        <p:origin x="370" y="67"/>
      </p:cViewPr>
      <p:guideLst>
        <p:guide orient="horz" pos="2255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6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1599D-3216-4A92-B804-33685C8E06B8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EFFCA-97C4-4BCC-8AF5-15BF69D431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8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8429625" y="0"/>
            <a:ext cx="3762375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8429625" y="0"/>
            <a:ext cx="3762375" cy="6858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点击图标添加图片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矩形 512"/>
          <p:cNvSpPr/>
          <p:nvPr userDrawn="1"/>
        </p:nvSpPr>
        <p:spPr>
          <a:xfrm>
            <a:off x="3109645" y="1872159"/>
            <a:ext cx="5972710" cy="36298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3109913" y="1871663"/>
            <a:ext cx="5969000" cy="363061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3" name="组合 1662"/>
          <p:cNvGrpSpPr/>
          <p:nvPr userDrawn="1"/>
        </p:nvGrpSpPr>
        <p:grpSpPr>
          <a:xfrm>
            <a:off x="0" y="-15650"/>
            <a:ext cx="12192000" cy="6873650"/>
            <a:chOff x="0" y="-15650"/>
            <a:chExt cx="12192000" cy="6873650"/>
          </a:xfrm>
          <a:solidFill>
            <a:schemeClr val="accent5">
              <a:lumMod val="75000"/>
              <a:lumOff val="25000"/>
            </a:schemeClr>
          </a:solidFill>
        </p:grpSpPr>
        <p:sp>
          <p:nvSpPr>
            <p:cNvPr id="1664" name="矩形 1663"/>
            <p:cNvSpPr/>
            <p:nvPr/>
          </p:nvSpPr>
          <p:spPr>
            <a:xfrm>
              <a:off x="0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5" name="矩形 1664"/>
            <p:cNvSpPr/>
            <p:nvPr/>
          </p:nvSpPr>
          <p:spPr>
            <a:xfrm>
              <a:off x="265043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6" name="矩形 1665"/>
            <p:cNvSpPr/>
            <p:nvPr/>
          </p:nvSpPr>
          <p:spPr>
            <a:xfrm>
              <a:off x="530087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7" name="矩形 1666"/>
            <p:cNvSpPr/>
            <p:nvPr/>
          </p:nvSpPr>
          <p:spPr>
            <a:xfrm>
              <a:off x="795130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8" name="矩形 1667"/>
            <p:cNvSpPr/>
            <p:nvPr/>
          </p:nvSpPr>
          <p:spPr>
            <a:xfrm>
              <a:off x="1060174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9" name="矩形 1668"/>
            <p:cNvSpPr/>
            <p:nvPr/>
          </p:nvSpPr>
          <p:spPr>
            <a:xfrm>
              <a:off x="1325217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0" name="矩形 1669"/>
            <p:cNvSpPr/>
            <p:nvPr/>
          </p:nvSpPr>
          <p:spPr>
            <a:xfrm>
              <a:off x="1590261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1" name="矩形 1670"/>
            <p:cNvSpPr/>
            <p:nvPr/>
          </p:nvSpPr>
          <p:spPr>
            <a:xfrm>
              <a:off x="1855304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2" name="矩形 1671"/>
            <p:cNvSpPr/>
            <p:nvPr/>
          </p:nvSpPr>
          <p:spPr>
            <a:xfrm>
              <a:off x="2120348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3" name="矩形 1672"/>
            <p:cNvSpPr/>
            <p:nvPr/>
          </p:nvSpPr>
          <p:spPr>
            <a:xfrm>
              <a:off x="2385391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4" name="矩形 1673"/>
            <p:cNvSpPr/>
            <p:nvPr/>
          </p:nvSpPr>
          <p:spPr>
            <a:xfrm>
              <a:off x="2650435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5" name="矩形 1674"/>
            <p:cNvSpPr/>
            <p:nvPr/>
          </p:nvSpPr>
          <p:spPr>
            <a:xfrm>
              <a:off x="2915478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6" name="矩形 1675"/>
            <p:cNvSpPr/>
            <p:nvPr/>
          </p:nvSpPr>
          <p:spPr>
            <a:xfrm>
              <a:off x="3180522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7" name="矩形 1676"/>
            <p:cNvSpPr/>
            <p:nvPr/>
          </p:nvSpPr>
          <p:spPr>
            <a:xfrm>
              <a:off x="3445565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8" name="矩形 1677"/>
            <p:cNvSpPr/>
            <p:nvPr/>
          </p:nvSpPr>
          <p:spPr>
            <a:xfrm>
              <a:off x="3710609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9" name="矩形 1678"/>
            <p:cNvSpPr/>
            <p:nvPr/>
          </p:nvSpPr>
          <p:spPr>
            <a:xfrm>
              <a:off x="3975652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0" name="矩形 1679"/>
            <p:cNvSpPr/>
            <p:nvPr/>
          </p:nvSpPr>
          <p:spPr>
            <a:xfrm>
              <a:off x="4240696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1" name="矩形 1680"/>
            <p:cNvSpPr/>
            <p:nvPr/>
          </p:nvSpPr>
          <p:spPr>
            <a:xfrm>
              <a:off x="4505739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2" name="矩形 1681"/>
            <p:cNvSpPr/>
            <p:nvPr/>
          </p:nvSpPr>
          <p:spPr>
            <a:xfrm>
              <a:off x="4770783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3" name="矩形 1682"/>
            <p:cNvSpPr/>
            <p:nvPr/>
          </p:nvSpPr>
          <p:spPr>
            <a:xfrm>
              <a:off x="5035826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4" name="矩形 1683"/>
            <p:cNvSpPr/>
            <p:nvPr/>
          </p:nvSpPr>
          <p:spPr>
            <a:xfrm>
              <a:off x="5300870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5" name="矩形 1684"/>
            <p:cNvSpPr/>
            <p:nvPr/>
          </p:nvSpPr>
          <p:spPr>
            <a:xfrm>
              <a:off x="5565913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6" name="矩形 1685"/>
            <p:cNvSpPr/>
            <p:nvPr/>
          </p:nvSpPr>
          <p:spPr>
            <a:xfrm>
              <a:off x="5830957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7" name="矩形 1686"/>
            <p:cNvSpPr/>
            <p:nvPr/>
          </p:nvSpPr>
          <p:spPr>
            <a:xfrm>
              <a:off x="6096000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8" name="矩形 1687"/>
            <p:cNvSpPr/>
            <p:nvPr/>
          </p:nvSpPr>
          <p:spPr>
            <a:xfrm>
              <a:off x="6361043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9" name="矩形 1688"/>
            <p:cNvSpPr/>
            <p:nvPr/>
          </p:nvSpPr>
          <p:spPr>
            <a:xfrm>
              <a:off x="6626087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0" name="矩形 1689"/>
            <p:cNvSpPr/>
            <p:nvPr/>
          </p:nvSpPr>
          <p:spPr>
            <a:xfrm>
              <a:off x="6891130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1" name="矩形 1690"/>
            <p:cNvSpPr/>
            <p:nvPr/>
          </p:nvSpPr>
          <p:spPr>
            <a:xfrm>
              <a:off x="7156174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2" name="矩形 1691"/>
            <p:cNvSpPr/>
            <p:nvPr/>
          </p:nvSpPr>
          <p:spPr>
            <a:xfrm>
              <a:off x="7421217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3" name="矩形 1692"/>
            <p:cNvSpPr/>
            <p:nvPr/>
          </p:nvSpPr>
          <p:spPr>
            <a:xfrm>
              <a:off x="7686261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4" name="矩形 1693"/>
            <p:cNvSpPr/>
            <p:nvPr/>
          </p:nvSpPr>
          <p:spPr>
            <a:xfrm>
              <a:off x="7951304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5" name="矩形 1694"/>
            <p:cNvSpPr/>
            <p:nvPr/>
          </p:nvSpPr>
          <p:spPr>
            <a:xfrm>
              <a:off x="8216348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6" name="矩形 1695"/>
            <p:cNvSpPr/>
            <p:nvPr/>
          </p:nvSpPr>
          <p:spPr>
            <a:xfrm>
              <a:off x="8481391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7" name="矩形 1696"/>
            <p:cNvSpPr/>
            <p:nvPr/>
          </p:nvSpPr>
          <p:spPr>
            <a:xfrm>
              <a:off x="8746435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8" name="矩形 1697"/>
            <p:cNvSpPr/>
            <p:nvPr/>
          </p:nvSpPr>
          <p:spPr>
            <a:xfrm>
              <a:off x="9011478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9" name="矩形 1698"/>
            <p:cNvSpPr/>
            <p:nvPr/>
          </p:nvSpPr>
          <p:spPr>
            <a:xfrm>
              <a:off x="9276522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0" name="矩形 1699"/>
            <p:cNvSpPr/>
            <p:nvPr/>
          </p:nvSpPr>
          <p:spPr>
            <a:xfrm>
              <a:off x="9541565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1" name="矩形 1700"/>
            <p:cNvSpPr/>
            <p:nvPr/>
          </p:nvSpPr>
          <p:spPr>
            <a:xfrm>
              <a:off x="9806609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2" name="矩形 1701"/>
            <p:cNvSpPr/>
            <p:nvPr/>
          </p:nvSpPr>
          <p:spPr>
            <a:xfrm>
              <a:off x="10071652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3" name="矩形 1702"/>
            <p:cNvSpPr/>
            <p:nvPr/>
          </p:nvSpPr>
          <p:spPr>
            <a:xfrm>
              <a:off x="10336696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4" name="矩形 1703"/>
            <p:cNvSpPr/>
            <p:nvPr/>
          </p:nvSpPr>
          <p:spPr>
            <a:xfrm>
              <a:off x="10601739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5" name="矩形 1704"/>
            <p:cNvSpPr/>
            <p:nvPr/>
          </p:nvSpPr>
          <p:spPr>
            <a:xfrm>
              <a:off x="10866783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6" name="矩形 1705"/>
            <p:cNvSpPr/>
            <p:nvPr/>
          </p:nvSpPr>
          <p:spPr>
            <a:xfrm>
              <a:off x="11131826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7" name="矩形 1706"/>
            <p:cNvSpPr/>
            <p:nvPr/>
          </p:nvSpPr>
          <p:spPr>
            <a:xfrm>
              <a:off x="11396870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8" name="矩形 1707"/>
            <p:cNvSpPr/>
            <p:nvPr/>
          </p:nvSpPr>
          <p:spPr>
            <a:xfrm>
              <a:off x="11661913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9" name="矩形 1708"/>
            <p:cNvSpPr/>
            <p:nvPr/>
          </p:nvSpPr>
          <p:spPr>
            <a:xfrm>
              <a:off x="11926957" y="-1565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0" name="矩形 1709"/>
            <p:cNvSpPr/>
            <p:nvPr/>
          </p:nvSpPr>
          <p:spPr>
            <a:xfrm>
              <a:off x="0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1" name="矩形 1710"/>
            <p:cNvSpPr/>
            <p:nvPr/>
          </p:nvSpPr>
          <p:spPr>
            <a:xfrm>
              <a:off x="265043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2" name="矩形 1711"/>
            <p:cNvSpPr/>
            <p:nvPr/>
          </p:nvSpPr>
          <p:spPr>
            <a:xfrm>
              <a:off x="530087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3" name="矩形 1712"/>
            <p:cNvSpPr/>
            <p:nvPr/>
          </p:nvSpPr>
          <p:spPr>
            <a:xfrm>
              <a:off x="795130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4" name="矩形 1713"/>
            <p:cNvSpPr/>
            <p:nvPr/>
          </p:nvSpPr>
          <p:spPr>
            <a:xfrm>
              <a:off x="1060174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5" name="矩形 1714"/>
            <p:cNvSpPr/>
            <p:nvPr/>
          </p:nvSpPr>
          <p:spPr>
            <a:xfrm>
              <a:off x="1325217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6" name="矩形 1715"/>
            <p:cNvSpPr/>
            <p:nvPr/>
          </p:nvSpPr>
          <p:spPr>
            <a:xfrm>
              <a:off x="1590261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7" name="矩形 1716"/>
            <p:cNvSpPr/>
            <p:nvPr/>
          </p:nvSpPr>
          <p:spPr>
            <a:xfrm>
              <a:off x="1855304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8" name="矩形 1717"/>
            <p:cNvSpPr/>
            <p:nvPr/>
          </p:nvSpPr>
          <p:spPr>
            <a:xfrm>
              <a:off x="2120348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9" name="矩形 1718"/>
            <p:cNvSpPr/>
            <p:nvPr/>
          </p:nvSpPr>
          <p:spPr>
            <a:xfrm>
              <a:off x="2385391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0" name="矩形 1719"/>
            <p:cNvSpPr/>
            <p:nvPr/>
          </p:nvSpPr>
          <p:spPr>
            <a:xfrm>
              <a:off x="2650435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1" name="矩形 1720"/>
            <p:cNvSpPr/>
            <p:nvPr/>
          </p:nvSpPr>
          <p:spPr>
            <a:xfrm>
              <a:off x="2915478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2" name="矩形 1721"/>
            <p:cNvSpPr/>
            <p:nvPr/>
          </p:nvSpPr>
          <p:spPr>
            <a:xfrm>
              <a:off x="3180522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3" name="矩形 1722"/>
            <p:cNvSpPr/>
            <p:nvPr/>
          </p:nvSpPr>
          <p:spPr>
            <a:xfrm>
              <a:off x="3445565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4" name="矩形 1723"/>
            <p:cNvSpPr/>
            <p:nvPr/>
          </p:nvSpPr>
          <p:spPr>
            <a:xfrm>
              <a:off x="3710609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5" name="矩形 1724"/>
            <p:cNvSpPr/>
            <p:nvPr/>
          </p:nvSpPr>
          <p:spPr>
            <a:xfrm>
              <a:off x="3975652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6" name="矩形 1725"/>
            <p:cNvSpPr/>
            <p:nvPr/>
          </p:nvSpPr>
          <p:spPr>
            <a:xfrm>
              <a:off x="4240696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7" name="矩形 1726"/>
            <p:cNvSpPr/>
            <p:nvPr/>
          </p:nvSpPr>
          <p:spPr>
            <a:xfrm>
              <a:off x="4505739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8" name="矩形 1727"/>
            <p:cNvSpPr/>
            <p:nvPr/>
          </p:nvSpPr>
          <p:spPr>
            <a:xfrm>
              <a:off x="4770783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9" name="矩形 1728"/>
            <p:cNvSpPr/>
            <p:nvPr/>
          </p:nvSpPr>
          <p:spPr>
            <a:xfrm>
              <a:off x="5035826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0" name="矩形 1729"/>
            <p:cNvSpPr/>
            <p:nvPr/>
          </p:nvSpPr>
          <p:spPr>
            <a:xfrm>
              <a:off x="5300870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1" name="矩形 1730"/>
            <p:cNvSpPr/>
            <p:nvPr/>
          </p:nvSpPr>
          <p:spPr>
            <a:xfrm>
              <a:off x="5565913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2" name="矩形 1731"/>
            <p:cNvSpPr/>
            <p:nvPr/>
          </p:nvSpPr>
          <p:spPr>
            <a:xfrm>
              <a:off x="5830957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3" name="矩形 1732"/>
            <p:cNvSpPr/>
            <p:nvPr/>
          </p:nvSpPr>
          <p:spPr>
            <a:xfrm>
              <a:off x="6096000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4" name="矩形 1733"/>
            <p:cNvSpPr/>
            <p:nvPr/>
          </p:nvSpPr>
          <p:spPr>
            <a:xfrm>
              <a:off x="6361043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5" name="矩形 1734"/>
            <p:cNvSpPr/>
            <p:nvPr/>
          </p:nvSpPr>
          <p:spPr>
            <a:xfrm>
              <a:off x="6626087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6" name="矩形 1735"/>
            <p:cNvSpPr/>
            <p:nvPr/>
          </p:nvSpPr>
          <p:spPr>
            <a:xfrm>
              <a:off x="6891130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7" name="矩形 1736"/>
            <p:cNvSpPr/>
            <p:nvPr/>
          </p:nvSpPr>
          <p:spPr>
            <a:xfrm>
              <a:off x="7156174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8" name="矩形 1737"/>
            <p:cNvSpPr/>
            <p:nvPr/>
          </p:nvSpPr>
          <p:spPr>
            <a:xfrm>
              <a:off x="7421217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9" name="矩形 1738"/>
            <p:cNvSpPr/>
            <p:nvPr/>
          </p:nvSpPr>
          <p:spPr>
            <a:xfrm>
              <a:off x="7686261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0" name="矩形 1739"/>
            <p:cNvSpPr/>
            <p:nvPr/>
          </p:nvSpPr>
          <p:spPr>
            <a:xfrm>
              <a:off x="7951304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1" name="矩形 1740"/>
            <p:cNvSpPr/>
            <p:nvPr/>
          </p:nvSpPr>
          <p:spPr>
            <a:xfrm>
              <a:off x="8216348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2" name="矩形 1741"/>
            <p:cNvSpPr/>
            <p:nvPr/>
          </p:nvSpPr>
          <p:spPr>
            <a:xfrm>
              <a:off x="8481391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3" name="矩形 1742"/>
            <p:cNvSpPr/>
            <p:nvPr/>
          </p:nvSpPr>
          <p:spPr>
            <a:xfrm>
              <a:off x="8746435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4" name="矩形 1743"/>
            <p:cNvSpPr/>
            <p:nvPr/>
          </p:nvSpPr>
          <p:spPr>
            <a:xfrm>
              <a:off x="9011478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5" name="矩形 1744"/>
            <p:cNvSpPr/>
            <p:nvPr/>
          </p:nvSpPr>
          <p:spPr>
            <a:xfrm>
              <a:off x="9276522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6" name="矩形 1745"/>
            <p:cNvSpPr/>
            <p:nvPr/>
          </p:nvSpPr>
          <p:spPr>
            <a:xfrm>
              <a:off x="9541565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7" name="矩形 1746"/>
            <p:cNvSpPr/>
            <p:nvPr/>
          </p:nvSpPr>
          <p:spPr>
            <a:xfrm>
              <a:off x="9806609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8" name="矩形 1747"/>
            <p:cNvSpPr/>
            <p:nvPr/>
          </p:nvSpPr>
          <p:spPr>
            <a:xfrm>
              <a:off x="10071652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9" name="矩形 1748"/>
            <p:cNvSpPr/>
            <p:nvPr/>
          </p:nvSpPr>
          <p:spPr>
            <a:xfrm>
              <a:off x="10336696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0" name="矩形 1749"/>
            <p:cNvSpPr/>
            <p:nvPr/>
          </p:nvSpPr>
          <p:spPr>
            <a:xfrm>
              <a:off x="10601739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1" name="矩形 1750"/>
            <p:cNvSpPr/>
            <p:nvPr/>
          </p:nvSpPr>
          <p:spPr>
            <a:xfrm>
              <a:off x="10866783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2" name="矩形 1751"/>
            <p:cNvSpPr/>
            <p:nvPr/>
          </p:nvSpPr>
          <p:spPr>
            <a:xfrm>
              <a:off x="11131826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3" name="矩形 1752"/>
            <p:cNvSpPr/>
            <p:nvPr/>
          </p:nvSpPr>
          <p:spPr>
            <a:xfrm>
              <a:off x="11396870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4" name="矩形 1753"/>
            <p:cNvSpPr/>
            <p:nvPr/>
          </p:nvSpPr>
          <p:spPr>
            <a:xfrm>
              <a:off x="11661913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5" name="矩形 1754"/>
            <p:cNvSpPr/>
            <p:nvPr/>
          </p:nvSpPr>
          <p:spPr>
            <a:xfrm>
              <a:off x="11926957" y="24872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6" name="矩形 1755"/>
            <p:cNvSpPr/>
            <p:nvPr/>
          </p:nvSpPr>
          <p:spPr>
            <a:xfrm>
              <a:off x="0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7" name="矩形 1756"/>
            <p:cNvSpPr/>
            <p:nvPr/>
          </p:nvSpPr>
          <p:spPr>
            <a:xfrm>
              <a:off x="265043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8" name="矩形 1757"/>
            <p:cNvSpPr/>
            <p:nvPr/>
          </p:nvSpPr>
          <p:spPr>
            <a:xfrm>
              <a:off x="530087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9" name="矩形 1758"/>
            <p:cNvSpPr/>
            <p:nvPr/>
          </p:nvSpPr>
          <p:spPr>
            <a:xfrm>
              <a:off x="795130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0" name="矩形 1759"/>
            <p:cNvSpPr/>
            <p:nvPr/>
          </p:nvSpPr>
          <p:spPr>
            <a:xfrm>
              <a:off x="1060174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1" name="矩形 1760"/>
            <p:cNvSpPr/>
            <p:nvPr/>
          </p:nvSpPr>
          <p:spPr>
            <a:xfrm>
              <a:off x="1325217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2" name="矩形 1761"/>
            <p:cNvSpPr/>
            <p:nvPr/>
          </p:nvSpPr>
          <p:spPr>
            <a:xfrm>
              <a:off x="1590261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3" name="矩形 1762"/>
            <p:cNvSpPr/>
            <p:nvPr/>
          </p:nvSpPr>
          <p:spPr>
            <a:xfrm>
              <a:off x="1855304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4" name="矩形 1763"/>
            <p:cNvSpPr/>
            <p:nvPr/>
          </p:nvSpPr>
          <p:spPr>
            <a:xfrm>
              <a:off x="2120348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5" name="矩形 1764"/>
            <p:cNvSpPr/>
            <p:nvPr/>
          </p:nvSpPr>
          <p:spPr>
            <a:xfrm>
              <a:off x="2385391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6" name="矩形 1765"/>
            <p:cNvSpPr/>
            <p:nvPr/>
          </p:nvSpPr>
          <p:spPr>
            <a:xfrm>
              <a:off x="2650435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7" name="矩形 1766"/>
            <p:cNvSpPr/>
            <p:nvPr/>
          </p:nvSpPr>
          <p:spPr>
            <a:xfrm>
              <a:off x="2915478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8" name="矩形 1767"/>
            <p:cNvSpPr/>
            <p:nvPr/>
          </p:nvSpPr>
          <p:spPr>
            <a:xfrm>
              <a:off x="3180522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9" name="矩形 1768"/>
            <p:cNvSpPr/>
            <p:nvPr/>
          </p:nvSpPr>
          <p:spPr>
            <a:xfrm>
              <a:off x="3445565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0" name="矩形 1769"/>
            <p:cNvSpPr/>
            <p:nvPr/>
          </p:nvSpPr>
          <p:spPr>
            <a:xfrm>
              <a:off x="3710609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1" name="矩形 1770"/>
            <p:cNvSpPr/>
            <p:nvPr/>
          </p:nvSpPr>
          <p:spPr>
            <a:xfrm>
              <a:off x="3975652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2" name="矩形 1771"/>
            <p:cNvSpPr/>
            <p:nvPr/>
          </p:nvSpPr>
          <p:spPr>
            <a:xfrm>
              <a:off x="4240696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3" name="矩形 1772"/>
            <p:cNvSpPr/>
            <p:nvPr/>
          </p:nvSpPr>
          <p:spPr>
            <a:xfrm>
              <a:off x="4505739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4" name="矩形 1773"/>
            <p:cNvSpPr/>
            <p:nvPr/>
          </p:nvSpPr>
          <p:spPr>
            <a:xfrm>
              <a:off x="4770783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5" name="矩形 1774"/>
            <p:cNvSpPr/>
            <p:nvPr/>
          </p:nvSpPr>
          <p:spPr>
            <a:xfrm>
              <a:off x="5035826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6" name="矩形 1775"/>
            <p:cNvSpPr/>
            <p:nvPr/>
          </p:nvSpPr>
          <p:spPr>
            <a:xfrm>
              <a:off x="5300870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7" name="矩形 1776"/>
            <p:cNvSpPr/>
            <p:nvPr/>
          </p:nvSpPr>
          <p:spPr>
            <a:xfrm>
              <a:off x="5565913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8" name="矩形 1777"/>
            <p:cNvSpPr/>
            <p:nvPr/>
          </p:nvSpPr>
          <p:spPr>
            <a:xfrm>
              <a:off x="5830957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9" name="矩形 1778"/>
            <p:cNvSpPr/>
            <p:nvPr/>
          </p:nvSpPr>
          <p:spPr>
            <a:xfrm>
              <a:off x="6096000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0" name="矩形 1779"/>
            <p:cNvSpPr/>
            <p:nvPr/>
          </p:nvSpPr>
          <p:spPr>
            <a:xfrm>
              <a:off x="6361043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1" name="矩形 1780"/>
            <p:cNvSpPr/>
            <p:nvPr/>
          </p:nvSpPr>
          <p:spPr>
            <a:xfrm>
              <a:off x="6626087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2" name="矩形 1781"/>
            <p:cNvSpPr/>
            <p:nvPr/>
          </p:nvSpPr>
          <p:spPr>
            <a:xfrm>
              <a:off x="6891130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3" name="矩形 1782"/>
            <p:cNvSpPr/>
            <p:nvPr/>
          </p:nvSpPr>
          <p:spPr>
            <a:xfrm>
              <a:off x="7156174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4" name="矩形 1783"/>
            <p:cNvSpPr/>
            <p:nvPr/>
          </p:nvSpPr>
          <p:spPr>
            <a:xfrm>
              <a:off x="7421217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5" name="矩形 1784"/>
            <p:cNvSpPr/>
            <p:nvPr/>
          </p:nvSpPr>
          <p:spPr>
            <a:xfrm>
              <a:off x="7686261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6" name="矩形 1785"/>
            <p:cNvSpPr/>
            <p:nvPr/>
          </p:nvSpPr>
          <p:spPr>
            <a:xfrm>
              <a:off x="7951304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7" name="矩形 1786"/>
            <p:cNvSpPr/>
            <p:nvPr/>
          </p:nvSpPr>
          <p:spPr>
            <a:xfrm>
              <a:off x="8216348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8" name="矩形 1787"/>
            <p:cNvSpPr/>
            <p:nvPr/>
          </p:nvSpPr>
          <p:spPr>
            <a:xfrm>
              <a:off x="8481391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9" name="矩形 1788"/>
            <p:cNvSpPr/>
            <p:nvPr/>
          </p:nvSpPr>
          <p:spPr>
            <a:xfrm>
              <a:off x="8746435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0" name="矩形 1789"/>
            <p:cNvSpPr/>
            <p:nvPr/>
          </p:nvSpPr>
          <p:spPr>
            <a:xfrm>
              <a:off x="9011478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1" name="矩形 1790"/>
            <p:cNvSpPr/>
            <p:nvPr/>
          </p:nvSpPr>
          <p:spPr>
            <a:xfrm>
              <a:off x="9276522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2" name="矩形 1791"/>
            <p:cNvSpPr/>
            <p:nvPr/>
          </p:nvSpPr>
          <p:spPr>
            <a:xfrm>
              <a:off x="9541565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3" name="矩形 1792"/>
            <p:cNvSpPr/>
            <p:nvPr/>
          </p:nvSpPr>
          <p:spPr>
            <a:xfrm>
              <a:off x="9806609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4" name="矩形 1793"/>
            <p:cNvSpPr/>
            <p:nvPr/>
          </p:nvSpPr>
          <p:spPr>
            <a:xfrm>
              <a:off x="10071652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5" name="矩形 1794"/>
            <p:cNvSpPr/>
            <p:nvPr/>
          </p:nvSpPr>
          <p:spPr>
            <a:xfrm>
              <a:off x="10336696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6" name="矩形 1795"/>
            <p:cNvSpPr/>
            <p:nvPr/>
          </p:nvSpPr>
          <p:spPr>
            <a:xfrm>
              <a:off x="10601739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7" name="矩形 1796"/>
            <p:cNvSpPr/>
            <p:nvPr/>
          </p:nvSpPr>
          <p:spPr>
            <a:xfrm>
              <a:off x="10866783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8" name="矩形 1797"/>
            <p:cNvSpPr/>
            <p:nvPr/>
          </p:nvSpPr>
          <p:spPr>
            <a:xfrm>
              <a:off x="11131826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9" name="矩形 1798"/>
            <p:cNvSpPr/>
            <p:nvPr/>
          </p:nvSpPr>
          <p:spPr>
            <a:xfrm>
              <a:off x="11396870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0" name="矩形 1799"/>
            <p:cNvSpPr/>
            <p:nvPr/>
          </p:nvSpPr>
          <p:spPr>
            <a:xfrm>
              <a:off x="11661913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1" name="矩形 1800"/>
            <p:cNvSpPr/>
            <p:nvPr/>
          </p:nvSpPr>
          <p:spPr>
            <a:xfrm>
              <a:off x="11926957" y="51309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2" name="矩形 1801"/>
            <p:cNvSpPr/>
            <p:nvPr/>
          </p:nvSpPr>
          <p:spPr>
            <a:xfrm>
              <a:off x="0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3" name="矩形 1802"/>
            <p:cNvSpPr/>
            <p:nvPr/>
          </p:nvSpPr>
          <p:spPr>
            <a:xfrm>
              <a:off x="265043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4" name="矩形 1803"/>
            <p:cNvSpPr/>
            <p:nvPr/>
          </p:nvSpPr>
          <p:spPr>
            <a:xfrm>
              <a:off x="530087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5" name="矩形 1804"/>
            <p:cNvSpPr/>
            <p:nvPr/>
          </p:nvSpPr>
          <p:spPr>
            <a:xfrm>
              <a:off x="795130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6" name="矩形 1805"/>
            <p:cNvSpPr/>
            <p:nvPr/>
          </p:nvSpPr>
          <p:spPr>
            <a:xfrm>
              <a:off x="1060174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7" name="矩形 1806"/>
            <p:cNvSpPr/>
            <p:nvPr/>
          </p:nvSpPr>
          <p:spPr>
            <a:xfrm>
              <a:off x="1325217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8" name="矩形 1807"/>
            <p:cNvSpPr/>
            <p:nvPr/>
          </p:nvSpPr>
          <p:spPr>
            <a:xfrm>
              <a:off x="1590261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9" name="矩形 1808"/>
            <p:cNvSpPr/>
            <p:nvPr/>
          </p:nvSpPr>
          <p:spPr>
            <a:xfrm>
              <a:off x="1855304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0" name="矩形 1809"/>
            <p:cNvSpPr/>
            <p:nvPr/>
          </p:nvSpPr>
          <p:spPr>
            <a:xfrm>
              <a:off x="2120348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1" name="矩形 1810"/>
            <p:cNvSpPr/>
            <p:nvPr/>
          </p:nvSpPr>
          <p:spPr>
            <a:xfrm>
              <a:off x="2385391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2" name="矩形 1811"/>
            <p:cNvSpPr/>
            <p:nvPr/>
          </p:nvSpPr>
          <p:spPr>
            <a:xfrm>
              <a:off x="2650435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3" name="矩形 1812"/>
            <p:cNvSpPr/>
            <p:nvPr/>
          </p:nvSpPr>
          <p:spPr>
            <a:xfrm>
              <a:off x="2915478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4" name="矩形 1813"/>
            <p:cNvSpPr/>
            <p:nvPr/>
          </p:nvSpPr>
          <p:spPr>
            <a:xfrm>
              <a:off x="3180522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5" name="矩形 1814"/>
            <p:cNvSpPr/>
            <p:nvPr/>
          </p:nvSpPr>
          <p:spPr>
            <a:xfrm>
              <a:off x="3445565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6" name="矩形 1815"/>
            <p:cNvSpPr/>
            <p:nvPr/>
          </p:nvSpPr>
          <p:spPr>
            <a:xfrm>
              <a:off x="3710609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7" name="矩形 1816"/>
            <p:cNvSpPr/>
            <p:nvPr/>
          </p:nvSpPr>
          <p:spPr>
            <a:xfrm>
              <a:off x="3975652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8" name="矩形 1817"/>
            <p:cNvSpPr/>
            <p:nvPr/>
          </p:nvSpPr>
          <p:spPr>
            <a:xfrm>
              <a:off x="4240696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9" name="矩形 1818"/>
            <p:cNvSpPr/>
            <p:nvPr/>
          </p:nvSpPr>
          <p:spPr>
            <a:xfrm>
              <a:off x="4505739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0" name="矩形 1819"/>
            <p:cNvSpPr/>
            <p:nvPr/>
          </p:nvSpPr>
          <p:spPr>
            <a:xfrm>
              <a:off x="4770783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1" name="矩形 1820"/>
            <p:cNvSpPr/>
            <p:nvPr/>
          </p:nvSpPr>
          <p:spPr>
            <a:xfrm>
              <a:off x="5035826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2" name="矩形 1821"/>
            <p:cNvSpPr/>
            <p:nvPr/>
          </p:nvSpPr>
          <p:spPr>
            <a:xfrm>
              <a:off x="5300870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3" name="矩形 1822"/>
            <p:cNvSpPr/>
            <p:nvPr/>
          </p:nvSpPr>
          <p:spPr>
            <a:xfrm>
              <a:off x="5565913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4" name="矩形 1823"/>
            <p:cNvSpPr/>
            <p:nvPr/>
          </p:nvSpPr>
          <p:spPr>
            <a:xfrm>
              <a:off x="5830957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5" name="矩形 1824"/>
            <p:cNvSpPr/>
            <p:nvPr/>
          </p:nvSpPr>
          <p:spPr>
            <a:xfrm>
              <a:off x="6096000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6" name="矩形 1825"/>
            <p:cNvSpPr/>
            <p:nvPr/>
          </p:nvSpPr>
          <p:spPr>
            <a:xfrm>
              <a:off x="6361043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7" name="矩形 1826"/>
            <p:cNvSpPr/>
            <p:nvPr/>
          </p:nvSpPr>
          <p:spPr>
            <a:xfrm>
              <a:off x="6626087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8" name="矩形 1827"/>
            <p:cNvSpPr/>
            <p:nvPr/>
          </p:nvSpPr>
          <p:spPr>
            <a:xfrm>
              <a:off x="6891130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9" name="矩形 1828"/>
            <p:cNvSpPr/>
            <p:nvPr/>
          </p:nvSpPr>
          <p:spPr>
            <a:xfrm>
              <a:off x="7156174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0" name="矩形 1829"/>
            <p:cNvSpPr/>
            <p:nvPr/>
          </p:nvSpPr>
          <p:spPr>
            <a:xfrm>
              <a:off x="7421217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1" name="矩形 1830"/>
            <p:cNvSpPr/>
            <p:nvPr/>
          </p:nvSpPr>
          <p:spPr>
            <a:xfrm>
              <a:off x="7686261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2" name="矩形 1831"/>
            <p:cNvSpPr/>
            <p:nvPr/>
          </p:nvSpPr>
          <p:spPr>
            <a:xfrm>
              <a:off x="7951304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矩形 1832"/>
            <p:cNvSpPr/>
            <p:nvPr/>
          </p:nvSpPr>
          <p:spPr>
            <a:xfrm>
              <a:off x="8216348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矩形 1833"/>
            <p:cNvSpPr/>
            <p:nvPr/>
          </p:nvSpPr>
          <p:spPr>
            <a:xfrm>
              <a:off x="8481391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矩形 1834"/>
            <p:cNvSpPr/>
            <p:nvPr/>
          </p:nvSpPr>
          <p:spPr>
            <a:xfrm>
              <a:off x="8746435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6" name="矩形 1835"/>
            <p:cNvSpPr/>
            <p:nvPr/>
          </p:nvSpPr>
          <p:spPr>
            <a:xfrm>
              <a:off x="9011478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7" name="矩形 1836"/>
            <p:cNvSpPr/>
            <p:nvPr/>
          </p:nvSpPr>
          <p:spPr>
            <a:xfrm>
              <a:off x="9276522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8" name="矩形 1837"/>
            <p:cNvSpPr/>
            <p:nvPr/>
          </p:nvSpPr>
          <p:spPr>
            <a:xfrm>
              <a:off x="9541565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9" name="矩形 1838"/>
            <p:cNvSpPr/>
            <p:nvPr/>
          </p:nvSpPr>
          <p:spPr>
            <a:xfrm>
              <a:off x="9806609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0" name="矩形 1839"/>
            <p:cNvSpPr/>
            <p:nvPr/>
          </p:nvSpPr>
          <p:spPr>
            <a:xfrm>
              <a:off x="10071652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1" name="矩形 1840"/>
            <p:cNvSpPr/>
            <p:nvPr/>
          </p:nvSpPr>
          <p:spPr>
            <a:xfrm>
              <a:off x="10336696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2" name="矩形 1841"/>
            <p:cNvSpPr/>
            <p:nvPr/>
          </p:nvSpPr>
          <p:spPr>
            <a:xfrm>
              <a:off x="10601739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3" name="矩形 1842"/>
            <p:cNvSpPr/>
            <p:nvPr/>
          </p:nvSpPr>
          <p:spPr>
            <a:xfrm>
              <a:off x="10866783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4" name="矩形 1843"/>
            <p:cNvSpPr/>
            <p:nvPr/>
          </p:nvSpPr>
          <p:spPr>
            <a:xfrm>
              <a:off x="11131826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5" name="矩形 1844"/>
            <p:cNvSpPr/>
            <p:nvPr/>
          </p:nvSpPr>
          <p:spPr>
            <a:xfrm>
              <a:off x="11396870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6" name="矩形 1845"/>
            <p:cNvSpPr/>
            <p:nvPr/>
          </p:nvSpPr>
          <p:spPr>
            <a:xfrm>
              <a:off x="11661913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7" name="矩形 1846"/>
            <p:cNvSpPr/>
            <p:nvPr/>
          </p:nvSpPr>
          <p:spPr>
            <a:xfrm>
              <a:off x="11926957" y="77746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8" name="矩形 1847"/>
            <p:cNvSpPr/>
            <p:nvPr/>
          </p:nvSpPr>
          <p:spPr>
            <a:xfrm>
              <a:off x="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9" name="矩形 1848"/>
            <p:cNvSpPr/>
            <p:nvPr/>
          </p:nvSpPr>
          <p:spPr>
            <a:xfrm>
              <a:off x="26504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0" name="矩形 1849"/>
            <p:cNvSpPr/>
            <p:nvPr/>
          </p:nvSpPr>
          <p:spPr>
            <a:xfrm>
              <a:off x="53008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1" name="矩形 1850"/>
            <p:cNvSpPr/>
            <p:nvPr/>
          </p:nvSpPr>
          <p:spPr>
            <a:xfrm>
              <a:off x="79513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2" name="矩形 1851"/>
            <p:cNvSpPr/>
            <p:nvPr/>
          </p:nvSpPr>
          <p:spPr>
            <a:xfrm>
              <a:off x="1060174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3" name="矩形 1852"/>
            <p:cNvSpPr/>
            <p:nvPr/>
          </p:nvSpPr>
          <p:spPr>
            <a:xfrm>
              <a:off x="132521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4" name="矩形 1853"/>
            <p:cNvSpPr/>
            <p:nvPr/>
          </p:nvSpPr>
          <p:spPr>
            <a:xfrm>
              <a:off x="1590261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5" name="矩形 1854"/>
            <p:cNvSpPr/>
            <p:nvPr/>
          </p:nvSpPr>
          <p:spPr>
            <a:xfrm>
              <a:off x="1855304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6" name="矩形 1855"/>
            <p:cNvSpPr/>
            <p:nvPr/>
          </p:nvSpPr>
          <p:spPr>
            <a:xfrm>
              <a:off x="2120348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7" name="矩形 1856"/>
            <p:cNvSpPr/>
            <p:nvPr/>
          </p:nvSpPr>
          <p:spPr>
            <a:xfrm>
              <a:off x="2385391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8" name="矩形 1857"/>
            <p:cNvSpPr/>
            <p:nvPr/>
          </p:nvSpPr>
          <p:spPr>
            <a:xfrm>
              <a:off x="2650435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9" name="矩形 1858"/>
            <p:cNvSpPr/>
            <p:nvPr/>
          </p:nvSpPr>
          <p:spPr>
            <a:xfrm>
              <a:off x="2915478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0" name="矩形 1859"/>
            <p:cNvSpPr/>
            <p:nvPr/>
          </p:nvSpPr>
          <p:spPr>
            <a:xfrm>
              <a:off x="3180522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1" name="矩形 1860"/>
            <p:cNvSpPr/>
            <p:nvPr/>
          </p:nvSpPr>
          <p:spPr>
            <a:xfrm>
              <a:off x="3445565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2" name="矩形 1861"/>
            <p:cNvSpPr/>
            <p:nvPr/>
          </p:nvSpPr>
          <p:spPr>
            <a:xfrm>
              <a:off x="3710609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3" name="矩形 1862"/>
            <p:cNvSpPr/>
            <p:nvPr/>
          </p:nvSpPr>
          <p:spPr>
            <a:xfrm>
              <a:off x="3975652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4" name="矩形 1863"/>
            <p:cNvSpPr/>
            <p:nvPr/>
          </p:nvSpPr>
          <p:spPr>
            <a:xfrm>
              <a:off x="4240696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5" name="矩形 1864"/>
            <p:cNvSpPr/>
            <p:nvPr/>
          </p:nvSpPr>
          <p:spPr>
            <a:xfrm>
              <a:off x="4505739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6" name="矩形 1865"/>
            <p:cNvSpPr/>
            <p:nvPr/>
          </p:nvSpPr>
          <p:spPr>
            <a:xfrm>
              <a:off x="477078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7" name="矩形 1866"/>
            <p:cNvSpPr/>
            <p:nvPr/>
          </p:nvSpPr>
          <p:spPr>
            <a:xfrm>
              <a:off x="5035826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8" name="矩形 1867"/>
            <p:cNvSpPr/>
            <p:nvPr/>
          </p:nvSpPr>
          <p:spPr>
            <a:xfrm>
              <a:off x="530087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9" name="矩形 1868"/>
            <p:cNvSpPr/>
            <p:nvPr/>
          </p:nvSpPr>
          <p:spPr>
            <a:xfrm>
              <a:off x="556591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0" name="矩形 1869"/>
            <p:cNvSpPr/>
            <p:nvPr/>
          </p:nvSpPr>
          <p:spPr>
            <a:xfrm>
              <a:off x="583095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1" name="矩形 1870"/>
            <p:cNvSpPr/>
            <p:nvPr/>
          </p:nvSpPr>
          <p:spPr>
            <a:xfrm>
              <a:off x="609600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2" name="矩形 1871"/>
            <p:cNvSpPr/>
            <p:nvPr/>
          </p:nvSpPr>
          <p:spPr>
            <a:xfrm>
              <a:off x="636104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3" name="矩形 1872"/>
            <p:cNvSpPr/>
            <p:nvPr/>
          </p:nvSpPr>
          <p:spPr>
            <a:xfrm>
              <a:off x="662608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4" name="矩形 1873"/>
            <p:cNvSpPr/>
            <p:nvPr/>
          </p:nvSpPr>
          <p:spPr>
            <a:xfrm>
              <a:off x="689113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5" name="矩形 1874"/>
            <p:cNvSpPr/>
            <p:nvPr/>
          </p:nvSpPr>
          <p:spPr>
            <a:xfrm>
              <a:off x="7156174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6" name="矩形 1875"/>
            <p:cNvSpPr/>
            <p:nvPr/>
          </p:nvSpPr>
          <p:spPr>
            <a:xfrm>
              <a:off x="742121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7" name="矩形 1876"/>
            <p:cNvSpPr/>
            <p:nvPr/>
          </p:nvSpPr>
          <p:spPr>
            <a:xfrm>
              <a:off x="7686261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8" name="矩形 1877"/>
            <p:cNvSpPr/>
            <p:nvPr/>
          </p:nvSpPr>
          <p:spPr>
            <a:xfrm>
              <a:off x="7951304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9" name="矩形 1878"/>
            <p:cNvSpPr/>
            <p:nvPr/>
          </p:nvSpPr>
          <p:spPr>
            <a:xfrm>
              <a:off x="8216348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0" name="矩形 1879"/>
            <p:cNvSpPr/>
            <p:nvPr/>
          </p:nvSpPr>
          <p:spPr>
            <a:xfrm>
              <a:off x="8481391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1" name="矩形 1880"/>
            <p:cNvSpPr/>
            <p:nvPr/>
          </p:nvSpPr>
          <p:spPr>
            <a:xfrm>
              <a:off x="8746435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2" name="矩形 1881"/>
            <p:cNvSpPr/>
            <p:nvPr/>
          </p:nvSpPr>
          <p:spPr>
            <a:xfrm>
              <a:off x="9011478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3" name="矩形 1882"/>
            <p:cNvSpPr/>
            <p:nvPr/>
          </p:nvSpPr>
          <p:spPr>
            <a:xfrm>
              <a:off x="9276522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4" name="矩形 1883"/>
            <p:cNvSpPr/>
            <p:nvPr/>
          </p:nvSpPr>
          <p:spPr>
            <a:xfrm>
              <a:off x="9541565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5" name="矩形 1884"/>
            <p:cNvSpPr/>
            <p:nvPr/>
          </p:nvSpPr>
          <p:spPr>
            <a:xfrm>
              <a:off x="9806609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6" name="矩形 1885"/>
            <p:cNvSpPr/>
            <p:nvPr/>
          </p:nvSpPr>
          <p:spPr>
            <a:xfrm>
              <a:off x="10071652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7" name="矩形 1886"/>
            <p:cNvSpPr/>
            <p:nvPr/>
          </p:nvSpPr>
          <p:spPr>
            <a:xfrm>
              <a:off x="10336696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8" name="矩形 1887"/>
            <p:cNvSpPr/>
            <p:nvPr/>
          </p:nvSpPr>
          <p:spPr>
            <a:xfrm>
              <a:off x="10601739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9" name="矩形 1888"/>
            <p:cNvSpPr/>
            <p:nvPr/>
          </p:nvSpPr>
          <p:spPr>
            <a:xfrm>
              <a:off x="1086678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0" name="矩形 1889"/>
            <p:cNvSpPr/>
            <p:nvPr/>
          </p:nvSpPr>
          <p:spPr>
            <a:xfrm>
              <a:off x="11131826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1" name="矩形 1890"/>
            <p:cNvSpPr/>
            <p:nvPr/>
          </p:nvSpPr>
          <p:spPr>
            <a:xfrm>
              <a:off x="1139687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2" name="矩形 1891"/>
            <p:cNvSpPr/>
            <p:nvPr/>
          </p:nvSpPr>
          <p:spPr>
            <a:xfrm>
              <a:off x="1166191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3" name="矩形 1892"/>
            <p:cNvSpPr/>
            <p:nvPr/>
          </p:nvSpPr>
          <p:spPr>
            <a:xfrm>
              <a:off x="1192695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4" name="矩形 1893"/>
            <p:cNvSpPr/>
            <p:nvPr/>
          </p:nvSpPr>
          <p:spPr>
            <a:xfrm>
              <a:off x="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5" name="矩形 1894"/>
            <p:cNvSpPr/>
            <p:nvPr/>
          </p:nvSpPr>
          <p:spPr>
            <a:xfrm>
              <a:off x="26504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6" name="矩形 1895"/>
            <p:cNvSpPr/>
            <p:nvPr/>
          </p:nvSpPr>
          <p:spPr>
            <a:xfrm>
              <a:off x="53008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7" name="矩形 1896"/>
            <p:cNvSpPr/>
            <p:nvPr/>
          </p:nvSpPr>
          <p:spPr>
            <a:xfrm>
              <a:off x="79513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8" name="矩形 1897"/>
            <p:cNvSpPr/>
            <p:nvPr/>
          </p:nvSpPr>
          <p:spPr>
            <a:xfrm>
              <a:off x="1060174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9" name="矩形 1898"/>
            <p:cNvSpPr/>
            <p:nvPr/>
          </p:nvSpPr>
          <p:spPr>
            <a:xfrm>
              <a:off x="132521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0" name="矩形 1899"/>
            <p:cNvSpPr/>
            <p:nvPr/>
          </p:nvSpPr>
          <p:spPr>
            <a:xfrm>
              <a:off x="1590261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1" name="矩形 1900"/>
            <p:cNvSpPr/>
            <p:nvPr/>
          </p:nvSpPr>
          <p:spPr>
            <a:xfrm>
              <a:off x="1855304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2" name="矩形 1901"/>
            <p:cNvSpPr/>
            <p:nvPr/>
          </p:nvSpPr>
          <p:spPr>
            <a:xfrm>
              <a:off x="2120348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3" name="矩形 1902"/>
            <p:cNvSpPr/>
            <p:nvPr/>
          </p:nvSpPr>
          <p:spPr>
            <a:xfrm>
              <a:off x="2385391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4" name="矩形 1903"/>
            <p:cNvSpPr/>
            <p:nvPr/>
          </p:nvSpPr>
          <p:spPr>
            <a:xfrm>
              <a:off x="2650435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5" name="矩形 1904"/>
            <p:cNvSpPr/>
            <p:nvPr/>
          </p:nvSpPr>
          <p:spPr>
            <a:xfrm>
              <a:off x="2915478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6" name="矩形 1905"/>
            <p:cNvSpPr/>
            <p:nvPr/>
          </p:nvSpPr>
          <p:spPr>
            <a:xfrm>
              <a:off x="3180522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7" name="矩形 1906"/>
            <p:cNvSpPr/>
            <p:nvPr/>
          </p:nvSpPr>
          <p:spPr>
            <a:xfrm>
              <a:off x="3445565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8" name="矩形 1907"/>
            <p:cNvSpPr/>
            <p:nvPr/>
          </p:nvSpPr>
          <p:spPr>
            <a:xfrm>
              <a:off x="3710609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9" name="矩形 1908"/>
            <p:cNvSpPr/>
            <p:nvPr/>
          </p:nvSpPr>
          <p:spPr>
            <a:xfrm>
              <a:off x="3975652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0" name="矩形 1909"/>
            <p:cNvSpPr/>
            <p:nvPr/>
          </p:nvSpPr>
          <p:spPr>
            <a:xfrm>
              <a:off x="4240696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1" name="矩形 1910"/>
            <p:cNvSpPr/>
            <p:nvPr/>
          </p:nvSpPr>
          <p:spPr>
            <a:xfrm>
              <a:off x="4505739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2" name="矩形 1911"/>
            <p:cNvSpPr/>
            <p:nvPr/>
          </p:nvSpPr>
          <p:spPr>
            <a:xfrm>
              <a:off x="477078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3" name="矩形 1912"/>
            <p:cNvSpPr/>
            <p:nvPr/>
          </p:nvSpPr>
          <p:spPr>
            <a:xfrm>
              <a:off x="5035826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4" name="矩形 1913"/>
            <p:cNvSpPr/>
            <p:nvPr/>
          </p:nvSpPr>
          <p:spPr>
            <a:xfrm>
              <a:off x="530087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5" name="矩形 1914"/>
            <p:cNvSpPr/>
            <p:nvPr/>
          </p:nvSpPr>
          <p:spPr>
            <a:xfrm>
              <a:off x="556591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6" name="矩形 1915"/>
            <p:cNvSpPr/>
            <p:nvPr/>
          </p:nvSpPr>
          <p:spPr>
            <a:xfrm>
              <a:off x="583095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7" name="矩形 1916"/>
            <p:cNvSpPr/>
            <p:nvPr/>
          </p:nvSpPr>
          <p:spPr>
            <a:xfrm>
              <a:off x="609600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8" name="矩形 1917"/>
            <p:cNvSpPr/>
            <p:nvPr/>
          </p:nvSpPr>
          <p:spPr>
            <a:xfrm>
              <a:off x="636104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9" name="矩形 1918"/>
            <p:cNvSpPr/>
            <p:nvPr/>
          </p:nvSpPr>
          <p:spPr>
            <a:xfrm>
              <a:off x="662608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0" name="矩形 1919"/>
            <p:cNvSpPr/>
            <p:nvPr/>
          </p:nvSpPr>
          <p:spPr>
            <a:xfrm>
              <a:off x="689113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1" name="矩形 1920"/>
            <p:cNvSpPr/>
            <p:nvPr/>
          </p:nvSpPr>
          <p:spPr>
            <a:xfrm>
              <a:off x="7156174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2" name="矩形 1921"/>
            <p:cNvSpPr/>
            <p:nvPr/>
          </p:nvSpPr>
          <p:spPr>
            <a:xfrm>
              <a:off x="742121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3" name="矩形 1922"/>
            <p:cNvSpPr/>
            <p:nvPr/>
          </p:nvSpPr>
          <p:spPr>
            <a:xfrm>
              <a:off x="7686261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4" name="矩形 1923"/>
            <p:cNvSpPr/>
            <p:nvPr/>
          </p:nvSpPr>
          <p:spPr>
            <a:xfrm>
              <a:off x="7951304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5" name="矩形 1924"/>
            <p:cNvSpPr/>
            <p:nvPr/>
          </p:nvSpPr>
          <p:spPr>
            <a:xfrm>
              <a:off x="8216348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6" name="矩形 1925"/>
            <p:cNvSpPr/>
            <p:nvPr/>
          </p:nvSpPr>
          <p:spPr>
            <a:xfrm>
              <a:off x="8481391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7" name="矩形 1926"/>
            <p:cNvSpPr/>
            <p:nvPr/>
          </p:nvSpPr>
          <p:spPr>
            <a:xfrm>
              <a:off x="8746435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8" name="矩形 1927"/>
            <p:cNvSpPr/>
            <p:nvPr/>
          </p:nvSpPr>
          <p:spPr>
            <a:xfrm>
              <a:off x="9011478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9" name="矩形 1928"/>
            <p:cNvSpPr/>
            <p:nvPr/>
          </p:nvSpPr>
          <p:spPr>
            <a:xfrm>
              <a:off x="9276522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0" name="矩形 1929"/>
            <p:cNvSpPr/>
            <p:nvPr/>
          </p:nvSpPr>
          <p:spPr>
            <a:xfrm>
              <a:off x="9541565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1" name="矩形 1930"/>
            <p:cNvSpPr/>
            <p:nvPr/>
          </p:nvSpPr>
          <p:spPr>
            <a:xfrm>
              <a:off x="9806609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2" name="矩形 1931"/>
            <p:cNvSpPr/>
            <p:nvPr/>
          </p:nvSpPr>
          <p:spPr>
            <a:xfrm>
              <a:off x="10071652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3" name="矩形 1932"/>
            <p:cNvSpPr/>
            <p:nvPr/>
          </p:nvSpPr>
          <p:spPr>
            <a:xfrm>
              <a:off x="10336696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4" name="矩形 1933"/>
            <p:cNvSpPr/>
            <p:nvPr/>
          </p:nvSpPr>
          <p:spPr>
            <a:xfrm>
              <a:off x="10601739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5" name="矩形 1934"/>
            <p:cNvSpPr/>
            <p:nvPr/>
          </p:nvSpPr>
          <p:spPr>
            <a:xfrm>
              <a:off x="1086678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6" name="矩形 1935"/>
            <p:cNvSpPr/>
            <p:nvPr/>
          </p:nvSpPr>
          <p:spPr>
            <a:xfrm>
              <a:off x="11131826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7" name="矩形 1936"/>
            <p:cNvSpPr/>
            <p:nvPr/>
          </p:nvSpPr>
          <p:spPr>
            <a:xfrm>
              <a:off x="1139687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8" name="矩形 1937"/>
            <p:cNvSpPr/>
            <p:nvPr/>
          </p:nvSpPr>
          <p:spPr>
            <a:xfrm>
              <a:off x="1166191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9" name="矩形 1938"/>
            <p:cNvSpPr/>
            <p:nvPr/>
          </p:nvSpPr>
          <p:spPr>
            <a:xfrm>
              <a:off x="1192695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0" name="矩形 1939"/>
            <p:cNvSpPr/>
            <p:nvPr/>
          </p:nvSpPr>
          <p:spPr>
            <a:xfrm>
              <a:off x="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1" name="矩形 1940"/>
            <p:cNvSpPr/>
            <p:nvPr/>
          </p:nvSpPr>
          <p:spPr>
            <a:xfrm>
              <a:off x="26504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2" name="矩形 1941"/>
            <p:cNvSpPr/>
            <p:nvPr/>
          </p:nvSpPr>
          <p:spPr>
            <a:xfrm>
              <a:off x="53008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3" name="矩形 1942"/>
            <p:cNvSpPr/>
            <p:nvPr/>
          </p:nvSpPr>
          <p:spPr>
            <a:xfrm>
              <a:off x="79513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4" name="矩形 1943"/>
            <p:cNvSpPr/>
            <p:nvPr/>
          </p:nvSpPr>
          <p:spPr>
            <a:xfrm>
              <a:off x="1060174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5" name="矩形 1944"/>
            <p:cNvSpPr/>
            <p:nvPr/>
          </p:nvSpPr>
          <p:spPr>
            <a:xfrm>
              <a:off x="132521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6" name="矩形 1945"/>
            <p:cNvSpPr/>
            <p:nvPr/>
          </p:nvSpPr>
          <p:spPr>
            <a:xfrm>
              <a:off x="1590261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7" name="矩形 1946"/>
            <p:cNvSpPr/>
            <p:nvPr/>
          </p:nvSpPr>
          <p:spPr>
            <a:xfrm>
              <a:off x="1855304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8" name="矩形 1947"/>
            <p:cNvSpPr/>
            <p:nvPr/>
          </p:nvSpPr>
          <p:spPr>
            <a:xfrm>
              <a:off x="2120348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9" name="矩形 1948"/>
            <p:cNvSpPr/>
            <p:nvPr/>
          </p:nvSpPr>
          <p:spPr>
            <a:xfrm>
              <a:off x="2385391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0" name="矩形 1949"/>
            <p:cNvSpPr/>
            <p:nvPr/>
          </p:nvSpPr>
          <p:spPr>
            <a:xfrm>
              <a:off x="2650435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1" name="矩形 1950"/>
            <p:cNvSpPr/>
            <p:nvPr/>
          </p:nvSpPr>
          <p:spPr>
            <a:xfrm>
              <a:off x="2915478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2" name="矩形 1951"/>
            <p:cNvSpPr/>
            <p:nvPr/>
          </p:nvSpPr>
          <p:spPr>
            <a:xfrm>
              <a:off x="3180522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3" name="矩形 1952"/>
            <p:cNvSpPr/>
            <p:nvPr/>
          </p:nvSpPr>
          <p:spPr>
            <a:xfrm>
              <a:off x="3445565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4" name="矩形 1953"/>
            <p:cNvSpPr/>
            <p:nvPr/>
          </p:nvSpPr>
          <p:spPr>
            <a:xfrm>
              <a:off x="3710609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5" name="矩形 1954"/>
            <p:cNvSpPr/>
            <p:nvPr/>
          </p:nvSpPr>
          <p:spPr>
            <a:xfrm>
              <a:off x="3975652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6" name="矩形 1955"/>
            <p:cNvSpPr/>
            <p:nvPr/>
          </p:nvSpPr>
          <p:spPr>
            <a:xfrm>
              <a:off x="4240696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7" name="矩形 1956"/>
            <p:cNvSpPr/>
            <p:nvPr/>
          </p:nvSpPr>
          <p:spPr>
            <a:xfrm>
              <a:off x="4505739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8" name="矩形 1957"/>
            <p:cNvSpPr/>
            <p:nvPr/>
          </p:nvSpPr>
          <p:spPr>
            <a:xfrm>
              <a:off x="477078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9" name="矩形 1958"/>
            <p:cNvSpPr/>
            <p:nvPr/>
          </p:nvSpPr>
          <p:spPr>
            <a:xfrm>
              <a:off x="5035826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0" name="矩形 1959"/>
            <p:cNvSpPr/>
            <p:nvPr/>
          </p:nvSpPr>
          <p:spPr>
            <a:xfrm>
              <a:off x="530087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1" name="矩形 1960"/>
            <p:cNvSpPr/>
            <p:nvPr/>
          </p:nvSpPr>
          <p:spPr>
            <a:xfrm>
              <a:off x="556591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2" name="矩形 1961"/>
            <p:cNvSpPr/>
            <p:nvPr/>
          </p:nvSpPr>
          <p:spPr>
            <a:xfrm>
              <a:off x="583095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3" name="矩形 1962"/>
            <p:cNvSpPr/>
            <p:nvPr/>
          </p:nvSpPr>
          <p:spPr>
            <a:xfrm>
              <a:off x="609600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4" name="矩形 1963"/>
            <p:cNvSpPr/>
            <p:nvPr/>
          </p:nvSpPr>
          <p:spPr>
            <a:xfrm>
              <a:off x="636104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5" name="矩形 1964"/>
            <p:cNvSpPr/>
            <p:nvPr/>
          </p:nvSpPr>
          <p:spPr>
            <a:xfrm>
              <a:off x="662608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6" name="矩形 1965"/>
            <p:cNvSpPr/>
            <p:nvPr/>
          </p:nvSpPr>
          <p:spPr>
            <a:xfrm>
              <a:off x="689113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7" name="矩形 1966"/>
            <p:cNvSpPr/>
            <p:nvPr/>
          </p:nvSpPr>
          <p:spPr>
            <a:xfrm>
              <a:off x="7156174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8" name="矩形 1967"/>
            <p:cNvSpPr/>
            <p:nvPr/>
          </p:nvSpPr>
          <p:spPr>
            <a:xfrm>
              <a:off x="742121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9" name="矩形 1968"/>
            <p:cNvSpPr/>
            <p:nvPr/>
          </p:nvSpPr>
          <p:spPr>
            <a:xfrm>
              <a:off x="7686261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0" name="矩形 1969"/>
            <p:cNvSpPr/>
            <p:nvPr/>
          </p:nvSpPr>
          <p:spPr>
            <a:xfrm>
              <a:off x="7951304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1" name="矩形 1970"/>
            <p:cNvSpPr/>
            <p:nvPr/>
          </p:nvSpPr>
          <p:spPr>
            <a:xfrm>
              <a:off x="8216348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2" name="矩形 1971"/>
            <p:cNvSpPr/>
            <p:nvPr/>
          </p:nvSpPr>
          <p:spPr>
            <a:xfrm>
              <a:off x="8481391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3" name="矩形 1972"/>
            <p:cNvSpPr/>
            <p:nvPr/>
          </p:nvSpPr>
          <p:spPr>
            <a:xfrm>
              <a:off x="8746435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4" name="矩形 1973"/>
            <p:cNvSpPr/>
            <p:nvPr/>
          </p:nvSpPr>
          <p:spPr>
            <a:xfrm>
              <a:off x="9011478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5" name="矩形 1974"/>
            <p:cNvSpPr/>
            <p:nvPr/>
          </p:nvSpPr>
          <p:spPr>
            <a:xfrm>
              <a:off x="9276522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6" name="矩形 1975"/>
            <p:cNvSpPr/>
            <p:nvPr/>
          </p:nvSpPr>
          <p:spPr>
            <a:xfrm>
              <a:off x="9541565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7" name="矩形 1976"/>
            <p:cNvSpPr/>
            <p:nvPr/>
          </p:nvSpPr>
          <p:spPr>
            <a:xfrm>
              <a:off x="9806609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8" name="矩形 1977"/>
            <p:cNvSpPr/>
            <p:nvPr/>
          </p:nvSpPr>
          <p:spPr>
            <a:xfrm>
              <a:off x="10071652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9" name="矩形 1978"/>
            <p:cNvSpPr/>
            <p:nvPr/>
          </p:nvSpPr>
          <p:spPr>
            <a:xfrm>
              <a:off x="10336696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0" name="矩形 1979"/>
            <p:cNvSpPr/>
            <p:nvPr/>
          </p:nvSpPr>
          <p:spPr>
            <a:xfrm>
              <a:off x="10601739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1" name="矩形 1980"/>
            <p:cNvSpPr/>
            <p:nvPr/>
          </p:nvSpPr>
          <p:spPr>
            <a:xfrm>
              <a:off x="1086678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2" name="矩形 1981"/>
            <p:cNvSpPr/>
            <p:nvPr/>
          </p:nvSpPr>
          <p:spPr>
            <a:xfrm>
              <a:off x="11131826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3" name="矩形 1982"/>
            <p:cNvSpPr/>
            <p:nvPr/>
          </p:nvSpPr>
          <p:spPr>
            <a:xfrm>
              <a:off x="1139687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4" name="矩形 1983"/>
            <p:cNvSpPr/>
            <p:nvPr/>
          </p:nvSpPr>
          <p:spPr>
            <a:xfrm>
              <a:off x="1166191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5" name="矩形 1984"/>
            <p:cNvSpPr/>
            <p:nvPr/>
          </p:nvSpPr>
          <p:spPr>
            <a:xfrm>
              <a:off x="1192695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6" name="矩形 1985"/>
            <p:cNvSpPr/>
            <p:nvPr/>
          </p:nvSpPr>
          <p:spPr>
            <a:xfrm>
              <a:off x="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7" name="矩形 1986"/>
            <p:cNvSpPr/>
            <p:nvPr/>
          </p:nvSpPr>
          <p:spPr>
            <a:xfrm>
              <a:off x="26504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8" name="矩形 1987"/>
            <p:cNvSpPr/>
            <p:nvPr/>
          </p:nvSpPr>
          <p:spPr>
            <a:xfrm>
              <a:off x="53008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9" name="矩形 1988"/>
            <p:cNvSpPr/>
            <p:nvPr/>
          </p:nvSpPr>
          <p:spPr>
            <a:xfrm>
              <a:off x="79513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0" name="矩形 1989"/>
            <p:cNvSpPr/>
            <p:nvPr/>
          </p:nvSpPr>
          <p:spPr>
            <a:xfrm>
              <a:off x="1060174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1" name="矩形 1990"/>
            <p:cNvSpPr/>
            <p:nvPr/>
          </p:nvSpPr>
          <p:spPr>
            <a:xfrm>
              <a:off x="132521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2" name="矩形 1991"/>
            <p:cNvSpPr/>
            <p:nvPr/>
          </p:nvSpPr>
          <p:spPr>
            <a:xfrm>
              <a:off x="1590261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3" name="矩形 1992"/>
            <p:cNvSpPr/>
            <p:nvPr/>
          </p:nvSpPr>
          <p:spPr>
            <a:xfrm>
              <a:off x="1855304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4" name="矩形 1993"/>
            <p:cNvSpPr/>
            <p:nvPr/>
          </p:nvSpPr>
          <p:spPr>
            <a:xfrm>
              <a:off x="2120348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5" name="矩形 1994"/>
            <p:cNvSpPr/>
            <p:nvPr/>
          </p:nvSpPr>
          <p:spPr>
            <a:xfrm>
              <a:off x="2385391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6" name="矩形 1995"/>
            <p:cNvSpPr/>
            <p:nvPr/>
          </p:nvSpPr>
          <p:spPr>
            <a:xfrm>
              <a:off x="2650435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7" name="矩形 1996"/>
            <p:cNvSpPr/>
            <p:nvPr/>
          </p:nvSpPr>
          <p:spPr>
            <a:xfrm>
              <a:off x="2915478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8" name="矩形 1997"/>
            <p:cNvSpPr/>
            <p:nvPr/>
          </p:nvSpPr>
          <p:spPr>
            <a:xfrm>
              <a:off x="3180522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9" name="矩形 1998"/>
            <p:cNvSpPr/>
            <p:nvPr/>
          </p:nvSpPr>
          <p:spPr>
            <a:xfrm>
              <a:off x="3445565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0" name="矩形 1999"/>
            <p:cNvSpPr/>
            <p:nvPr/>
          </p:nvSpPr>
          <p:spPr>
            <a:xfrm>
              <a:off x="3710609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1" name="矩形 2000"/>
            <p:cNvSpPr/>
            <p:nvPr/>
          </p:nvSpPr>
          <p:spPr>
            <a:xfrm>
              <a:off x="3975652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2" name="矩形 2001"/>
            <p:cNvSpPr/>
            <p:nvPr/>
          </p:nvSpPr>
          <p:spPr>
            <a:xfrm>
              <a:off x="4240696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3" name="矩形 2002"/>
            <p:cNvSpPr/>
            <p:nvPr/>
          </p:nvSpPr>
          <p:spPr>
            <a:xfrm>
              <a:off x="4505739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4" name="矩形 2003"/>
            <p:cNvSpPr/>
            <p:nvPr/>
          </p:nvSpPr>
          <p:spPr>
            <a:xfrm>
              <a:off x="477078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5" name="矩形 2004"/>
            <p:cNvSpPr/>
            <p:nvPr/>
          </p:nvSpPr>
          <p:spPr>
            <a:xfrm>
              <a:off x="5035826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6" name="矩形 2005"/>
            <p:cNvSpPr/>
            <p:nvPr/>
          </p:nvSpPr>
          <p:spPr>
            <a:xfrm>
              <a:off x="530087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7" name="矩形 2006"/>
            <p:cNvSpPr/>
            <p:nvPr/>
          </p:nvSpPr>
          <p:spPr>
            <a:xfrm>
              <a:off x="556591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8" name="矩形 2007"/>
            <p:cNvSpPr/>
            <p:nvPr/>
          </p:nvSpPr>
          <p:spPr>
            <a:xfrm>
              <a:off x="583095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9" name="矩形 2008"/>
            <p:cNvSpPr/>
            <p:nvPr/>
          </p:nvSpPr>
          <p:spPr>
            <a:xfrm>
              <a:off x="609600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0" name="矩形 2009"/>
            <p:cNvSpPr/>
            <p:nvPr/>
          </p:nvSpPr>
          <p:spPr>
            <a:xfrm>
              <a:off x="636104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1" name="矩形 2010"/>
            <p:cNvSpPr/>
            <p:nvPr/>
          </p:nvSpPr>
          <p:spPr>
            <a:xfrm>
              <a:off x="662608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2" name="矩形 2011"/>
            <p:cNvSpPr/>
            <p:nvPr/>
          </p:nvSpPr>
          <p:spPr>
            <a:xfrm>
              <a:off x="689113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3" name="矩形 2012"/>
            <p:cNvSpPr/>
            <p:nvPr/>
          </p:nvSpPr>
          <p:spPr>
            <a:xfrm>
              <a:off x="7156174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4" name="矩形 2013"/>
            <p:cNvSpPr/>
            <p:nvPr/>
          </p:nvSpPr>
          <p:spPr>
            <a:xfrm>
              <a:off x="742121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5" name="矩形 2014"/>
            <p:cNvSpPr/>
            <p:nvPr/>
          </p:nvSpPr>
          <p:spPr>
            <a:xfrm>
              <a:off x="7686261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6" name="矩形 2015"/>
            <p:cNvSpPr/>
            <p:nvPr/>
          </p:nvSpPr>
          <p:spPr>
            <a:xfrm>
              <a:off x="7951304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7" name="矩形 2016"/>
            <p:cNvSpPr/>
            <p:nvPr/>
          </p:nvSpPr>
          <p:spPr>
            <a:xfrm>
              <a:off x="8216348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8" name="矩形 2017"/>
            <p:cNvSpPr/>
            <p:nvPr/>
          </p:nvSpPr>
          <p:spPr>
            <a:xfrm>
              <a:off x="8481391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9" name="矩形 2018"/>
            <p:cNvSpPr/>
            <p:nvPr/>
          </p:nvSpPr>
          <p:spPr>
            <a:xfrm>
              <a:off x="8746435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0" name="矩形 2019"/>
            <p:cNvSpPr/>
            <p:nvPr/>
          </p:nvSpPr>
          <p:spPr>
            <a:xfrm>
              <a:off x="9011478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1" name="矩形 2020"/>
            <p:cNvSpPr/>
            <p:nvPr/>
          </p:nvSpPr>
          <p:spPr>
            <a:xfrm>
              <a:off x="9276522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2" name="矩形 2021"/>
            <p:cNvSpPr/>
            <p:nvPr/>
          </p:nvSpPr>
          <p:spPr>
            <a:xfrm>
              <a:off x="9541565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3" name="矩形 2022"/>
            <p:cNvSpPr/>
            <p:nvPr/>
          </p:nvSpPr>
          <p:spPr>
            <a:xfrm>
              <a:off x="9806609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4" name="矩形 2023"/>
            <p:cNvSpPr/>
            <p:nvPr/>
          </p:nvSpPr>
          <p:spPr>
            <a:xfrm>
              <a:off x="10071652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5" name="矩形 2024"/>
            <p:cNvSpPr/>
            <p:nvPr/>
          </p:nvSpPr>
          <p:spPr>
            <a:xfrm>
              <a:off x="10336696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6" name="矩形 2025"/>
            <p:cNvSpPr/>
            <p:nvPr/>
          </p:nvSpPr>
          <p:spPr>
            <a:xfrm>
              <a:off x="10601739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7" name="矩形 2026"/>
            <p:cNvSpPr/>
            <p:nvPr/>
          </p:nvSpPr>
          <p:spPr>
            <a:xfrm>
              <a:off x="1086678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8" name="矩形 2027"/>
            <p:cNvSpPr/>
            <p:nvPr/>
          </p:nvSpPr>
          <p:spPr>
            <a:xfrm>
              <a:off x="11131826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9" name="矩形 2028"/>
            <p:cNvSpPr/>
            <p:nvPr/>
          </p:nvSpPr>
          <p:spPr>
            <a:xfrm>
              <a:off x="1139687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0" name="矩形 2029"/>
            <p:cNvSpPr/>
            <p:nvPr/>
          </p:nvSpPr>
          <p:spPr>
            <a:xfrm>
              <a:off x="1166191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1" name="矩形 2030"/>
            <p:cNvSpPr/>
            <p:nvPr/>
          </p:nvSpPr>
          <p:spPr>
            <a:xfrm>
              <a:off x="1192695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2" name="矩形 2031"/>
            <p:cNvSpPr/>
            <p:nvPr/>
          </p:nvSpPr>
          <p:spPr>
            <a:xfrm>
              <a:off x="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3" name="矩形 2032"/>
            <p:cNvSpPr/>
            <p:nvPr/>
          </p:nvSpPr>
          <p:spPr>
            <a:xfrm>
              <a:off x="26504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4" name="矩形 2033"/>
            <p:cNvSpPr/>
            <p:nvPr/>
          </p:nvSpPr>
          <p:spPr>
            <a:xfrm>
              <a:off x="53008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5" name="矩形 2034"/>
            <p:cNvSpPr/>
            <p:nvPr/>
          </p:nvSpPr>
          <p:spPr>
            <a:xfrm>
              <a:off x="79513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6" name="矩形 2035"/>
            <p:cNvSpPr/>
            <p:nvPr/>
          </p:nvSpPr>
          <p:spPr>
            <a:xfrm>
              <a:off x="1060174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7" name="矩形 2036"/>
            <p:cNvSpPr/>
            <p:nvPr/>
          </p:nvSpPr>
          <p:spPr>
            <a:xfrm>
              <a:off x="132521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8" name="矩形 2037"/>
            <p:cNvSpPr/>
            <p:nvPr/>
          </p:nvSpPr>
          <p:spPr>
            <a:xfrm>
              <a:off x="1590261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9" name="矩形 2038"/>
            <p:cNvSpPr/>
            <p:nvPr/>
          </p:nvSpPr>
          <p:spPr>
            <a:xfrm>
              <a:off x="1855304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0" name="矩形 2039"/>
            <p:cNvSpPr/>
            <p:nvPr/>
          </p:nvSpPr>
          <p:spPr>
            <a:xfrm>
              <a:off x="2120348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1" name="矩形 2040"/>
            <p:cNvSpPr/>
            <p:nvPr/>
          </p:nvSpPr>
          <p:spPr>
            <a:xfrm>
              <a:off x="2385391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2" name="矩形 2041"/>
            <p:cNvSpPr/>
            <p:nvPr/>
          </p:nvSpPr>
          <p:spPr>
            <a:xfrm>
              <a:off x="2650435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3" name="矩形 2042"/>
            <p:cNvSpPr/>
            <p:nvPr/>
          </p:nvSpPr>
          <p:spPr>
            <a:xfrm>
              <a:off x="2915478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4" name="矩形 2043"/>
            <p:cNvSpPr/>
            <p:nvPr/>
          </p:nvSpPr>
          <p:spPr>
            <a:xfrm>
              <a:off x="3180522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5" name="矩形 2044"/>
            <p:cNvSpPr/>
            <p:nvPr/>
          </p:nvSpPr>
          <p:spPr>
            <a:xfrm>
              <a:off x="3445565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6" name="矩形 2045"/>
            <p:cNvSpPr/>
            <p:nvPr/>
          </p:nvSpPr>
          <p:spPr>
            <a:xfrm>
              <a:off x="3710609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7" name="矩形 2046"/>
            <p:cNvSpPr/>
            <p:nvPr/>
          </p:nvSpPr>
          <p:spPr>
            <a:xfrm>
              <a:off x="3975652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8" name="矩形 2047"/>
            <p:cNvSpPr/>
            <p:nvPr/>
          </p:nvSpPr>
          <p:spPr>
            <a:xfrm>
              <a:off x="4240696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9" name="矩形 2048"/>
            <p:cNvSpPr/>
            <p:nvPr/>
          </p:nvSpPr>
          <p:spPr>
            <a:xfrm>
              <a:off x="4505739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0" name="矩形 2049"/>
            <p:cNvSpPr/>
            <p:nvPr/>
          </p:nvSpPr>
          <p:spPr>
            <a:xfrm>
              <a:off x="477078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1" name="矩形 2050"/>
            <p:cNvSpPr/>
            <p:nvPr/>
          </p:nvSpPr>
          <p:spPr>
            <a:xfrm>
              <a:off x="5035826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2" name="矩形 2051"/>
            <p:cNvSpPr/>
            <p:nvPr/>
          </p:nvSpPr>
          <p:spPr>
            <a:xfrm>
              <a:off x="530087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3" name="矩形 2052"/>
            <p:cNvSpPr/>
            <p:nvPr/>
          </p:nvSpPr>
          <p:spPr>
            <a:xfrm>
              <a:off x="556591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4" name="矩形 2053"/>
            <p:cNvSpPr/>
            <p:nvPr/>
          </p:nvSpPr>
          <p:spPr>
            <a:xfrm>
              <a:off x="583095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5" name="矩形 2054"/>
            <p:cNvSpPr/>
            <p:nvPr/>
          </p:nvSpPr>
          <p:spPr>
            <a:xfrm>
              <a:off x="609600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6" name="矩形 2055"/>
            <p:cNvSpPr/>
            <p:nvPr/>
          </p:nvSpPr>
          <p:spPr>
            <a:xfrm>
              <a:off x="636104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7" name="矩形 2056"/>
            <p:cNvSpPr/>
            <p:nvPr/>
          </p:nvSpPr>
          <p:spPr>
            <a:xfrm>
              <a:off x="662608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8" name="矩形 2057"/>
            <p:cNvSpPr/>
            <p:nvPr/>
          </p:nvSpPr>
          <p:spPr>
            <a:xfrm>
              <a:off x="689113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9" name="矩形 2058"/>
            <p:cNvSpPr/>
            <p:nvPr/>
          </p:nvSpPr>
          <p:spPr>
            <a:xfrm>
              <a:off x="7156174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0" name="矩形 2059"/>
            <p:cNvSpPr/>
            <p:nvPr/>
          </p:nvSpPr>
          <p:spPr>
            <a:xfrm>
              <a:off x="742121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1" name="矩形 2060"/>
            <p:cNvSpPr/>
            <p:nvPr/>
          </p:nvSpPr>
          <p:spPr>
            <a:xfrm>
              <a:off x="7686261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2" name="矩形 2061"/>
            <p:cNvSpPr/>
            <p:nvPr/>
          </p:nvSpPr>
          <p:spPr>
            <a:xfrm>
              <a:off x="7951304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3" name="矩形 2062"/>
            <p:cNvSpPr/>
            <p:nvPr/>
          </p:nvSpPr>
          <p:spPr>
            <a:xfrm>
              <a:off x="8216348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4" name="矩形 2063"/>
            <p:cNvSpPr/>
            <p:nvPr/>
          </p:nvSpPr>
          <p:spPr>
            <a:xfrm>
              <a:off x="8481391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5" name="矩形 2064"/>
            <p:cNvSpPr/>
            <p:nvPr/>
          </p:nvSpPr>
          <p:spPr>
            <a:xfrm>
              <a:off x="8746435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6" name="矩形 2065"/>
            <p:cNvSpPr/>
            <p:nvPr/>
          </p:nvSpPr>
          <p:spPr>
            <a:xfrm>
              <a:off x="9011478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7" name="矩形 2066"/>
            <p:cNvSpPr/>
            <p:nvPr/>
          </p:nvSpPr>
          <p:spPr>
            <a:xfrm>
              <a:off x="9276522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8" name="矩形 2067"/>
            <p:cNvSpPr/>
            <p:nvPr/>
          </p:nvSpPr>
          <p:spPr>
            <a:xfrm>
              <a:off x="9541565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9" name="矩形 2068"/>
            <p:cNvSpPr/>
            <p:nvPr/>
          </p:nvSpPr>
          <p:spPr>
            <a:xfrm>
              <a:off x="9806609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0" name="矩形 2069"/>
            <p:cNvSpPr/>
            <p:nvPr/>
          </p:nvSpPr>
          <p:spPr>
            <a:xfrm>
              <a:off x="10071652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1" name="矩形 2070"/>
            <p:cNvSpPr/>
            <p:nvPr/>
          </p:nvSpPr>
          <p:spPr>
            <a:xfrm>
              <a:off x="10336696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2" name="矩形 2071"/>
            <p:cNvSpPr/>
            <p:nvPr/>
          </p:nvSpPr>
          <p:spPr>
            <a:xfrm>
              <a:off x="10601739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3" name="矩形 2072"/>
            <p:cNvSpPr/>
            <p:nvPr/>
          </p:nvSpPr>
          <p:spPr>
            <a:xfrm>
              <a:off x="1086678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4" name="矩形 2073"/>
            <p:cNvSpPr/>
            <p:nvPr/>
          </p:nvSpPr>
          <p:spPr>
            <a:xfrm>
              <a:off x="11131826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5" name="矩形 2074"/>
            <p:cNvSpPr/>
            <p:nvPr/>
          </p:nvSpPr>
          <p:spPr>
            <a:xfrm>
              <a:off x="1139687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6" name="矩形 2075"/>
            <p:cNvSpPr/>
            <p:nvPr/>
          </p:nvSpPr>
          <p:spPr>
            <a:xfrm>
              <a:off x="1166191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7" name="矩形 2076"/>
            <p:cNvSpPr/>
            <p:nvPr/>
          </p:nvSpPr>
          <p:spPr>
            <a:xfrm>
              <a:off x="1192695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8" name="矩形 2077"/>
            <p:cNvSpPr/>
            <p:nvPr/>
          </p:nvSpPr>
          <p:spPr>
            <a:xfrm>
              <a:off x="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9" name="矩形 2078"/>
            <p:cNvSpPr/>
            <p:nvPr/>
          </p:nvSpPr>
          <p:spPr>
            <a:xfrm>
              <a:off x="26504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0" name="矩形 2079"/>
            <p:cNvSpPr/>
            <p:nvPr/>
          </p:nvSpPr>
          <p:spPr>
            <a:xfrm>
              <a:off x="53008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1" name="矩形 2080"/>
            <p:cNvSpPr/>
            <p:nvPr/>
          </p:nvSpPr>
          <p:spPr>
            <a:xfrm>
              <a:off x="79513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2" name="矩形 2081"/>
            <p:cNvSpPr/>
            <p:nvPr/>
          </p:nvSpPr>
          <p:spPr>
            <a:xfrm>
              <a:off x="1060174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3" name="矩形 2082"/>
            <p:cNvSpPr/>
            <p:nvPr/>
          </p:nvSpPr>
          <p:spPr>
            <a:xfrm>
              <a:off x="132521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4" name="矩形 2083"/>
            <p:cNvSpPr/>
            <p:nvPr/>
          </p:nvSpPr>
          <p:spPr>
            <a:xfrm>
              <a:off x="1590261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5" name="矩形 2084"/>
            <p:cNvSpPr/>
            <p:nvPr/>
          </p:nvSpPr>
          <p:spPr>
            <a:xfrm>
              <a:off x="1855304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6" name="矩形 2085"/>
            <p:cNvSpPr/>
            <p:nvPr/>
          </p:nvSpPr>
          <p:spPr>
            <a:xfrm>
              <a:off x="2120348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7" name="矩形 2086"/>
            <p:cNvSpPr/>
            <p:nvPr/>
          </p:nvSpPr>
          <p:spPr>
            <a:xfrm>
              <a:off x="2385391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8" name="矩形 2087"/>
            <p:cNvSpPr/>
            <p:nvPr/>
          </p:nvSpPr>
          <p:spPr>
            <a:xfrm>
              <a:off x="2650435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9" name="矩形 2088"/>
            <p:cNvSpPr/>
            <p:nvPr/>
          </p:nvSpPr>
          <p:spPr>
            <a:xfrm>
              <a:off x="2915478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0" name="矩形 2089"/>
            <p:cNvSpPr/>
            <p:nvPr/>
          </p:nvSpPr>
          <p:spPr>
            <a:xfrm>
              <a:off x="3180522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1" name="矩形 2090"/>
            <p:cNvSpPr/>
            <p:nvPr/>
          </p:nvSpPr>
          <p:spPr>
            <a:xfrm>
              <a:off x="3445565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2" name="矩形 2091"/>
            <p:cNvSpPr/>
            <p:nvPr/>
          </p:nvSpPr>
          <p:spPr>
            <a:xfrm>
              <a:off x="3710609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3" name="矩形 2092"/>
            <p:cNvSpPr/>
            <p:nvPr/>
          </p:nvSpPr>
          <p:spPr>
            <a:xfrm>
              <a:off x="3975652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4" name="矩形 2093"/>
            <p:cNvSpPr/>
            <p:nvPr/>
          </p:nvSpPr>
          <p:spPr>
            <a:xfrm>
              <a:off x="4240696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5" name="矩形 2094"/>
            <p:cNvSpPr/>
            <p:nvPr/>
          </p:nvSpPr>
          <p:spPr>
            <a:xfrm>
              <a:off x="4505739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6" name="矩形 2095"/>
            <p:cNvSpPr/>
            <p:nvPr/>
          </p:nvSpPr>
          <p:spPr>
            <a:xfrm>
              <a:off x="477078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7" name="矩形 2096"/>
            <p:cNvSpPr/>
            <p:nvPr/>
          </p:nvSpPr>
          <p:spPr>
            <a:xfrm>
              <a:off x="5035826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8" name="矩形 2097"/>
            <p:cNvSpPr/>
            <p:nvPr/>
          </p:nvSpPr>
          <p:spPr>
            <a:xfrm>
              <a:off x="530087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9" name="矩形 2098"/>
            <p:cNvSpPr/>
            <p:nvPr/>
          </p:nvSpPr>
          <p:spPr>
            <a:xfrm>
              <a:off x="556591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0" name="矩形 2099"/>
            <p:cNvSpPr/>
            <p:nvPr/>
          </p:nvSpPr>
          <p:spPr>
            <a:xfrm>
              <a:off x="583095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1" name="矩形 2100"/>
            <p:cNvSpPr/>
            <p:nvPr/>
          </p:nvSpPr>
          <p:spPr>
            <a:xfrm>
              <a:off x="609600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2" name="矩形 2101"/>
            <p:cNvSpPr/>
            <p:nvPr/>
          </p:nvSpPr>
          <p:spPr>
            <a:xfrm>
              <a:off x="636104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3" name="矩形 2102"/>
            <p:cNvSpPr/>
            <p:nvPr/>
          </p:nvSpPr>
          <p:spPr>
            <a:xfrm>
              <a:off x="662608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4" name="矩形 2103"/>
            <p:cNvSpPr/>
            <p:nvPr/>
          </p:nvSpPr>
          <p:spPr>
            <a:xfrm>
              <a:off x="689113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5" name="矩形 2104"/>
            <p:cNvSpPr/>
            <p:nvPr/>
          </p:nvSpPr>
          <p:spPr>
            <a:xfrm>
              <a:off x="7156174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6" name="矩形 2105"/>
            <p:cNvSpPr/>
            <p:nvPr/>
          </p:nvSpPr>
          <p:spPr>
            <a:xfrm>
              <a:off x="742121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7" name="矩形 2106"/>
            <p:cNvSpPr/>
            <p:nvPr/>
          </p:nvSpPr>
          <p:spPr>
            <a:xfrm>
              <a:off x="7686261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8" name="矩形 2107"/>
            <p:cNvSpPr/>
            <p:nvPr/>
          </p:nvSpPr>
          <p:spPr>
            <a:xfrm>
              <a:off x="7951304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9" name="矩形 2108"/>
            <p:cNvSpPr/>
            <p:nvPr/>
          </p:nvSpPr>
          <p:spPr>
            <a:xfrm>
              <a:off x="8216348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0" name="矩形 2109"/>
            <p:cNvSpPr/>
            <p:nvPr/>
          </p:nvSpPr>
          <p:spPr>
            <a:xfrm>
              <a:off x="8481391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1" name="矩形 2110"/>
            <p:cNvSpPr/>
            <p:nvPr/>
          </p:nvSpPr>
          <p:spPr>
            <a:xfrm>
              <a:off x="8746435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2" name="矩形 2111"/>
            <p:cNvSpPr/>
            <p:nvPr/>
          </p:nvSpPr>
          <p:spPr>
            <a:xfrm>
              <a:off x="9011478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3" name="矩形 2112"/>
            <p:cNvSpPr/>
            <p:nvPr/>
          </p:nvSpPr>
          <p:spPr>
            <a:xfrm>
              <a:off x="9276522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4" name="矩形 2113"/>
            <p:cNvSpPr/>
            <p:nvPr/>
          </p:nvSpPr>
          <p:spPr>
            <a:xfrm>
              <a:off x="9541565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5" name="矩形 2114"/>
            <p:cNvSpPr/>
            <p:nvPr/>
          </p:nvSpPr>
          <p:spPr>
            <a:xfrm>
              <a:off x="9806609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6" name="矩形 2115"/>
            <p:cNvSpPr/>
            <p:nvPr/>
          </p:nvSpPr>
          <p:spPr>
            <a:xfrm>
              <a:off x="10071652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7" name="矩形 2116"/>
            <p:cNvSpPr/>
            <p:nvPr/>
          </p:nvSpPr>
          <p:spPr>
            <a:xfrm>
              <a:off x="10336696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8" name="矩形 2117"/>
            <p:cNvSpPr/>
            <p:nvPr/>
          </p:nvSpPr>
          <p:spPr>
            <a:xfrm>
              <a:off x="10601739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9" name="矩形 2118"/>
            <p:cNvSpPr/>
            <p:nvPr/>
          </p:nvSpPr>
          <p:spPr>
            <a:xfrm>
              <a:off x="1086678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0" name="矩形 2119"/>
            <p:cNvSpPr/>
            <p:nvPr/>
          </p:nvSpPr>
          <p:spPr>
            <a:xfrm>
              <a:off x="11131826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1" name="矩形 2120"/>
            <p:cNvSpPr/>
            <p:nvPr/>
          </p:nvSpPr>
          <p:spPr>
            <a:xfrm>
              <a:off x="1139687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2" name="矩形 2121"/>
            <p:cNvSpPr/>
            <p:nvPr/>
          </p:nvSpPr>
          <p:spPr>
            <a:xfrm>
              <a:off x="1166191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3" name="矩形 2122"/>
            <p:cNvSpPr/>
            <p:nvPr/>
          </p:nvSpPr>
          <p:spPr>
            <a:xfrm>
              <a:off x="1192695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4" name="矩形 2123"/>
            <p:cNvSpPr/>
            <p:nvPr/>
          </p:nvSpPr>
          <p:spPr>
            <a:xfrm>
              <a:off x="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5" name="矩形 2124"/>
            <p:cNvSpPr/>
            <p:nvPr/>
          </p:nvSpPr>
          <p:spPr>
            <a:xfrm>
              <a:off x="26504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6" name="矩形 2125"/>
            <p:cNvSpPr/>
            <p:nvPr/>
          </p:nvSpPr>
          <p:spPr>
            <a:xfrm>
              <a:off x="53008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7" name="矩形 2126"/>
            <p:cNvSpPr/>
            <p:nvPr/>
          </p:nvSpPr>
          <p:spPr>
            <a:xfrm>
              <a:off x="79513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8" name="矩形 2127"/>
            <p:cNvSpPr/>
            <p:nvPr/>
          </p:nvSpPr>
          <p:spPr>
            <a:xfrm>
              <a:off x="1060174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9" name="矩形 2128"/>
            <p:cNvSpPr/>
            <p:nvPr/>
          </p:nvSpPr>
          <p:spPr>
            <a:xfrm>
              <a:off x="132521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0" name="矩形 2129"/>
            <p:cNvSpPr/>
            <p:nvPr/>
          </p:nvSpPr>
          <p:spPr>
            <a:xfrm>
              <a:off x="1590261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1" name="矩形 2130"/>
            <p:cNvSpPr/>
            <p:nvPr/>
          </p:nvSpPr>
          <p:spPr>
            <a:xfrm>
              <a:off x="1855304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2" name="矩形 2131"/>
            <p:cNvSpPr/>
            <p:nvPr/>
          </p:nvSpPr>
          <p:spPr>
            <a:xfrm>
              <a:off x="2120348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3" name="矩形 2132"/>
            <p:cNvSpPr/>
            <p:nvPr/>
          </p:nvSpPr>
          <p:spPr>
            <a:xfrm>
              <a:off x="2385391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4" name="矩形 2133"/>
            <p:cNvSpPr/>
            <p:nvPr/>
          </p:nvSpPr>
          <p:spPr>
            <a:xfrm>
              <a:off x="2650435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5" name="矩形 2134"/>
            <p:cNvSpPr/>
            <p:nvPr/>
          </p:nvSpPr>
          <p:spPr>
            <a:xfrm>
              <a:off x="2915478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6" name="矩形 2135"/>
            <p:cNvSpPr/>
            <p:nvPr/>
          </p:nvSpPr>
          <p:spPr>
            <a:xfrm>
              <a:off x="3180522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7" name="矩形 2136"/>
            <p:cNvSpPr/>
            <p:nvPr/>
          </p:nvSpPr>
          <p:spPr>
            <a:xfrm>
              <a:off x="3445565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8" name="矩形 2137"/>
            <p:cNvSpPr/>
            <p:nvPr/>
          </p:nvSpPr>
          <p:spPr>
            <a:xfrm>
              <a:off x="3710609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9" name="矩形 2138"/>
            <p:cNvSpPr/>
            <p:nvPr/>
          </p:nvSpPr>
          <p:spPr>
            <a:xfrm>
              <a:off x="3975652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0" name="矩形 2139"/>
            <p:cNvSpPr/>
            <p:nvPr/>
          </p:nvSpPr>
          <p:spPr>
            <a:xfrm>
              <a:off x="4240696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1" name="矩形 2140"/>
            <p:cNvSpPr/>
            <p:nvPr/>
          </p:nvSpPr>
          <p:spPr>
            <a:xfrm>
              <a:off x="4505739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2" name="矩形 2141"/>
            <p:cNvSpPr/>
            <p:nvPr/>
          </p:nvSpPr>
          <p:spPr>
            <a:xfrm>
              <a:off x="477078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3" name="矩形 2142"/>
            <p:cNvSpPr/>
            <p:nvPr/>
          </p:nvSpPr>
          <p:spPr>
            <a:xfrm>
              <a:off x="5035826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4" name="矩形 2143"/>
            <p:cNvSpPr/>
            <p:nvPr/>
          </p:nvSpPr>
          <p:spPr>
            <a:xfrm>
              <a:off x="530087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5" name="矩形 2144"/>
            <p:cNvSpPr/>
            <p:nvPr/>
          </p:nvSpPr>
          <p:spPr>
            <a:xfrm>
              <a:off x="556591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6" name="矩形 2145"/>
            <p:cNvSpPr/>
            <p:nvPr/>
          </p:nvSpPr>
          <p:spPr>
            <a:xfrm>
              <a:off x="583095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7" name="矩形 2146"/>
            <p:cNvSpPr/>
            <p:nvPr/>
          </p:nvSpPr>
          <p:spPr>
            <a:xfrm>
              <a:off x="609600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8" name="矩形 2147"/>
            <p:cNvSpPr/>
            <p:nvPr/>
          </p:nvSpPr>
          <p:spPr>
            <a:xfrm>
              <a:off x="636104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9" name="矩形 2148"/>
            <p:cNvSpPr/>
            <p:nvPr/>
          </p:nvSpPr>
          <p:spPr>
            <a:xfrm>
              <a:off x="662608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0" name="矩形 2149"/>
            <p:cNvSpPr/>
            <p:nvPr/>
          </p:nvSpPr>
          <p:spPr>
            <a:xfrm>
              <a:off x="689113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1" name="矩形 2150"/>
            <p:cNvSpPr/>
            <p:nvPr/>
          </p:nvSpPr>
          <p:spPr>
            <a:xfrm>
              <a:off x="7156174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2" name="矩形 2151"/>
            <p:cNvSpPr/>
            <p:nvPr/>
          </p:nvSpPr>
          <p:spPr>
            <a:xfrm>
              <a:off x="742121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3" name="矩形 2152"/>
            <p:cNvSpPr/>
            <p:nvPr/>
          </p:nvSpPr>
          <p:spPr>
            <a:xfrm>
              <a:off x="7686261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4" name="矩形 2153"/>
            <p:cNvSpPr/>
            <p:nvPr/>
          </p:nvSpPr>
          <p:spPr>
            <a:xfrm>
              <a:off x="7951304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5" name="矩形 2154"/>
            <p:cNvSpPr/>
            <p:nvPr/>
          </p:nvSpPr>
          <p:spPr>
            <a:xfrm>
              <a:off x="8216348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6" name="矩形 2155"/>
            <p:cNvSpPr/>
            <p:nvPr/>
          </p:nvSpPr>
          <p:spPr>
            <a:xfrm>
              <a:off x="8481391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7" name="矩形 2156"/>
            <p:cNvSpPr/>
            <p:nvPr/>
          </p:nvSpPr>
          <p:spPr>
            <a:xfrm>
              <a:off x="8746435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8" name="矩形 2157"/>
            <p:cNvSpPr/>
            <p:nvPr/>
          </p:nvSpPr>
          <p:spPr>
            <a:xfrm>
              <a:off x="9011478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9" name="矩形 2158"/>
            <p:cNvSpPr/>
            <p:nvPr/>
          </p:nvSpPr>
          <p:spPr>
            <a:xfrm>
              <a:off x="9276522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0" name="矩形 2159"/>
            <p:cNvSpPr/>
            <p:nvPr/>
          </p:nvSpPr>
          <p:spPr>
            <a:xfrm>
              <a:off x="9541565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1" name="矩形 2160"/>
            <p:cNvSpPr/>
            <p:nvPr/>
          </p:nvSpPr>
          <p:spPr>
            <a:xfrm>
              <a:off x="9806609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2" name="矩形 2161"/>
            <p:cNvSpPr/>
            <p:nvPr/>
          </p:nvSpPr>
          <p:spPr>
            <a:xfrm>
              <a:off x="10071652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3" name="矩形 2162"/>
            <p:cNvSpPr/>
            <p:nvPr/>
          </p:nvSpPr>
          <p:spPr>
            <a:xfrm>
              <a:off x="10336696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4" name="矩形 2163"/>
            <p:cNvSpPr/>
            <p:nvPr/>
          </p:nvSpPr>
          <p:spPr>
            <a:xfrm>
              <a:off x="10601739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5" name="矩形 2164"/>
            <p:cNvSpPr/>
            <p:nvPr/>
          </p:nvSpPr>
          <p:spPr>
            <a:xfrm>
              <a:off x="1086678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6" name="矩形 2165"/>
            <p:cNvSpPr/>
            <p:nvPr/>
          </p:nvSpPr>
          <p:spPr>
            <a:xfrm>
              <a:off x="11131826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7" name="矩形 2166"/>
            <p:cNvSpPr/>
            <p:nvPr/>
          </p:nvSpPr>
          <p:spPr>
            <a:xfrm>
              <a:off x="1139687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8" name="矩形 2167"/>
            <p:cNvSpPr/>
            <p:nvPr/>
          </p:nvSpPr>
          <p:spPr>
            <a:xfrm>
              <a:off x="1166191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9" name="矩形 2168"/>
            <p:cNvSpPr/>
            <p:nvPr/>
          </p:nvSpPr>
          <p:spPr>
            <a:xfrm>
              <a:off x="1192695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0" name="矩形 2169"/>
            <p:cNvSpPr/>
            <p:nvPr/>
          </p:nvSpPr>
          <p:spPr>
            <a:xfrm>
              <a:off x="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1" name="矩形 2170"/>
            <p:cNvSpPr/>
            <p:nvPr/>
          </p:nvSpPr>
          <p:spPr>
            <a:xfrm>
              <a:off x="26504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2" name="矩形 2171"/>
            <p:cNvSpPr/>
            <p:nvPr/>
          </p:nvSpPr>
          <p:spPr>
            <a:xfrm>
              <a:off x="53008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3" name="矩形 2172"/>
            <p:cNvSpPr/>
            <p:nvPr/>
          </p:nvSpPr>
          <p:spPr>
            <a:xfrm>
              <a:off x="79513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4" name="矩形 2173"/>
            <p:cNvSpPr/>
            <p:nvPr/>
          </p:nvSpPr>
          <p:spPr>
            <a:xfrm>
              <a:off x="1060174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5" name="矩形 2174"/>
            <p:cNvSpPr/>
            <p:nvPr/>
          </p:nvSpPr>
          <p:spPr>
            <a:xfrm>
              <a:off x="132521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6" name="矩形 2175"/>
            <p:cNvSpPr/>
            <p:nvPr/>
          </p:nvSpPr>
          <p:spPr>
            <a:xfrm>
              <a:off x="1590261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7" name="矩形 2176"/>
            <p:cNvSpPr/>
            <p:nvPr/>
          </p:nvSpPr>
          <p:spPr>
            <a:xfrm>
              <a:off x="1855304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8" name="矩形 2177"/>
            <p:cNvSpPr/>
            <p:nvPr/>
          </p:nvSpPr>
          <p:spPr>
            <a:xfrm>
              <a:off x="2120348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9" name="矩形 2178"/>
            <p:cNvSpPr/>
            <p:nvPr/>
          </p:nvSpPr>
          <p:spPr>
            <a:xfrm>
              <a:off x="2385391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0" name="矩形 2179"/>
            <p:cNvSpPr/>
            <p:nvPr/>
          </p:nvSpPr>
          <p:spPr>
            <a:xfrm>
              <a:off x="2650435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1" name="矩形 2180"/>
            <p:cNvSpPr/>
            <p:nvPr/>
          </p:nvSpPr>
          <p:spPr>
            <a:xfrm>
              <a:off x="2915478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2" name="矩形 2181"/>
            <p:cNvSpPr/>
            <p:nvPr/>
          </p:nvSpPr>
          <p:spPr>
            <a:xfrm>
              <a:off x="3180522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3" name="矩形 2182"/>
            <p:cNvSpPr/>
            <p:nvPr/>
          </p:nvSpPr>
          <p:spPr>
            <a:xfrm>
              <a:off x="3445565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4" name="矩形 2183"/>
            <p:cNvSpPr/>
            <p:nvPr/>
          </p:nvSpPr>
          <p:spPr>
            <a:xfrm>
              <a:off x="3710609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5" name="矩形 2184"/>
            <p:cNvSpPr/>
            <p:nvPr/>
          </p:nvSpPr>
          <p:spPr>
            <a:xfrm>
              <a:off x="3975652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6" name="矩形 2185"/>
            <p:cNvSpPr/>
            <p:nvPr/>
          </p:nvSpPr>
          <p:spPr>
            <a:xfrm>
              <a:off x="4240696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7" name="矩形 2186"/>
            <p:cNvSpPr/>
            <p:nvPr/>
          </p:nvSpPr>
          <p:spPr>
            <a:xfrm>
              <a:off x="4505739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8" name="矩形 2187"/>
            <p:cNvSpPr/>
            <p:nvPr/>
          </p:nvSpPr>
          <p:spPr>
            <a:xfrm>
              <a:off x="477078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9" name="矩形 2188"/>
            <p:cNvSpPr/>
            <p:nvPr/>
          </p:nvSpPr>
          <p:spPr>
            <a:xfrm>
              <a:off x="5035826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0" name="矩形 2189"/>
            <p:cNvSpPr/>
            <p:nvPr/>
          </p:nvSpPr>
          <p:spPr>
            <a:xfrm>
              <a:off x="530087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1" name="矩形 2190"/>
            <p:cNvSpPr/>
            <p:nvPr/>
          </p:nvSpPr>
          <p:spPr>
            <a:xfrm>
              <a:off x="556591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2" name="矩形 2191"/>
            <p:cNvSpPr/>
            <p:nvPr/>
          </p:nvSpPr>
          <p:spPr>
            <a:xfrm>
              <a:off x="583095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3" name="矩形 2192"/>
            <p:cNvSpPr/>
            <p:nvPr/>
          </p:nvSpPr>
          <p:spPr>
            <a:xfrm>
              <a:off x="609600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4" name="矩形 2193"/>
            <p:cNvSpPr/>
            <p:nvPr/>
          </p:nvSpPr>
          <p:spPr>
            <a:xfrm>
              <a:off x="636104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5" name="矩形 2194"/>
            <p:cNvSpPr/>
            <p:nvPr/>
          </p:nvSpPr>
          <p:spPr>
            <a:xfrm>
              <a:off x="662608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6" name="矩形 2195"/>
            <p:cNvSpPr/>
            <p:nvPr/>
          </p:nvSpPr>
          <p:spPr>
            <a:xfrm>
              <a:off x="689113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7" name="矩形 2196"/>
            <p:cNvSpPr/>
            <p:nvPr/>
          </p:nvSpPr>
          <p:spPr>
            <a:xfrm>
              <a:off x="7156174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8" name="矩形 2197"/>
            <p:cNvSpPr/>
            <p:nvPr/>
          </p:nvSpPr>
          <p:spPr>
            <a:xfrm>
              <a:off x="742121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9" name="矩形 2198"/>
            <p:cNvSpPr/>
            <p:nvPr/>
          </p:nvSpPr>
          <p:spPr>
            <a:xfrm>
              <a:off x="7686261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0" name="矩形 2199"/>
            <p:cNvSpPr/>
            <p:nvPr/>
          </p:nvSpPr>
          <p:spPr>
            <a:xfrm>
              <a:off x="7951304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1" name="矩形 2200"/>
            <p:cNvSpPr/>
            <p:nvPr/>
          </p:nvSpPr>
          <p:spPr>
            <a:xfrm>
              <a:off x="8216348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2" name="矩形 2201"/>
            <p:cNvSpPr/>
            <p:nvPr/>
          </p:nvSpPr>
          <p:spPr>
            <a:xfrm>
              <a:off x="8481391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3" name="矩形 2202"/>
            <p:cNvSpPr/>
            <p:nvPr/>
          </p:nvSpPr>
          <p:spPr>
            <a:xfrm>
              <a:off x="8746435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4" name="矩形 2203"/>
            <p:cNvSpPr/>
            <p:nvPr/>
          </p:nvSpPr>
          <p:spPr>
            <a:xfrm>
              <a:off x="9011478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5" name="矩形 2204"/>
            <p:cNvSpPr/>
            <p:nvPr/>
          </p:nvSpPr>
          <p:spPr>
            <a:xfrm>
              <a:off x="9276522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6" name="矩形 2205"/>
            <p:cNvSpPr/>
            <p:nvPr/>
          </p:nvSpPr>
          <p:spPr>
            <a:xfrm>
              <a:off x="9541565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7" name="矩形 2206"/>
            <p:cNvSpPr/>
            <p:nvPr/>
          </p:nvSpPr>
          <p:spPr>
            <a:xfrm>
              <a:off x="9806609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8" name="矩形 2207"/>
            <p:cNvSpPr/>
            <p:nvPr/>
          </p:nvSpPr>
          <p:spPr>
            <a:xfrm>
              <a:off x="10071652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9" name="矩形 2208"/>
            <p:cNvSpPr/>
            <p:nvPr/>
          </p:nvSpPr>
          <p:spPr>
            <a:xfrm>
              <a:off x="10336696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0" name="矩形 2209"/>
            <p:cNvSpPr/>
            <p:nvPr/>
          </p:nvSpPr>
          <p:spPr>
            <a:xfrm>
              <a:off x="10601739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1" name="矩形 2210"/>
            <p:cNvSpPr/>
            <p:nvPr/>
          </p:nvSpPr>
          <p:spPr>
            <a:xfrm>
              <a:off x="1086678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2" name="矩形 2211"/>
            <p:cNvSpPr/>
            <p:nvPr/>
          </p:nvSpPr>
          <p:spPr>
            <a:xfrm>
              <a:off x="11131826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3" name="矩形 2212"/>
            <p:cNvSpPr/>
            <p:nvPr/>
          </p:nvSpPr>
          <p:spPr>
            <a:xfrm>
              <a:off x="1139687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4" name="矩形 2213"/>
            <p:cNvSpPr/>
            <p:nvPr/>
          </p:nvSpPr>
          <p:spPr>
            <a:xfrm>
              <a:off x="1166191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5" name="矩形 2214"/>
            <p:cNvSpPr/>
            <p:nvPr/>
          </p:nvSpPr>
          <p:spPr>
            <a:xfrm>
              <a:off x="1192695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6" name="矩形 2215"/>
            <p:cNvSpPr/>
            <p:nvPr/>
          </p:nvSpPr>
          <p:spPr>
            <a:xfrm>
              <a:off x="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7" name="矩形 2216"/>
            <p:cNvSpPr/>
            <p:nvPr/>
          </p:nvSpPr>
          <p:spPr>
            <a:xfrm>
              <a:off x="26504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8" name="矩形 2217"/>
            <p:cNvSpPr/>
            <p:nvPr/>
          </p:nvSpPr>
          <p:spPr>
            <a:xfrm>
              <a:off x="53008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9" name="矩形 2218"/>
            <p:cNvSpPr/>
            <p:nvPr/>
          </p:nvSpPr>
          <p:spPr>
            <a:xfrm>
              <a:off x="79513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0" name="矩形 2219"/>
            <p:cNvSpPr/>
            <p:nvPr/>
          </p:nvSpPr>
          <p:spPr>
            <a:xfrm>
              <a:off x="1060174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1" name="矩形 2220"/>
            <p:cNvSpPr/>
            <p:nvPr/>
          </p:nvSpPr>
          <p:spPr>
            <a:xfrm>
              <a:off x="132521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2" name="矩形 2221"/>
            <p:cNvSpPr/>
            <p:nvPr/>
          </p:nvSpPr>
          <p:spPr>
            <a:xfrm>
              <a:off x="1590261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3" name="矩形 2222"/>
            <p:cNvSpPr/>
            <p:nvPr/>
          </p:nvSpPr>
          <p:spPr>
            <a:xfrm>
              <a:off x="1855304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4" name="矩形 2223"/>
            <p:cNvSpPr/>
            <p:nvPr/>
          </p:nvSpPr>
          <p:spPr>
            <a:xfrm>
              <a:off x="2120348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5" name="矩形 2224"/>
            <p:cNvSpPr/>
            <p:nvPr/>
          </p:nvSpPr>
          <p:spPr>
            <a:xfrm>
              <a:off x="2385391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6" name="矩形 2225"/>
            <p:cNvSpPr/>
            <p:nvPr/>
          </p:nvSpPr>
          <p:spPr>
            <a:xfrm>
              <a:off x="2650435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7" name="矩形 2226"/>
            <p:cNvSpPr/>
            <p:nvPr/>
          </p:nvSpPr>
          <p:spPr>
            <a:xfrm>
              <a:off x="2915478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8" name="矩形 2227"/>
            <p:cNvSpPr/>
            <p:nvPr/>
          </p:nvSpPr>
          <p:spPr>
            <a:xfrm>
              <a:off x="3180522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9" name="矩形 2228"/>
            <p:cNvSpPr/>
            <p:nvPr/>
          </p:nvSpPr>
          <p:spPr>
            <a:xfrm>
              <a:off x="3445565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0" name="矩形 2229"/>
            <p:cNvSpPr/>
            <p:nvPr/>
          </p:nvSpPr>
          <p:spPr>
            <a:xfrm>
              <a:off x="3710609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1" name="矩形 2230"/>
            <p:cNvSpPr/>
            <p:nvPr/>
          </p:nvSpPr>
          <p:spPr>
            <a:xfrm>
              <a:off x="3975652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2" name="矩形 2231"/>
            <p:cNvSpPr/>
            <p:nvPr/>
          </p:nvSpPr>
          <p:spPr>
            <a:xfrm>
              <a:off x="4240696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3" name="矩形 2232"/>
            <p:cNvSpPr/>
            <p:nvPr/>
          </p:nvSpPr>
          <p:spPr>
            <a:xfrm>
              <a:off x="4505739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4" name="矩形 2233"/>
            <p:cNvSpPr/>
            <p:nvPr/>
          </p:nvSpPr>
          <p:spPr>
            <a:xfrm>
              <a:off x="477078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5" name="矩形 2234"/>
            <p:cNvSpPr/>
            <p:nvPr/>
          </p:nvSpPr>
          <p:spPr>
            <a:xfrm>
              <a:off x="5035826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6" name="矩形 2235"/>
            <p:cNvSpPr/>
            <p:nvPr/>
          </p:nvSpPr>
          <p:spPr>
            <a:xfrm>
              <a:off x="530087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7" name="矩形 2236"/>
            <p:cNvSpPr/>
            <p:nvPr/>
          </p:nvSpPr>
          <p:spPr>
            <a:xfrm>
              <a:off x="556591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8" name="矩形 2237"/>
            <p:cNvSpPr/>
            <p:nvPr/>
          </p:nvSpPr>
          <p:spPr>
            <a:xfrm>
              <a:off x="583095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9" name="矩形 2238"/>
            <p:cNvSpPr/>
            <p:nvPr/>
          </p:nvSpPr>
          <p:spPr>
            <a:xfrm>
              <a:off x="609600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0" name="矩形 2239"/>
            <p:cNvSpPr/>
            <p:nvPr/>
          </p:nvSpPr>
          <p:spPr>
            <a:xfrm>
              <a:off x="636104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1" name="矩形 2240"/>
            <p:cNvSpPr/>
            <p:nvPr/>
          </p:nvSpPr>
          <p:spPr>
            <a:xfrm>
              <a:off x="662608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2" name="矩形 2241"/>
            <p:cNvSpPr/>
            <p:nvPr/>
          </p:nvSpPr>
          <p:spPr>
            <a:xfrm>
              <a:off x="689113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3" name="矩形 2242"/>
            <p:cNvSpPr/>
            <p:nvPr/>
          </p:nvSpPr>
          <p:spPr>
            <a:xfrm>
              <a:off x="7156174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4" name="矩形 2243"/>
            <p:cNvSpPr/>
            <p:nvPr/>
          </p:nvSpPr>
          <p:spPr>
            <a:xfrm>
              <a:off x="742121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5" name="矩形 2244"/>
            <p:cNvSpPr/>
            <p:nvPr/>
          </p:nvSpPr>
          <p:spPr>
            <a:xfrm>
              <a:off x="7686261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6" name="矩形 2245"/>
            <p:cNvSpPr/>
            <p:nvPr/>
          </p:nvSpPr>
          <p:spPr>
            <a:xfrm>
              <a:off x="7951304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7" name="矩形 2246"/>
            <p:cNvSpPr/>
            <p:nvPr/>
          </p:nvSpPr>
          <p:spPr>
            <a:xfrm>
              <a:off x="8216348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8" name="矩形 2247"/>
            <p:cNvSpPr/>
            <p:nvPr/>
          </p:nvSpPr>
          <p:spPr>
            <a:xfrm>
              <a:off x="8481391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9" name="矩形 2248"/>
            <p:cNvSpPr/>
            <p:nvPr/>
          </p:nvSpPr>
          <p:spPr>
            <a:xfrm>
              <a:off x="8746435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0" name="矩形 2249"/>
            <p:cNvSpPr/>
            <p:nvPr/>
          </p:nvSpPr>
          <p:spPr>
            <a:xfrm>
              <a:off x="9011478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1" name="矩形 2250"/>
            <p:cNvSpPr/>
            <p:nvPr/>
          </p:nvSpPr>
          <p:spPr>
            <a:xfrm>
              <a:off x="9276522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2" name="矩形 2251"/>
            <p:cNvSpPr/>
            <p:nvPr/>
          </p:nvSpPr>
          <p:spPr>
            <a:xfrm>
              <a:off x="9541565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3" name="矩形 2252"/>
            <p:cNvSpPr/>
            <p:nvPr/>
          </p:nvSpPr>
          <p:spPr>
            <a:xfrm>
              <a:off x="9806609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4" name="矩形 2253"/>
            <p:cNvSpPr/>
            <p:nvPr/>
          </p:nvSpPr>
          <p:spPr>
            <a:xfrm>
              <a:off x="10071652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5" name="矩形 2254"/>
            <p:cNvSpPr/>
            <p:nvPr/>
          </p:nvSpPr>
          <p:spPr>
            <a:xfrm>
              <a:off x="10336696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6" name="矩形 2255"/>
            <p:cNvSpPr/>
            <p:nvPr/>
          </p:nvSpPr>
          <p:spPr>
            <a:xfrm>
              <a:off x="10601739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7" name="矩形 2256"/>
            <p:cNvSpPr/>
            <p:nvPr/>
          </p:nvSpPr>
          <p:spPr>
            <a:xfrm>
              <a:off x="1086678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8" name="矩形 2257"/>
            <p:cNvSpPr/>
            <p:nvPr/>
          </p:nvSpPr>
          <p:spPr>
            <a:xfrm>
              <a:off x="11131826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9" name="矩形 2258"/>
            <p:cNvSpPr/>
            <p:nvPr/>
          </p:nvSpPr>
          <p:spPr>
            <a:xfrm>
              <a:off x="1139687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0" name="矩形 2259"/>
            <p:cNvSpPr/>
            <p:nvPr/>
          </p:nvSpPr>
          <p:spPr>
            <a:xfrm>
              <a:off x="1166191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1" name="矩形 2260"/>
            <p:cNvSpPr/>
            <p:nvPr/>
          </p:nvSpPr>
          <p:spPr>
            <a:xfrm>
              <a:off x="1192695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2" name="矩形 2261"/>
            <p:cNvSpPr/>
            <p:nvPr/>
          </p:nvSpPr>
          <p:spPr>
            <a:xfrm>
              <a:off x="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3" name="矩形 2262"/>
            <p:cNvSpPr/>
            <p:nvPr/>
          </p:nvSpPr>
          <p:spPr>
            <a:xfrm>
              <a:off x="26504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4" name="矩形 2263"/>
            <p:cNvSpPr/>
            <p:nvPr/>
          </p:nvSpPr>
          <p:spPr>
            <a:xfrm>
              <a:off x="53008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5" name="矩形 2264"/>
            <p:cNvSpPr/>
            <p:nvPr/>
          </p:nvSpPr>
          <p:spPr>
            <a:xfrm>
              <a:off x="79513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6" name="矩形 2265"/>
            <p:cNvSpPr/>
            <p:nvPr/>
          </p:nvSpPr>
          <p:spPr>
            <a:xfrm>
              <a:off x="1060174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7" name="矩形 2266"/>
            <p:cNvSpPr/>
            <p:nvPr/>
          </p:nvSpPr>
          <p:spPr>
            <a:xfrm>
              <a:off x="132521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8" name="矩形 2267"/>
            <p:cNvSpPr/>
            <p:nvPr/>
          </p:nvSpPr>
          <p:spPr>
            <a:xfrm>
              <a:off x="1590261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9" name="矩形 2268"/>
            <p:cNvSpPr/>
            <p:nvPr/>
          </p:nvSpPr>
          <p:spPr>
            <a:xfrm>
              <a:off x="1855304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0" name="矩形 2269"/>
            <p:cNvSpPr/>
            <p:nvPr/>
          </p:nvSpPr>
          <p:spPr>
            <a:xfrm>
              <a:off x="2120348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1" name="矩形 2270"/>
            <p:cNvSpPr/>
            <p:nvPr/>
          </p:nvSpPr>
          <p:spPr>
            <a:xfrm>
              <a:off x="2385391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2" name="矩形 2271"/>
            <p:cNvSpPr/>
            <p:nvPr/>
          </p:nvSpPr>
          <p:spPr>
            <a:xfrm>
              <a:off x="2650435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3" name="矩形 2272"/>
            <p:cNvSpPr/>
            <p:nvPr/>
          </p:nvSpPr>
          <p:spPr>
            <a:xfrm>
              <a:off x="2915478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4" name="矩形 2273"/>
            <p:cNvSpPr/>
            <p:nvPr/>
          </p:nvSpPr>
          <p:spPr>
            <a:xfrm>
              <a:off x="3180522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5" name="矩形 2274"/>
            <p:cNvSpPr/>
            <p:nvPr/>
          </p:nvSpPr>
          <p:spPr>
            <a:xfrm>
              <a:off x="3445565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6" name="矩形 2275"/>
            <p:cNvSpPr/>
            <p:nvPr/>
          </p:nvSpPr>
          <p:spPr>
            <a:xfrm>
              <a:off x="3710609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7" name="矩形 2276"/>
            <p:cNvSpPr/>
            <p:nvPr/>
          </p:nvSpPr>
          <p:spPr>
            <a:xfrm>
              <a:off x="3975652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8" name="矩形 2277"/>
            <p:cNvSpPr/>
            <p:nvPr/>
          </p:nvSpPr>
          <p:spPr>
            <a:xfrm>
              <a:off x="4240696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9" name="矩形 2278"/>
            <p:cNvSpPr/>
            <p:nvPr/>
          </p:nvSpPr>
          <p:spPr>
            <a:xfrm>
              <a:off x="4505739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0" name="矩形 2279"/>
            <p:cNvSpPr/>
            <p:nvPr/>
          </p:nvSpPr>
          <p:spPr>
            <a:xfrm>
              <a:off x="477078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1" name="矩形 2280"/>
            <p:cNvSpPr/>
            <p:nvPr/>
          </p:nvSpPr>
          <p:spPr>
            <a:xfrm>
              <a:off x="5035826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2" name="矩形 2281"/>
            <p:cNvSpPr/>
            <p:nvPr/>
          </p:nvSpPr>
          <p:spPr>
            <a:xfrm>
              <a:off x="530087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3" name="矩形 2282"/>
            <p:cNvSpPr/>
            <p:nvPr/>
          </p:nvSpPr>
          <p:spPr>
            <a:xfrm>
              <a:off x="556591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4" name="矩形 2283"/>
            <p:cNvSpPr/>
            <p:nvPr/>
          </p:nvSpPr>
          <p:spPr>
            <a:xfrm>
              <a:off x="583095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5" name="矩形 2284"/>
            <p:cNvSpPr/>
            <p:nvPr/>
          </p:nvSpPr>
          <p:spPr>
            <a:xfrm>
              <a:off x="609600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6" name="矩形 2285"/>
            <p:cNvSpPr/>
            <p:nvPr/>
          </p:nvSpPr>
          <p:spPr>
            <a:xfrm>
              <a:off x="636104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7" name="矩形 2286"/>
            <p:cNvSpPr/>
            <p:nvPr/>
          </p:nvSpPr>
          <p:spPr>
            <a:xfrm>
              <a:off x="662608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8" name="矩形 2287"/>
            <p:cNvSpPr/>
            <p:nvPr/>
          </p:nvSpPr>
          <p:spPr>
            <a:xfrm>
              <a:off x="689113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9" name="矩形 2288"/>
            <p:cNvSpPr/>
            <p:nvPr/>
          </p:nvSpPr>
          <p:spPr>
            <a:xfrm>
              <a:off x="7156174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0" name="矩形 2289"/>
            <p:cNvSpPr/>
            <p:nvPr/>
          </p:nvSpPr>
          <p:spPr>
            <a:xfrm>
              <a:off x="742121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1" name="矩形 2290"/>
            <p:cNvSpPr/>
            <p:nvPr/>
          </p:nvSpPr>
          <p:spPr>
            <a:xfrm>
              <a:off x="7686261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2" name="矩形 2291"/>
            <p:cNvSpPr/>
            <p:nvPr/>
          </p:nvSpPr>
          <p:spPr>
            <a:xfrm>
              <a:off x="7951304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3" name="矩形 2292"/>
            <p:cNvSpPr/>
            <p:nvPr/>
          </p:nvSpPr>
          <p:spPr>
            <a:xfrm>
              <a:off x="8216348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4" name="矩形 2293"/>
            <p:cNvSpPr/>
            <p:nvPr/>
          </p:nvSpPr>
          <p:spPr>
            <a:xfrm>
              <a:off x="8481391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5" name="矩形 2294"/>
            <p:cNvSpPr/>
            <p:nvPr/>
          </p:nvSpPr>
          <p:spPr>
            <a:xfrm>
              <a:off x="8746435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6" name="矩形 2295"/>
            <p:cNvSpPr/>
            <p:nvPr/>
          </p:nvSpPr>
          <p:spPr>
            <a:xfrm>
              <a:off x="9011478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7" name="矩形 2296"/>
            <p:cNvSpPr/>
            <p:nvPr/>
          </p:nvSpPr>
          <p:spPr>
            <a:xfrm>
              <a:off x="9276522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8" name="矩形 2297"/>
            <p:cNvSpPr/>
            <p:nvPr/>
          </p:nvSpPr>
          <p:spPr>
            <a:xfrm>
              <a:off x="9541565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9" name="矩形 2298"/>
            <p:cNvSpPr/>
            <p:nvPr/>
          </p:nvSpPr>
          <p:spPr>
            <a:xfrm>
              <a:off x="9806609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0" name="矩形 2299"/>
            <p:cNvSpPr/>
            <p:nvPr/>
          </p:nvSpPr>
          <p:spPr>
            <a:xfrm>
              <a:off x="10071652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1" name="矩形 2300"/>
            <p:cNvSpPr/>
            <p:nvPr/>
          </p:nvSpPr>
          <p:spPr>
            <a:xfrm>
              <a:off x="10336696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2" name="矩形 2301"/>
            <p:cNvSpPr/>
            <p:nvPr/>
          </p:nvSpPr>
          <p:spPr>
            <a:xfrm>
              <a:off x="10601739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3" name="矩形 2302"/>
            <p:cNvSpPr/>
            <p:nvPr/>
          </p:nvSpPr>
          <p:spPr>
            <a:xfrm>
              <a:off x="1086678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4" name="矩形 2303"/>
            <p:cNvSpPr/>
            <p:nvPr/>
          </p:nvSpPr>
          <p:spPr>
            <a:xfrm>
              <a:off x="11131826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5" name="矩形 2304"/>
            <p:cNvSpPr/>
            <p:nvPr/>
          </p:nvSpPr>
          <p:spPr>
            <a:xfrm>
              <a:off x="1139687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6" name="矩形 2305"/>
            <p:cNvSpPr/>
            <p:nvPr/>
          </p:nvSpPr>
          <p:spPr>
            <a:xfrm>
              <a:off x="1166191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7" name="矩形 2306"/>
            <p:cNvSpPr/>
            <p:nvPr/>
          </p:nvSpPr>
          <p:spPr>
            <a:xfrm>
              <a:off x="1192695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8" name="矩形 2307"/>
            <p:cNvSpPr/>
            <p:nvPr/>
          </p:nvSpPr>
          <p:spPr>
            <a:xfrm>
              <a:off x="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9" name="矩形 2308"/>
            <p:cNvSpPr/>
            <p:nvPr/>
          </p:nvSpPr>
          <p:spPr>
            <a:xfrm>
              <a:off x="26504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0" name="矩形 2309"/>
            <p:cNvSpPr/>
            <p:nvPr/>
          </p:nvSpPr>
          <p:spPr>
            <a:xfrm>
              <a:off x="53008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1" name="矩形 2310"/>
            <p:cNvSpPr/>
            <p:nvPr/>
          </p:nvSpPr>
          <p:spPr>
            <a:xfrm>
              <a:off x="79513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2" name="矩形 2311"/>
            <p:cNvSpPr/>
            <p:nvPr/>
          </p:nvSpPr>
          <p:spPr>
            <a:xfrm>
              <a:off x="1060174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3" name="矩形 2312"/>
            <p:cNvSpPr/>
            <p:nvPr/>
          </p:nvSpPr>
          <p:spPr>
            <a:xfrm>
              <a:off x="132521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4" name="矩形 2313"/>
            <p:cNvSpPr/>
            <p:nvPr/>
          </p:nvSpPr>
          <p:spPr>
            <a:xfrm>
              <a:off x="1590261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5" name="矩形 2314"/>
            <p:cNvSpPr/>
            <p:nvPr/>
          </p:nvSpPr>
          <p:spPr>
            <a:xfrm>
              <a:off x="1855304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6" name="矩形 2315"/>
            <p:cNvSpPr/>
            <p:nvPr/>
          </p:nvSpPr>
          <p:spPr>
            <a:xfrm>
              <a:off x="2120348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7" name="矩形 2316"/>
            <p:cNvSpPr/>
            <p:nvPr/>
          </p:nvSpPr>
          <p:spPr>
            <a:xfrm>
              <a:off x="2385391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8" name="矩形 2317"/>
            <p:cNvSpPr/>
            <p:nvPr/>
          </p:nvSpPr>
          <p:spPr>
            <a:xfrm>
              <a:off x="2650435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9" name="矩形 2318"/>
            <p:cNvSpPr/>
            <p:nvPr/>
          </p:nvSpPr>
          <p:spPr>
            <a:xfrm>
              <a:off x="2915478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0" name="矩形 2319"/>
            <p:cNvSpPr/>
            <p:nvPr/>
          </p:nvSpPr>
          <p:spPr>
            <a:xfrm>
              <a:off x="3180522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1" name="矩形 2320"/>
            <p:cNvSpPr/>
            <p:nvPr/>
          </p:nvSpPr>
          <p:spPr>
            <a:xfrm>
              <a:off x="3445565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2" name="矩形 2321"/>
            <p:cNvSpPr/>
            <p:nvPr/>
          </p:nvSpPr>
          <p:spPr>
            <a:xfrm>
              <a:off x="3710609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3" name="矩形 2322"/>
            <p:cNvSpPr/>
            <p:nvPr/>
          </p:nvSpPr>
          <p:spPr>
            <a:xfrm>
              <a:off x="3975652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4" name="矩形 2323"/>
            <p:cNvSpPr/>
            <p:nvPr/>
          </p:nvSpPr>
          <p:spPr>
            <a:xfrm>
              <a:off x="424069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5" name="矩形 2324"/>
            <p:cNvSpPr/>
            <p:nvPr/>
          </p:nvSpPr>
          <p:spPr>
            <a:xfrm>
              <a:off x="4505739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6" name="矩形 2325"/>
            <p:cNvSpPr/>
            <p:nvPr/>
          </p:nvSpPr>
          <p:spPr>
            <a:xfrm>
              <a:off x="477078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7" name="矩形 2326"/>
            <p:cNvSpPr/>
            <p:nvPr/>
          </p:nvSpPr>
          <p:spPr>
            <a:xfrm>
              <a:off x="503582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8" name="矩形 2327"/>
            <p:cNvSpPr/>
            <p:nvPr/>
          </p:nvSpPr>
          <p:spPr>
            <a:xfrm>
              <a:off x="530087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9" name="矩形 2328"/>
            <p:cNvSpPr/>
            <p:nvPr/>
          </p:nvSpPr>
          <p:spPr>
            <a:xfrm>
              <a:off x="556591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0" name="矩形 2329"/>
            <p:cNvSpPr/>
            <p:nvPr/>
          </p:nvSpPr>
          <p:spPr>
            <a:xfrm>
              <a:off x="583095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1" name="矩形 2330"/>
            <p:cNvSpPr/>
            <p:nvPr/>
          </p:nvSpPr>
          <p:spPr>
            <a:xfrm>
              <a:off x="609600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2" name="矩形 2331"/>
            <p:cNvSpPr/>
            <p:nvPr/>
          </p:nvSpPr>
          <p:spPr>
            <a:xfrm>
              <a:off x="636104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3" name="矩形 2332"/>
            <p:cNvSpPr/>
            <p:nvPr/>
          </p:nvSpPr>
          <p:spPr>
            <a:xfrm>
              <a:off x="662608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4" name="矩形 2333"/>
            <p:cNvSpPr/>
            <p:nvPr/>
          </p:nvSpPr>
          <p:spPr>
            <a:xfrm>
              <a:off x="689113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5" name="矩形 2334"/>
            <p:cNvSpPr/>
            <p:nvPr/>
          </p:nvSpPr>
          <p:spPr>
            <a:xfrm>
              <a:off x="7156174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6" name="矩形 2335"/>
            <p:cNvSpPr/>
            <p:nvPr/>
          </p:nvSpPr>
          <p:spPr>
            <a:xfrm>
              <a:off x="742121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7" name="矩形 2336"/>
            <p:cNvSpPr/>
            <p:nvPr/>
          </p:nvSpPr>
          <p:spPr>
            <a:xfrm>
              <a:off x="7686261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8" name="矩形 2337"/>
            <p:cNvSpPr/>
            <p:nvPr/>
          </p:nvSpPr>
          <p:spPr>
            <a:xfrm>
              <a:off x="7951304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9" name="矩形 2338"/>
            <p:cNvSpPr/>
            <p:nvPr/>
          </p:nvSpPr>
          <p:spPr>
            <a:xfrm>
              <a:off x="8216348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0" name="矩形 2339"/>
            <p:cNvSpPr/>
            <p:nvPr/>
          </p:nvSpPr>
          <p:spPr>
            <a:xfrm>
              <a:off x="8481391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1" name="矩形 2340"/>
            <p:cNvSpPr/>
            <p:nvPr/>
          </p:nvSpPr>
          <p:spPr>
            <a:xfrm>
              <a:off x="8746435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2" name="矩形 2341"/>
            <p:cNvSpPr/>
            <p:nvPr/>
          </p:nvSpPr>
          <p:spPr>
            <a:xfrm>
              <a:off x="9011478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3" name="矩形 2342"/>
            <p:cNvSpPr/>
            <p:nvPr/>
          </p:nvSpPr>
          <p:spPr>
            <a:xfrm>
              <a:off x="9276522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4" name="矩形 2343"/>
            <p:cNvSpPr/>
            <p:nvPr/>
          </p:nvSpPr>
          <p:spPr>
            <a:xfrm>
              <a:off x="9541565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5" name="矩形 2344"/>
            <p:cNvSpPr/>
            <p:nvPr/>
          </p:nvSpPr>
          <p:spPr>
            <a:xfrm>
              <a:off x="9806609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6" name="矩形 2345"/>
            <p:cNvSpPr/>
            <p:nvPr/>
          </p:nvSpPr>
          <p:spPr>
            <a:xfrm>
              <a:off x="10071652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7" name="矩形 2346"/>
            <p:cNvSpPr/>
            <p:nvPr/>
          </p:nvSpPr>
          <p:spPr>
            <a:xfrm>
              <a:off x="1033669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8" name="矩形 2347"/>
            <p:cNvSpPr/>
            <p:nvPr/>
          </p:nvSpPr>
          <p:spPr>
            <a:xfrm>
              <a:off x="10601739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9" name="矩形 2348"/>
            <p:cNvSpPr/>
            <p:nvPr/>
          </p:nvSpPr>
          <p:spPr>
            <a:xfrm>
              <a:off x="1086678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0" name="矩形 2349"/>
            <p:cNvSpPr/>
            <p:nvPr/>
          </p:nvSpPr>
          <p:spPr>
            <a:xfrm>
              <a:off x="1113182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1" name="矩形 2350"/>
            <p:cNvSpPr/>
            <p:nvPr/>
          </p:nvSpPr>
          <p:spPr>
            <a:xfrm>
              <a:off x="1139687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2" name="矩形 2351"/>
            <p:cNvSpPr/>
            <p:nvPr/>
          </p:nvSpPr>
          <p:spPr>
            <a:xfrm>
              <a:off x="1166191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3" name="矩形 2352"/>
            <p:cNvSpPr/>
            <p:nvPr/>
          </p:nvSpPr>
          <p:spPr>
            <a:xfrm>
              <a:off x="1192695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4" name="矩形 2353"/>
            <p:cNvSpPr/>
            <p:nvPr/>
          </p:nvSpPr>
          <p:spPr>
            <a:xfrm>
              <a:off x="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5" name="矩形 2354"/>
            <p:cNvSpPr/>
            <p:nvPr/>
          </p:nvSpPr>
          <p:spPr>
            <a:xfrm>
              <a:off x="26504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6" name="矩形 2355"/>
            <p:cNvSpPr/>
            <p:nvPr/>
          </p:nvSpPr>
          <p:spPr>
            <a:xfrm>
              <a:off x="53008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7" name="矩形 2356"/>
            <p:cNvSpPr/>
            <p:nvPr/>
          </p:nvSpPr>
          <p:spPr>
            <a:xfrm>
              <a:off x="79513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8" name="矩形 2357"/>
            <p:cNvSpPr/>
            <p:nvPr/>
          </p:nvSpPr>
          <p:spPr>
            <a:xfrm>
              <a:off x="1060174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9" name="矩形 2358"/>
            <p:cNvSpPr/>
            <p:nvPr/>
          </p:nvSpPr>
          <p:spPr>
            <a:xfrm>
              <a:off x="132521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0" name="矩形 2359"/>
            <p:cNvSpPr/>
            <p:nvPr/>
          </p:nvSpPr>
          <p:spPr>
            <a:xfrm>
              <a:off x="1590261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1" name="矩形 2360"/>
            <p:cNvSpPr/>
            <p:nvPr/>
          </p:nvSpPr>
          <p:spPr>
            <a:xfrm>
              <a:off x="1855304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2" name="矩形 2361"/>
            <p:cNvSpPr/>
            <p:nvPr/>
          </p:nvSpPr>
          <p:spPr>
            <a:xfrm>
              <a:off x="2120348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3" name="矩形 2362"/>
            <p:cNvSpPr/>
            <p:nvPr/>
          </p:nvSpPr>
          <p:spPr>
            <a:xfrm>
              <a:off x="2385391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4" name="矩形 2363"/>
            <p:cNvSpPr/>
            <p:nvPr/>
          </p:nvSpPr>
          <p:spPr>
            <a:xfrm>
              <a:off x="2650435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5" name="矩形 2364"/>
            <p:cNvSpPr/>
            <p:nvPr/>
          </p:nvSpPr>
          <p:spPr>
            <a:xfrm>
              <a:off x="2915478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6" name="矩形 2365"/>
            <p:cNvSpPr/>
            <p:nvPr/>
          </p:nvSpPr>
          <p:spPr>
            <a:xfrm>
              <a:off x="3180522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7" name="矩形 2366"/>
            <p:cNvSpPr/>
            <p:nvPr/>
          </p:nvSpPr>
          <p:spPr>
            <a:xfrm>
              <a:off x="3445565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8" name="矩形 2367"/>
            <p:cNvSpPr/>
            <p:nvPr/>
          </p:nvSpPr>
          <p:spPr>
            <a:xfrm>
              <a:off x="3710609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9" name="矩形 2368"/>
            <p:cNvSpPr/>
            <p:nvPr/>
          </p:nvSpPr>
          <p:spPr>
            <a:xfrm>
              <a:off x="3975652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0" name="矩形 2369"/>
            <p:cNvSpPr/>
            <p:nvPr/>
          </p:nvSpPr>
          <p:spPr>
            <a:xfrm>
              <a:off x="4240696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1" name="矩形 2370"/>
            <p:cNvSpPr/>
            <p:nvPr/>
          </p:nvSpPr>
          <p:spPr>
            <a:xfrm>
              <a:off x="4505739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2" name="矩形 2371"/>
            <p:cNvSpPr/>
            <p:nvPr/>
          </p:nvSpPr>
          <p:spPr>
            <a:xfrm>
              <a:off x="477078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3" name="矩形 2372"/>
            <p:cNvSpPr/>
            <p:nvPr/>
          </p:nvSpPr>
          <p:spPr>
            <a:xfrm>
              <a:off x="5035826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4" name="矩形 2373"/>
            <p:cNvSpPr/>
            <p:nvPr/>
          </p:nvSpPr>
          <p:spPr>
            <a:xfrm>
              <a:off x="530087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5" name="矩形 2374"/>
            <p:cNvSpPr/>
            <p:nvPr/>
          </p:nvSpPr>
          <p:spPr>
            <a:xfrm>
              <a:off x="556591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6" name="矩形 2375"/>
            <p:cNvSpPr/>
            <p:nvPr/>
          </p:nvSpPr>
          <p:spPr>
            <a:xfrm>
              <a:off x="583095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7" name="矩形 2376"/>
            <p:cNvSpPr/>
            <p:nvPr/>
          </p:nvSpPr>
          <p:spPr>
            <a:xfrm>
              <a:off x="609600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8" name="矩形 2377"/>
            <p:cNvSpPr/>
            <p:nvPr/>
          </p:nvSpPr>
          <p:spPr>
            <a:xfrm>
              <a:off x="636104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9" name="矩形 2378"/>
            <p:cNvSpPr/>
            <p:nvPr/>
          </p:nvSpPr>
          <p:spPr>
            <a:xfrm>
              <a:off x="662608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0" name="矩形 2379"/>
            <p:cNvSpPr/>
            <p:nvPr/>
          </p:nvSpPr>
          <p:spPr>
            <a:xfrm>
              <a:off x="689113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1" name="矩形 2380"/>
            <p:cNvSpPr/>
            <p:nvPr/>
          </p:nvSpPr>
          <p:spPr>
            <a:xfrm>
              <a:off x="7156174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2" name="矩形 2381"/>
            <p:cNvSpPr/>
            <p:nvPr/>
          </p:nvSpPr>
          <p:spPr>
            <a:xfrm>
              <a:off x="742121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3" name="矩形 2382"/>
            <p:cNvSpPr/>
            <p:nvPr/>
          </p:nvSpPr>
          <p:spPr>
            <a:xfrm>
              <a:off x="7686261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4" name="矩形 2383"/>
            <p:cNvSpPr/>
            <p:nvPr/>
          </p:nvSpPr>
          <p:spPr>
            <a:xfrm>
              <a:off x="7951304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5" name="矩形 2384"/>
            <p:cNvSpPr/>
            <p:nvPr/>
          </p:nvSpPr>
          <p:spPr>
            <a:xfrm>
              <a:off x="8216348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6" name="矩形 2385"/>
            <p:cNvSpPr/>
            <p:nvPr/>
          </p:nvSpPr>
          <p:spPr>
            <a:xfrm>
              <a:off x="8481391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7" name="矩形 2386"/>
            <p:cNvSpPr/>
            <p:nvPr/>
          </p:nvSpPr>
          <p:spPr>
            <a:xfrm>
              <a:off x="8746435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8" name="矩形 2387"/>
            <p:cNvSpPr/>
            <p:nvPr/>
          </p:nvSpPr>
          <p:spPr>
            <a:xfrm>
              <a:off x="9011478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9" name="矩形 2388"/>
            <p:cNvSpPr/>
            <p:nvPr/>
          </p:nvSpPr>
          <p:spPr>
            <a:xfrm>
              <a:off x="9276522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0" name="矩形 2389"/>
            <p:cNvSpPr/>
            <p:nvPr/>
          </p:nvSpPr>
          <p:spPr>
            <a:xfrm>
              <a:off x="9541565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1" name="矩形 2390"/>
            <p:cNvSpPr/>
            <p:nvPr/>
          </p:nvSpPr>
          <p:spPr>
            <a:xfrm>
              <a:off x="9806609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2" name="矩形 2391"/>
            <p:cNvSpPr/>
            <p:nvPr/>
          </p:nvSpPr>
          <p:spPr>
            <a:xfrm>
              <a:off x="10071652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3" name="矩形 2392"/>
            <p:cNvSpPr/>
            <p:nvPr/>
          </p:nvSpPr>
          <p:spPr>
            <a:xfrm>
              <a:off x="10336696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4" name="矩形 2393"/>
            <p:cNvSpPr/>
            <p:nvPr/>
          </p:nvSpPr>
          <p:spPr>
            <a:xfrm>
              <a:off x="10601739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5" name="矩形 2394"/>
            <p:cNvSpPr/>
            <p:nvPr/>
          </p:nvSpPr>
          <p:spPr>
            <a:xfrm>
              <a:off x="1086678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6" name="矩形 2395"/>
            <p:cNvSpPr/>
            <p:nvPr/>
          </p:nvSpPr>
          <p:spPr>
            <a:xfrm>
              <a:off x="11131826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7" name="矩形 2396"/>
            <p:cNvSpPr/>
            <p:nvPr/>
          </p:nvSpPr>
          <p:spPr>
            <a:xfrm>
              <a:off x="1139687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8" name="矩形 2397"/>
            <p:cNvSpPr/>
            <p:nvPr/>
          </p:nvSpPr>
          <p:spPr>
            <a:xfrm>
              <a:off x="1166191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9" name="矩形 2398"/>
            <p:cNvSpPr/>
            <p:nvPr/>
          </p:nvSpPr>
          <p:spPr>
            <a:xfrm>
              <a:off x="1192695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0" name="矩形 2399"/>
            <p:cNvSpPr/>
            <p:nvPr/>
          </p:nvSpPr>
          <p:spPr>
            <a:xfrm>
              <a:off x="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1" name="矩形 2400"/>
            <p:cNvSpPr/>
            <p:nvPr/>
          </p:nvSpPr>
          <p:spPr>
            <a:xfrm>
              <a:off x="26504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2" name="矩形 2401"/>
            <p:cNvSpPr/>
            <p:nvPr/>
          </p:nvSpPr>
          <p:spPr>
            <a:xfrm>
              <a:off x="53008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3" name="矩形 2402"/>
            <p:cNvSpPr/>
            <p:nvPr/>
          </p:nvSpPr>
          <p:spPr>
            <a:xfrm>
              <a:off x="79513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4" name="矩形 2403"/>
            <p:cNvSpPr/>
            <p:nvPr/>
          </p:nvSpPr>
          <p:spPr>
            <a:xfrm>
              <a:off x="1060174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5" name="矩形 2404"/>
            <p:cNvSpPr/>
            <p:nvPr/>
          </p:nvSpPr>
          <p:spPr>
            <a:xfrm>
              <a:off x="132521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6" name="矩形 2405"/>
            <p:cNvSpPr/>
            <p:nvPr/>
          </p:nvSpPr>
          <p:spPr>
            <a:xfrm>
              <a:off x="1590261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7" name="矩形 2406"/>
            <p:cNvSpPr/>
            <p:nvPr/>
          </p:nvSpPr>
          <p:spPr>
            <a:xfrm>
              <a:off x="1855304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8" name="矩形 2407"/>
            <p:cNvSpPr/>
            <p:nvPr/>
          </p:nvSpPr>
          <p:spPr>
            <a:xfrm>
              <a:off x="2120348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9" name="矩形 2408"/>
            <p:cNvSpPr/>
            <p:nvPr/>
          </p:nvSpPr>
          <p:spPr>
            <a:xfrm>
              <a:off x="2385391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0" name="矩形 2409"/>
            <p:cNvSpPr/>
            <p:nvPr/>
          </p:nvSpPr>
          <p:spPr>
            <a:xfrm>
              <a:off x="2650435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1" name="矩形 2410"/>
            <p:cNvSpPr/>
            <p:nvPr/>
          </p:nvSpPr>
          <p:spPr>
            <a:xfrm>
              <a:off x="2915478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2" name="矩形 2411"/>
            <p:cNvSpPr/>
            <p:nvPr/>
          </p:nvSpPr>
          <p:spPr>
            <a:xfrm>
              <a:off x="3180522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3" name="矩形 2412"/>
            <p:cNvSpPr/>
            <p:nvPr/>
          </p:nvSpPr>
          <p:spPr>
            <a:xfrm>
              <a:off x="3445565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4" name="矩形 2413"/>
            <p:cNvSpPr/>
            <p:nvPr/>
          </p:nvSpPr>
          <p:spPr>
            <a:xfrm>
              <a:off x="3710609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5" name="矩形 2414"/>
            <p:cNvSpPr/>
            <p:nvPr/>
          </p:nvSpPr>
          <p:spPr>
            <a:xfrm>
              <a:off x="3975652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6" name="矩形 2415"/>
            <p:cNvSpPr/>
            <p:nvPr/>
          </p:nvSpPr>
          <p:spPr>
            <a:xfrm>
              <a:off x="4240696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7" name="矩形 2416"/>
            <p:cNvSpPr/>
            <p:nvPr/>
          </p:nvSpPr>
          <p:spPr>
            <a:xfrm>
              <a:off x="4505739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8" name="矩形 2417"/>
            <p:cNvSpPr/>
            <p:nvPr/>
          </p:nvSpPr>
          <p:spPr>
            <a:xfrm>
              <a:off x="477078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9" name="矩形 2418"/>
            <p:cNvSpPr/>
            <p:nvPr/>
          </p:nvSpPr>
          <p:spPr>
            <a:xfrm>
              <a:off x="5035826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0" name="矩形 2419"/>
            <p:cNvSpPr/>
            <p:nvPr/>
          </p:nvSpPr>
          <p:spPr>
            <a:xfrm>
              <a:off x="530087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1" name="矩形 2420"/>
            <p:cNvSpPr/>
            <p:nvPr/>
          </p:nvSpPr>
          <p:spPr>
            <a:xfrm>
              <a:off x="556591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2" name="矩形 2421"/>
            <p:cNvSpPr/>
            <p:nvPr/>
          </p:nvSpPr>
          <p:spPr>
            <a:xfrm>
              <a:off x="583095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3" name="矩形 2422"/>
            <p:cNvSpPr/>
            <p:nvPr/>
          </p:nvSpPr>
          <p:spPr>
            <a:xfrm>
              <a:off x="609600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4" name="矩形 2423"/>
            <p:cNvSpPr/>
            <p:nvPr/>
          </p:nvSpPr>
          <p:spPr>
            <a:xfrm>
              <a:off x="636104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5" name="矩形 2424"/>
            <p:cNvSpPr/>
            <p:nvPr/>
          </p:nvSpPr>
          <p:spPr>
            <a:xfrm>
              <a:off x="662608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6" name="矩形 2425"/>
            <p:cNvSpPr/>
            <p:nvPr/>
          </p:nvSpPr>
          <p:spPr>
            <a:xfrm>
              <a:off x="689113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7" name="矩形 2426"/>
            <p:cNvSpPr/>
            <p:nvPr/>
          </p:nvSpPr>
          <p:spPr>
            <a:xfrm>
              <a:off x="7156174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8" name="矩形 2427"/>
            <p:cNvSpPr/>
            <p:nvPr/>
          </p:nvSpPr>
          <p:spPr>
            <a:xfrm>
              <a:off x="742121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9" name="矩形 2428"/>
            <p:cNvSpPr/>
            <p:nvPr/>
          </p:nvSpPr>
          <p:spPr>
            <a:xfrm>
              <a:off x="7686261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0" name="矩形 2429"/>
            <p:cNvSpPr/>
            <p:nvPr/>
          </p:nvSpPr>
          <p:spPr>
            <a:xfrm>
              <a:off x="7951304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1" name="矩形 2430"/>
            <p:cNvSpPr/>
            <p:nvPr/>
          </p:nvSpPr>
          <p:spPr>
            <a:xfrm>
              <a:off x="8216348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2" name="矩形 2431"/>
            <p:cNvSpPr/>
            <p:nvPr/>
          </p:nvSpPr>
          <p:spPr>
            <a:xfrm>
              <a:off x="8481391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3" name="矩形 2432"/>
            <p:cNvSpPr/>
            <p:nvPr/>
          </p:nvSpPr>
          <p:spPr>
            <a:xfrm>
              <a:off x="8746435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4" name="矩形 2433"/>
            <p:cNvSpPr/>
            <p:nvPr/>
          </p:nvSpPr>
          <p:spPr>
            <a:xfrm>
              <a:off x="9011478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5" name="矩形 2434"/>
            <p:cNvSpPr/>
            <p:nvPr/>
          </p:nvSpPr>
          <p:spPr>
            <a:xfrm>
              <a:off x="9276522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6" name="矩形 2435"/>
            <p:cNvSpPr/>
            <p:nvPr/>
          </p:nvSpPr>
          <p:spPr>
            <a:xfrm>
              <a:off x="9541565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7" name="矩形 2436"/>
            <p:cNvSpPr/>
            <p:nvPr/>
          </p:nvSpPr>
          <p:spPr>
            <a:xfrm>
              <a:off x="9806609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8" name="矩形 2437"/>
            <p:cNvSpPr/>
            <p:nvPr/>
          </p:nvSpPr>
          <p:spPr>
            <a:xfrm>
              <a:off x="10071652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9" name="矩形 2438"/>
            <p:cNvSpPr/>
            <p:nvPr/>
          </p:nvSpPr>
          <p:spPr>
            <a:xfrm>
              <a:off x="10336696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0" name="矩形 2439"/>
            <p:cNvSpPr/>
            <p:nvPr/>
          </p:nvSpPr>
          <p:spPr>
            <a:xfrm>
              <a:off x="10601739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1" name="矩形 2440"/>
            <p:cNvSpPr/>
            <p:nvPr/>
          </p:nvSpPr>
          <p:spPr>
            <a:xfrm>
              <a:off x="1086678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2" name="矩形 2441"/>
            <p:cNvSpPr/>
            <p:nvPr/>
          </p:nvSpPr>
          <p:spPr>
            <a:xfrm>
              <a:off x="11131826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3" name="矩形 2442"/>
            <p:cNvSpPr/>
            <p:nvPr/>
          </p:nvSpPr>
          <p:spPr>
            <a:xfrm>
              <a:off x="1139687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4" name="矩形 2443"/>
            <p:cNvSpPr/>
            <p:nvPr/>
          </p:nvSpPr>
          <p:spPr>
            <a:xfrm>
              <a:off x="1166191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5" name="矩形 2444"/>
            <p:cNvSpPr/>
            <p:nvPr/>
          </p:nvSpPr>
          <p:spPr>
            <a:xfrm>
              <a:off x="1192695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6" name="矩形 2445"/>
            <p:cNvSpPr/>
            <p:nvPr/>
          </p:nvSpPr>
          <p:spPr>
            <a:xfrm>
              <a:off x="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7" name="矩形 2446"/>
            <p:cNvSpPr/>
            <p:nvPr/>
          </p:nvSpPr>
          <p:spPr>
            <a:xfrm>
              <a:off x="26504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8" name="矩形 2447"/>
            <p:cNvSpPr/>
            <p:nvPr/>
          </p:nvSpPr>
          <p:spPr>
            <a:xfrm>
              <a:off x="53008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9" name="矩形 2448"/>
            <p:cNvSpPr/>
            <p:nvPr/>
          </p:nvSpPr>
          <p:spPr>
            <a:xfrm>
              <a:off x="79513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0" name="矩形 2449"/>
            <p:cNvSpPr/>
            <p:nvPr/>
          </p:nvSpPr>
          <p:spPr>
            <a:xfrm>
              <a:off x="1060174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1" name="矩形 2450"/>
            <p:cNvSpPr/>
            <p:nvPr/>
          </p:nvSpPr>
          <p:spPr>
            <a:xfrm>
              <a:off x="132521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2" name="矩形 2451"/>
            <p:cNvSpPr/>
            <p:nvPr/>
          </p:nvSpPr>
          <p:spPr>
            <a:xfrm>
              <a:off x="1590261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3" name="矩形 2452"/>
            <p:cNvSpPr/>
            <p:nvPr/>
          </p:nvSpPr>
          <p:spPr>
            <a:xfrm>
              <a:off x="1855304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4" name="矩形 2453"/>
            <p:cNvSpPr/>
            <p:nvPr/>
          </p:nvSpPr>
          <p:spPr>
            <a:xfrm>
              <a:off x="2120348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5" name="矩形 2454"/>
            <p:cNvSpPr/>
            <p:nvPr/>
          </p:nvSpPr>
          <p:spPr>
            <a:xfrm>
              <a:off x="2385391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6" name="矩形 2455"/>
            <p:cNvSpPr/>
            <p:nvPr/>
          </p:nvSpPr>
          <p:spPr>
            <a:xfrm>
              <a:off x="2650435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7" name="矩形 2456"/>
            <p:cNvSpPr/>
            <p:nvPr/>
          </p:nvSpPr>
          <p:spPr>
            <a:xfrm>
              <a:off x="2915478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8" name="矩形 2457"/>
            <p:cNvSpPr/>
            <p:nvPr/>
          </p:nvSpPr>
          <p:spPr>
            <a:xfrm>
              <a:off x="3180522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9" name="矩形 2458"/>
            <p:cNvSpPr/>
            <p:nvPr/>
          </p:nvSpPr>
          <p:spPr>
            <a:xfrm>
              <a:off x="3445565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0" name="矩形 2459"/>
            <p:cNvSpPr/>
            <p:nvPr/>
          </p:nvSpPr>
          <p:spPr>
            <a:xfrm>
              <a:off x="3710609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1" name="矩形 2460"/>
            <p:cNvSpPr/>
            <p:nvPr/>
          </p:nvSpPr>
          <p:spPr>
            <a:xfrm>
              <a:off x="3975652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2" name="矩形 2461"/>
            <p:cNvSpPr/>
            <p:nvPr/>
          </p:nvSpPr>
          <p:spPr>
            <a:xfrm>
              <a:off x="4240696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3" name="矩形 2462"/>
            <p:cNvSpPr/>
            <p:nvPr/>
          </p:nvSpPr>
          <p:spPr>
            <a:xfrm>
              <a:off x="4505739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4" name="矩形 2463"/>
            <p:cNvSpPr/>
            <p:nvPr/>
          </p:nvSpPr>
          <p:spPr>
            <a:xfrm>
              <a:off x="477078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5" name="矩形 2464"/>
            <p:cNvSpPr/>
            <p:nvPr/>
          </p:nvSpPr>
          <p:spPr>
            <a:xfrm>
              <a:off x="5035826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6" name="矩形 2465"/>
            <p:cNvSpPr/>
            <p:nvPr/>
          </p:nvSpPr>
          <p:spPr>
            <a:xfrm>
              <a:off x="530087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7" name="矩形 2466"/>
            <p:cNvSpPr/>
            <p:nvPr/>
          </p:nvSpPr>
          <p:spPr>
            <a:xfrm>
              <a:off x="556591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8" name="矩形 2467"/>
            <p:cNvSpPr/>
            <p:nvPr/>
          </p:nvSpPr>
          <p:spPr>
            <a:xfrm>
              <a:off x="583095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9" name="矩形 2468"/>
            <p:cNvSpPr/>
            <p:nvPr/>
          </p:nvSpPr>
          <p:spPr>
            <a:xfrm>
              <a:off x="609600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0" name="矩形 2469"/>
            <p:cNvSpPr/>
            <p:nvPr/>
          </p:nvSpPr>
          <p:spPr>
            <a:xfrm>
              <a:off x="636104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1" name="矩形 2470"/>
            <p:cNvSpPr/>
            <p:nvPr/>
          </p:nvSpPr>
          <p:spPr>
            <a:xfrm>
              <a:off x="662608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2" name="矩形 2471"/>
            <p:cNvSpPr/>
            <p:nvPr/>
          </p:nvSpPr>
          <p:spPr>
            <a:xfrm>
              <a:off x="689113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3" name="矩形 2472"/>
            <p:cNvSpPr/>
            <p:nvPr/>
          </p:nvSpPr>
          <p:spPr>
            <a:xfrm>
              <a:off x="7156174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4" name="矩形 2473"/>
            <p:cNvSpPr/>
            <p:nvPr/>
          </p:nvSpPr>
          <p:spPr>
            <a:xfrm>
              <a:off x="742121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5" name="矩形 2474"/>
            <p:cNvSpPr/>
            <p:nvPr/>
          </p:nvSpPr>
          <p:spPr>
            <a:xfrm>
              <a:off x="7686261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6" name="矩形 2475"/>
            <p:cNvSpPr/>
            <p:nvPr/>
          </p:nvSpPr>
          <p:spPr>
            <a:xfrm>
              <a:off x="7951304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7" name="矩形 2476"/>
            <p:cNvSpPr/>
            <p:nvPr/>
          </p:nvSpPr>
          <p:spPr>
            <a:xfrm>
              <a:off x="8216348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8" name="矩形 2477"/>
            <p:cNvSpPr/>
            <p:nvPr/>
          </p:nvSpPr>
          <p:spPr>
            <a:xfrm>
              <a:off x="8481391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9" name="矩形 2478"/>
            <p:cNvSpPr/>
            <p:nvPr/>
          </p:nvSpPr>
          <p:spPr>
            <a:xfrm>
              <a:off x="8746435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0" name="矩形 2479"/>
            <p:cNvSpPr/>
            <p:nvPr/>
          </p:nvSpPr>
          <p:spPr>
            <a:xfrm>
              <a:off x="9011478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1" name="矩形 2480"/>
            <p:cNvSpPr/>
            <p:nvPr/>
          </p:nvSpPr>
          <p:spPr>
            <a:xfrm>
              <a:off x="9276522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2" name="矩形 2481"/>
            <p:cNvSpPr/>
            <p:nvPr/>
          </p:nvSpPr>
          <p:spPr>
            <a:xfrm>
              <a:off x="9541565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3" name="矩形 2482"/>
            <p:cNvSpPr/>
            <p:nvPr/>
          </p:nvSpPr>
          <p:spPr>
            <a:xfrm>
              <a:off x="9806609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4" name="矩形 2483"/>
            <p:cNvSpPr/>
            <p:nvPr/>
          </p:nvSpPr>
          <p:spPr>
            <a:xfrm>
              <a:off x="10071652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5" name="矩形 2484"/>
            <p:cNvSpPr/>
            <p:nvPr/>
          </p:nvSpPr>
          <p:spPr>
            <a:xfrm>
              <a:off x="10336696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6" name="矩形 2485"/>
            <p:cNvSpPr/>
            <p:nvPr/>
          </p:nvSpPr>
          <p:spPr>
            <a:xfrm>
              <a:off x="10601739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7" name="矩形 2486"/>
            <p:cNvSpPr/>
            <p:nvPr/>
          </p:nvSpPr>
          <p:spPr>
            <a:xfrm>
              <a:off x="1086678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8" name="矩形 2487"/>
            <p:cNvSpPr/>
            <p:nvPr/>
          </p:nvSpPr>
          <p:spPr>
            <a:xfrm>
              <a:off x="11131826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9" name="矩形 2488"/>
            <p:cNvSpPr/>
            <p:nvPr/>
          </p:nvSpPr>
          <p:spPr>
            <a:xfrm>
              <a:off x="1139687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0" name="矩形 2489"/>
            <p:cNvSpPr/>
            <p:nvPr/>
          </p:nvSpPr>
          <p:spPr>
            <a:xfrm>
              <a:off x="1166191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1" name="矩形 2490"/>
            <p:cNvSpPr/>
            <p:nvPr/>
          </p:nvSpPr>
          <p:spPr>
            <a:xfrm>
              <a:off x="1192695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2" name="矩形 2491"/>
            <p:cNvSpPr/>
            <p:nvPr/>
          </p:nvSpPr>
          <p:spPr>
            <a:xfrm>
              <a:off x="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3" name="矩形 2492"/>
            <p:cNvSpPr/>
            <p:nvPr/>
          </p:nvSpPr>
          <p:spPr>
            <a:xfrm>
              <a:off x="26504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4" name="矩形 2493"/>
            <p:cNvSpPr/>
            <p:nvPr/>
          </p:nvSpPr>
          <p:spPr>
            <a:xfrm>
              <a:off x="53008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5" name="矩形 2494"/>
            <p:cNvSpPr/>
            <p:nvPr/>
          </p:nvSpPr>
          <p:spPr>
            <a:xfrm>
              <a:off x="79513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6" name="矩形 2495"/>
            <p:cNvSpPr/>
            <p:nvPr/>
          </p:nvSpPr>
          <p:spPr>
            <a:xfrm>
              <a:off x="1060174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7" name="矩形 2496"/>
            <p:cNvSpPr/>
            <p:nvPr/>
          </p:nvSpPr>
          <p:spPr>
            <a:xfrm>
              <a:off x="132521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8" name="矩形 2497"/>
            <p:cNvSpPr/>
            <p:nvPr/>
          </p:nvSpPr>
          <p:spPr>
            <a:xfrm>
              <a:off x="1590261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9" name="矩形 2498"/>
            <p:cNvSpPr/>
            <p:nvPr/>
          </p:nvSpPr>
          <p:spPr>
            <a:xfrm>
              <a:off x="1855304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0" name="矩形 2499"/>
            <p:cNvSpPr/>
            <p:nvPr/>
          </p:nvSpPr>
          <p:spPr>
            <a:xfrm>
              <a:off x="2120348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1" name="矩形 2500"/>
            <p:cNvSpPr/>
            <p:nvPr/>
          </p:nvSpPr>
          <p:spPr>
            <a:xfrm>
              <a:off x="2385391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2" name="矩形 2501"/>
            <p:cNvSpPr/>
            <p:nvPr/>
          </p:nvSpPr>
          <p:spPr>
            <a:xfrm>
              <a:off x="2650435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3" name="矩形 2502"/>
            <p:cNvSpPr/>
            <p:nvPr/>
          </p:nvSpPr>
          <p:spPr>
            <a:xfrm>
              <a:off x="2915478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4" name="矩形 2503"/>
            <p:cNvSpPr/>
            <p:nvPr/>
          </p:nvSpPr>
          <p:spPr>
            <a:xfrm>
              <a:off x="3180522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5" name="矩形 2504"/>
            <p:cNvSpPr/>
            <p:nvPr/>
          </p:nvSpPr>
          <p:spPr>
            <a:xfrm>
              <a:off x="3445565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6" name="矩形 2505"/>
            <p:cNvSpPr/>
            <p:nvPr/>
          </p:nvSpPr>
          <p:spPr>
            <a:xfrm>
              <a:off x="3710609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7" name="矩形 2506"/>
            <p:cNvSpPr/>
            <p:nvPr/>
          </p:nvSpPr>
          <p:spPr>
            <a:xfrm>
              <a:off x="3975652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8" name="矩形 2507"/>
            <p:cNvSpPr/>
            <p:nvPr/>
          </p:nvSpPr>
          <p:spPr>
            <a:xfrm>
              <a:off x="4240696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9" name="矩形 2508"/>
            <p:cNvSpPr/>
            <p:nvPr/>
          </p:nvSpPr>
          <p:spPr>
            <a:xfrm>
              <a:off x="4505739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0" name="矩形 2509"/>
            <p:cNvSpPr/>
            <p:nvPr/>
          </p:nvSpPr>
          <p:spPr>
            <a:xfrm>
              <a:off x="477078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1" name="矩形 2510"/>
            <p:cNvSpPr/>
            <p:nvPr/>
          </p:nvSpPr>
          <p:spPr>
            <a:xfrm>
              <a:off x="5035826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2" name="矩形 2511"/>
            <p:cNvSpPr/>
            <p:nvPr/>
          </p:nvSpPr>
          <p:spPr>
            <a:xfrm>
              <a:off x="530087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3" name="矩形 2512"/>
            <p:cNvSpPr/>
            <p:nvPr/>
          </p:nvSpPr>
          <p:spPr>
            <a:xfrm>
              <a:off x="556591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4" name="矩形 2513"/>
            <p:cNvSpPr/>
            <p:nvPr/>
          </p:nvSpPr>
          <p:spPr>
            <a:xfrm>
              <a:off x="583095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5" name="矩形 2514"/>
            <p:cNvSpPr/>
            <p:nvPr/>
          </p:nvSpPr>
          <p:spPr>
            <a:xfrm>
              <a:off x="609600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6" name="矩形 2515"/>
            <p:cNvSpPr/>
            <p:nvPr/>
          </p:nvSpPr>
          <p:spPr>
            <a:xfrm>
              <a:off x="636104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7" name="矩形 2516"/>
            <p:cNvSpPr/>
            <p:nvPr/>
          </p:nvSpPr>
          <p:spPr>
            <a:xfrm>
              <a:off x="662608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8" name="矩形 2517"/>
            <p:cNvSpPr/>
            <p:nvPr/>
          </p:nvSpPr>
          <p:spPr>
            <a:xfrm>
              <a:off x="689113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9" name="矩形 2518"/>
            <p:cNvSpPr/>
            <p:nvPr/>
          </p:nvSpPr>
          <p:spPr>
            <a:xfrm>
              <a:off x="7156174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0" name="矩形 2519"/>
            <p:cNvSpPr/>
            <p:nvPr/>
          </p:nvSpPr>
          <p:spPr>
            <a:xfrm>
              <a:off x="742121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1" name="矩形 2520"/>
            <p:cNvSpPr/>
            <p:nvPr/>
          </p:nvSpPr>
          <p:spPr>
            <a:xfrm>
              <a:off x="7686261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2" name="矩形 2521"/>
            <p:cNvSpPr/>
            <p:nvPr/>
          </p:nvSpPr>
          <p:spPr>
            <a:xfrm>
              <a:off x="7951304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3" name="矩形 2522"/>
            <p:cNvSpPr/>
            <p:nvPr/>
          </p:nvSpPr>
          <p:spPr>
            <a:xfrm>
              <a:off x="8216348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4" name="矩形 2523"/>
            <p:cNvSpPr/>
            <p:nvPr/>
          </p:nvSpPr>
          <p:spPr>
            <a:xfrm>
              <a:off x="8481391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5" name="矩形 2524"/>
            <p:cNvSpPr/>
            <p:nvPr/>
          </p:nvSpPr>
          <p:spPr>
            <a:xfrm>
              <a:off x="8746435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6" name="矩形 2525"/>
            <p:cNvSpPr/>
            <p:nvPr/>
          </p:nvSpPr>
          <p:spPr>
            <a:xfrm>
              <a:off x="9011478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7" name="矩形 2526"/>
            <p:cNvSpPr/>
            <p:nvPr/>
          </p:nvSpPr>
          <p:spPr>
            <a:xfrm>
              <a:off x="9276522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8" name="矩形 2527"/>
            <p:cNvSpPr/>
            <p:nvPr/>
          </p:nvSpPr>
          <p:spPr>
            <a:xfrm>
              <a:off x="9541565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9" name="矩形 2528"/>
            <p:cNvSpPr/>
            <p:nvPr/>
          </p:nvSpPr>
          <p:spPr>
            <a:xfrm>
              <a:off x="9806609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0" name="矩形 2529"/>
            <p:cNvSpPr/>
            <p:nvPr/>
          </p:nvSpPr>
          <p:spPr>
            <a:xfrm>
              <a:off x="10071652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1" name="矩形 2530"/>
            <p:cNvSpPr/>
            <p:nvPr/>
          </p:nvSpPr>
          <p:spPr>
            <a:xfrm>
              <a:off x="10336696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2" name="矩形 2531"/>
            <p:cNvSpPr/>
            <p:nvPr/>
          </p:nvSpPr>
          <p:spPr>
            <a:xfrm>
              <a:off x="10601739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3" name="矩形 2532"/>
            <p:cNvSpPr/>
            <p:nvPr/>
          </p:nvSpPr>
          <p:spPr>
            <a:xfrm>
              <a:off x="1086678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4" name="矩形 2533"/>
            <p:cNvSpPr/>
            <p:nvPr/>
          </p:nvSpPr>
          <p:spPr>
            <a:xfrm>
              <a:off x="11131826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5" name="矩形 2534"/>
            <p:cNvSpPr/>
            <p:nvPr/>
          </p:nvSpPr>
          <p:spPr>
            <a:xfrm>
              <a:off x="1139687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6" name="矩形 2535"/>
            <p:cNvSpPr/>
            <p:nvPr/>
          </p:nvSpPr>
          <p:spPr>
            <a:xfrm>
              <a:off x="1166191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7" name="矩形 2536"/>
            <p:cNvSpPr/>
            <p:nvPr/>
          </p:nvSpPr>
          <p:spPr>
            <a:xfrm>
              <a:off x="1192695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8" name="矩形 2537"/>
            <p:cNvSpPr/>
            <p:nvPr/>
          </p:nvSpPr>
          <p:spPr>
            <a:xfrm>
              <a:off x="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9" name="矩形 2538"/>
            <p:cNvSpPr/>
            <p:nvPr/>
          </p:nvSpPr>
          <p:spPr>
            <a:xfrm>
              <a:off x="26504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0" name="矩形 2539"/>
            <p:cNvSpPr/>
            <p:nvPr/>
          </p:nvSpPr>
          <p:spPr>
            <a:xfrm>
              <a:off x="53008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1" name="矩形 2540"/>
            <p:cNvSpPr/>
            <p:nvPr/>
          </p:nvSpPr>
          <p:spPr>
            <a:xfrm>
              <a:off x="79513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2" name="矩形 2541"/>
            <p:cNvSpPr/>
            <p:nvPr/>
          </p:nvSpPr>
          <p:spPr>
            <a:xfrm>
              <a:off x="1060174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3" name="矩形 2542"/>
            <p:cNvSpPr/>
            <p:nvPr/>
          </p:nvSpPr>
          <p:spPr>
            <a:xfrm>
              <a:off x="132521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4" name="矩形 2543"/>
            <p:cNvSpPr/>
            <p:nvPr/>
          </p:nvSpPr>
          <p:spPr>
            <a:xfrm>
              <a:off x="1590261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5" name="矩形 2544"/>
            <p:cNvSpPr/>
            <p:nvPr/>
          </p:nvSpPr>
          <p:spPr>
            <a:xfrm>
              <a:off x="1855304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6" name="矩形 2545"/>
            <p:cNvSpPr/>
            <p:nvPr/>
          </p:nvSpPr>
          <p:spPr>
            <a:xfrm>
              <a:off x="2120348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7" name="矩形 2546"/>
            <p:cNvSpPr/>
            <p:nvPr/>
          </p:nvSpPr>
          <p:spPr>
            <a:xfrm>
              <a:off x="2385391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8" name="矩形 2547"/>
            <p:cNvSpPr/>
            <p:nvPr/>
          </p:nvSpPr>
          <p:spPr>
            <a:xfrm>
              <a:off x="2650435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9" name="矩形 2548"/>
            <p:cNvSpPr/>
            <p:nvPr/>
          </p:nvSpPr>
          <p:spPr>
            <a:xfrm>
              <a:off x="2915478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0" name="矩形 2549"/>
            <p:cNvSpPr/>
            <p:nvPr/>
          </p:nvSpPr>
          <p:spPr>
            <a:xfrm>
              <a:off x="3180522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1" name="矩形 2550"/>
            <p:cNvSpPr/>
            <p:nvPr/>
          </p:nvSpPr>
          <p:spPr>
            <a:xfrm>
              <a:off x="3445565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2" name="矩形 2551"/>
            <p:cNvSpPr/>
            <p:nvPr/>
          </p:nvSpPr>
          <p:spPr>
            <a:xfrm>
              <a:off x="3710609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3" name="矩形 2552"/>
            <p:cNvSpPr/>
            <p:nvPr/>
          </p:nvSpPr>
          <p:spPr>
            <a:xfrm>
              <a:off x="3975652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4" name="矩形 2553"/>
            <p:cNvSpPr/>
            <p:nvPr/>
          </p:nvSpPr>
          <p:spPr>
            <a:xfrm>
              <a:off x="4240696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5" name="矩形 2554"/>
            <p:cNvSpPr/>
            <p:nvPr/>
          </p:nvSpPr>
          <p:spPr>
            <a:xfrm>
              <a:off x="4505739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6" name="矩形 2555"/>
            <p:cNvSpPr/>
            <p:nvPr/>
          </p:nvSpPr>
          <p:spPr>
            <a:xfrm>
              <a:off x="477078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7" name="矩形 2556"/>
            <p:cNvSpPr/>
            <p:nvPr/>
          </p:nvSpPr>
          <p:spPr>
            <a:xfrm>
              <a:off x="5035826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8" name="矩形 2557"/>
            <p:cNvSpPr/>
            <p:nvPr/>
          </p:nvSpPr>
          <p:spPr>
            <a:xfrm>
              <a:off x="530087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9" name="矩形 2558"/>
            <p:cNvSpPr/>
            <p:nvPr/>
          </p:nvSpPr>
          <p:spPr>
            <a:xfrm>
              <a:off x="556591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0" name="矩形 2559"/>
            <p:cNvSpPr/>
            <p:nvPr/>
          </p:nvSpPr>
          <p:spPr>
            <a:xfrm>
              <a:off x="583095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1" name="矩形 2560"/>
            <p:cNvSpPr/>
            <p:nvPr/>
          </p:nvSpPr>
          <p:spPr>
            <a:xfrm>
              <a:off x="609600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2" name="矩形 2561"/>
            <p:cNvSpPr/>
            <p:nvPr/>
          </p:nvSpPr>
          <p:spPr>
            <a:xfrm>
              <a:off x="636104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3" name="矩形 2562"/>
            <p:cNvSpPr/>
            <p:nvPr/>
          </p:nvSpPr>
          <p:spPr>
            <a:xfrm>
              <a:off x="662608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4" name="矩形 2563"/>
            <p:cNvSpPr/>
            <p:nvPr/>
          </p:nvSpPr>
          <p:spPr>
            <a:xfrm>
              <a:off x="689113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5" name="矩形 2564"/>
            <p:cNvSpPr/>
            <p:nvPr/>
          </p:nvSpPr>
          <p:spPr>
            <a:xfrm>
              <a:off x="7156174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6" name="矩形 2565"/>
            <p:cNvSpPr/>
            <p:nvPr/>
          </p:nvSpPr>
          <p:spPr>
            <a:xfrm>
              <a:off x="742121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7" name="矩形 2566"/>
            <p:cNvSpPr/>
            <p:nvPr/>
          </p:nvSpPr>
          <p:spPr>
            <a:xfrm>
              <a:off x="7686261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8" name="矩形 2567"/>
            <p:cNvSpPr/>
            <p:nvPr/>
          </p:nvSpPr>
          <p:spPr>
            <a:xfrm>
              <a:off x="7951304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9" name="矩形 2568"/>
            <p:cNvSpPr/>
            <p:nvPr/>
          </p:nvSpPr>
          <p:spPr>
            <a:xfrm>
              <a:off x="8216348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0" name="矩形 2569"/>
            <p:cNvSpPr/>
            <p:nvPr/>
          </p:nvSpPr>
          <p:spPr>
            <a:xfrm>
              <a:off x="8481391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1" name="矩形 2570"/>
            <p:cNvSpPr/>
            <p:nvPr/>
          </p:nvSpPr>
          <p:spPr>
            <a:xfrm>
              <a:off x="8746435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2" name="矩形 2571"/>
            <p:cNvSpPr/>
            <p:nvPr/>
          </p:nvSpPr>
          <p:spPr>
            <a:xfrm>
              <a:off x="9011478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3" name="矩形 2572"/>
            <p:cNvSpPr/>
            <p:nvPr/>
          </p:nvSpPr>
          <p:spPr>
            <a:xfrm>
              <a:off x="9276522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4" name="矩形 2573"/>
            <p:cNvSpPr/>
            <p:nvPr/>
          </p:nvSpPr>
          <p:spPr>
            <a:xfrm>
              <a:off x="9541565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5" name="矩形 2574"/>
            <p:cNvSpPr/>
            <p:nvPr/>
          </p:nvSpPr>
          <p:spPr>
            <a:xfrm>
              <a:off x="9806609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6" name="矩形 2575"/>
            <p:cNvSpPr/>
            <p:nvPr/>
          </p:nvSpPr>
          <p:spPr>
            <a:xfrm>
              <a:off x="10071652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7" name="矩形 2576"/>
            <p:cNvSpPr/>
            <p:nvPr/>
          </p:nvSpPr>
          <p:spPr>
            <a:xfrm>
              <a:off x="10336696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8" name="矩形 2577"/>
            <p:cNvSpPr/>
            <p:nvPr/>
          </p:nvSpPr>
          <p:spPr>
            <a:xfrm>
              <a:off x="10601739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9" name="矩形 2578"/>
            <p:cNvSpPr/>
            <p:nvPr/>
          </p:nvSpPr>
          <p:spPr>
            <a:xfrm>
              <a:off x="1086678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0" name="矩形 2579"/>
            <p:cNvSpPr/>
            <p:nvPr/>
          </p:nvSpPr>
          <p:spPr>
            <a:xfrm>
              <a:off x="11131826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1" name="矩形 2580"/>
            <p:cNvSpPr/>
            <p:nvPr/>
          </p:nvSpPr>
          <p:spPr>
            <a:xfrm>
              <a:off x="1139687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2" name="矩形 2581"/>
            <p:cNvSpPr/>
            <p:nvPr/>
          </p:nvSpPr>
          <p:spPr>
            <a:xfrm>
              <a:off x="1166191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3" name="矩形 2582"/>
            <p:cNvSpPr/>
            <p:nvPr/>
          </p:nvSpPr>
          <p:spPr>
            <a:xfrm>
              <a:off x="1192695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4" name="矩形 2583"/>
            <p:cNvSpPr/>
            <p:nvPr/>
          </p:nvSpPr>
          <p:spPr>
            <a:xfrm>
              <a:off x="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5" name="矩形 2584"/>
            <p:cNvSpPr/>
            <p:nvPr/>
          </p:nvSpPr>
          <p:spPr>
            <a:xfrm>
              <a:off x="26504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6" name="矩形 2585"/>
            <p:cNvSpPr/>
            <p:nvPr/>
          </p:nvSpPr>
          <p:spPr>
            <a:xfrm>
              <a:off x="53008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7" name="矩形 2586"/>
            <p:cNvSpPr/>
            <p:nvPr/>
          </p:nvSpPr>
          <p:spPr>
            <a:xfrm>
              <a:off x="79513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8" name="矩形 2587"/>
            <p:cNvSpPr/>
            <p:nvPr/>
          </p:nvSpPr>
          <p:spPr>
            <a:xfrm>
              <a:off x="1060174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9" name="矩形 2588"/>
            <p:cNvSpPr/>
            <p:nvPr/>
          </p:nvSpPr>
          <p:spPr>
            <a:xfrm>
              <a:off x="132521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0" name="矩形 2589"/>
            <p:cNvSpPr/>
            <p:nvPr/>
          </p:nvSpPr>
          <p:spPr>
            <a:xfrm>
              <a:off x="1590261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1" name="矩形 2590"/>
            <p:cNvSpPr/>
            <p:nvPr/>
          </p:nvSpPr>
          <p:spPr>
            <a:xfrm>
              <a:off x="1855304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2" name="矩形 2591"/>
            <p:cNvSpPr/>
            <p:nvPr/>
          </p:nvSpPr>
          <p:spPr>
            <a:xfrm>
              <a:off x="2120348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3" name="矩形 2592"/>
            <p:cNvSpPr/>
            <p:nvPr/>
          </p:nvSpPr>
          <p:spPr>
            <a:xfrm>
              <a:off x="2385391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4" name="矩形 2593"/>
            <p:cNvSpPr/>
            <p:nvPr/>
          </p:nvSpPr>
          <p:spPr>
            <a:xfrm>
              <a:off x="2650435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5" name="矩形 2594"/>
            <p:cNvSpPr/>
            <p:nvPr/>
          </p:nvSpPr>
          <p:spPr>
            <a:xfrm>
              <a:off x="2915478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6" name="矩形 2595"/>
            <p:cNvSpPr/>
            <p:nvPr/>
          </p:nvSpPr>
          <p:spPr>
            <a:xfrm>
              <a:off x="3180522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7" name="矩形 2596"/>
            <p:cNvSpPr/>
            <p:nvPr/>
          </p:nvSpPr>
          <p:spPr>
            <a:xfrm>
              <a:off x="3445565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8" name="矩形 2597"/>
            <p:cNvSpPr/>
            <p:nvPr/>
          </p:nvSpPr>
          <p:spPr>
            <a:xfrm>
              <a:off x="3710609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9" name="矩形 2598"/>
            <p:cNvSpPr/>
            <p:nvPr/>
          </p:nvSpPr>
          <p:spPr>
            <a:xfrm>
              <a:off x="3975652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0" name="矩形 2599"/>
            <p:cNvSpPr/>
            <p:nvPr/>
          </p:nvSpPr>
          <p:spPr>
            <a:xfrm>
              <a:off x="4240696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1" name="矩形 2600"/>
            <p:cNvSpPr/>
            <p:nvPr/>
          </p:nvSpPr>
          <p:spPr>
            <a:xfrm>
              <a:off x="4505739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2" name="矩形 2601"/>
            <p:cNvSpPr/>
            <p:nvPr/>
          </p:nvSpPr>
          <p:spPr>
            <a:xfrm>
              <a:off x="477078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3" name="矩形 2602"/>
            <p:cNvSpPr/>
            <p:nvPr/>
          </p:nvSpPr>
          <p:spPr>
            <a:xfrm>
              <a:off x="5035826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4" name="矩形 2603"/>
            <p:cNvSpPr/>
            <p:nvPr/>
          </p:nvSpPr>
          <p:spPr>
            <a:xfrm>
              <a:off x="530087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5" name="矩形 2604"/>
            <p:cNvSpPr/>
            <p:nvPr/>
          </p:nvSpPr>
          <p:spPr>
            <a:xfrm>
              <a:off x="556591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6" name="矩形 2605"/>
            <p:cNvSpPr/>
            <p:nvPr/>
          </p:nvSpPr>
          <p:spPr>
            <a:xfrm>
              <a:off x="583095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7" name="矩形 2606"/>
            <p:cNvSpPr/>
            <p:nvPr/>
          </p:nvSpPr>
          <p:spPr>
            <a:xfrm>
              <a:off x="609600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8" name="矩形 2607"/>
            <p:cNvSpPr/>
            <p:nvPr/>
          </p:nvSpPr>
          <p:spPr>
            <a:xfrm>
              <a:off x="636104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9" name="矩形 2608"/>
            <p:cNvSpPr/>
            <p:nvPr/>
          </p:nvSpPr>
          <p:spPr>
            <a:xfrm>
              <a:off x="662608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0" name="矩形 2609"/>
            <p:cNvSpPr/>
            <p:nvPr/>
          </p:nvSpPr>
          <p:spPr>
            <a:xfrm>
              <a:off x="689113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1" name="矩形 2610"/>
            <p:cNvSpPr/>
            <p:nvPr/>
          </p:nvSpPr>
          <p:spPr>
            <a:xfrm>
              <a:off x="7156174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2" name="矩形 2611"/>
            <p:cNvSpPr/>
            <p:nvPr/>
          </p:nvSpPr>
          <p:spPr>
            <a:xfrm>
              <a:off x="742121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3" name="矩形 2612"/>
            <p:cNvSpPr/>
            <p:nvPr/>
          </p:nvSpPr>
          <p:spPr>
            <a:xfrm>
              <a:off x="7686261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4" name="矩形 2613"/>
            <p:cNvSpPr/>
            <p:nvPr/>
          </p:nvSpPr>
          <p:spPr>
            <a:xfrm>
              <a:off x="7951304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5" name="矩形 2614"/>
            <p:cNvSpPr/>
            <p:nvPr/>
          </p:nvSpPr>
          <p:spPr>
            <a:xfrm>
              <a:off x="8216348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6" name="矩形 2615"/>
            <p:cNvSpPr/>
            <p:nvPr/>
          </p:nvSpPr>
          <p:spPr>
            <a:xfrm>
              <a:off x="8481391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7" name="矩形 2616"/>
            <p:cNvSpPr/>
            <p:nvPr/>
          </p:nvSpPr>
          <p:spPr>
            <a:xfrm>
              <a:off x="8746435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8" name="矩形 2617"/>
            <p:cNvSpPr/>
            <p:nvPr/>
          </p:nvSpPr>
          <p:spPr>
            <a:xfrm>
              <a:off x="9011478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9" name="矩形 2618"/>
            <p:cNvSpPr/>
            <p:nvPr/>
          </p:nvSpPr>
          <p:spPr>
            <a:xfrm>
              <a:off x="9276522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0" name="矩形 2619"/>
            <p:cNvSpPr/>
            <p:nvPr/>
          </p:nvSpPr>
          <p:spPr>
            <a:xfrm>
              <a:off x="9541565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1" name="矩形 2620"/>
            <p:cNvSpPr/>
            <p:nvPr/>
          </p:nvSpPr>
          <p:spPr>
            <a:xfrm>
              <a:off x="9806609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2" name="矩形 2621"/>
            <p:cNvSpPr/>
            <p:nvPr/>
          </p:nvSpPr>
          <p:spPr>
            <a:xfrm>
              <a:off x="10071652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3" name="矩形 2622"/>
            <p:cNvSpPr/>
            <p:nvPr/>
          </p:nvSpPr>
          <p:spPr>
            <a:xfrm>
              <a:off x="10336696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4" name="矩形 2623"/>
            <p:cNvSpPr/>
            <p:nvPr/>
          </p:nvSpPr>
          <p:spPr>
            <a:xfrm>
              <a:off x="10601739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5" name="矩形 2624"/>
            <p:cNvSpPr/>
            <p:nvPr/>
          </p:nvSpPr>
          <p:spPr>
            <a:xfrm>
              <a:off x="1086678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6" name="矩形 2625"/>
            <p:cNvSpPr/>
            <p:nvPr/>
          </p:nvSpPr>
          <p:spPr>
            <a:xfrm>
              <a:off x="11131826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7" name="矩形 2626"/>
            <p:cNvSpPr/>
            <p:nvPr/>
          </p:nvSpPr>
          <p:spPr>
            <a:xfrm>
              <a:off x="1139687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8" name="矩形 2627"/>
            <p:cNvSpPr/>
            <p:nvPr/>
          </p:nvSpPr>
          <p:spPr>
            <a:xfrm>
              <a:off x="1166191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9" name="矩形 2628"/>
            <p:cNvSpPr/>
            <p:nvPr/>
          </p:nvSpPr>
          <p:spPr>
            <a:xfrm>
              <a:off x="1192695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0" name="矩形 2629"/>
            <p:cNvSpPr/>
            <p:nvPr/>
          </p:nvSpPr>
          <p:spPr>
            <a:xfrm>
              <a:off x="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1" name="矩形 2630"/>
            <p:cNvSpPr/>
            <p:nvPr/>
          </p:nvSpPr>
          <p:spPr>
            <a:xfrm>
              <a:off x="26504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2" name="矩形 2631"/>
            <p:cNvSpPr/>
            <p:nvPr/>
          </p:nvSpPr>
          <p:spPr>
            <a:xfrm>
              <a:off x="53008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3" name="矩形 2632"/>
            <p:cNvSpPr/>
            <p:nvPr/>
          </p:nvSpPr>
          <p:spPr>
            <a:xfrm>
              <a:off x="79513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4" name="矩形 2633"/>
            <p:cNvSpPr/>
            <p:nvPr/>
          </p:nvSpPr>
          <p:spPr>
            <a:xfrm>
              <a:off x="1060174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5" name="矩形 2634"/>
            <p:cNvSpPr/>
            <p:nvPr/>
          </p:nvSpPr>
          <p:spPr>
            <a:xfrm>
              <a:off x="132521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6" name="矩形 2635"/>
            <p:cNvSpPr/>
            <p:nvPr/>
          </p:nvSpPr>
          <p:spPr>
            <a:xfrm>
              <a:off x="1590261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7" name="矩形 2636"/>
            <p:cNvSpPr/>
            <p:nvPr/>
          </p:nvSpPr>
          <p:spPr>
            <a:xfrm>
              <a:off x="1855304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8" name="矩形 2637"/>
            <p:cNvSpPr/>
            <p:nvPr/>
          </p:nvSpPr>
          <p:spPr>
            <a:xfrm>
              <a:off x="2120348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9" name="矩形 2638"/>
            <p:cNvSpPr/>
            <p:nvPr/>
          </p:nvSpPr>
          <p:spPr>
            <a:xfrm>
              <a:off x="2385391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0" name="矩形 2639"/>
            <p:cNvSpPr/>
            <p:nvPr/>
          </p:nvSpPr>
          <p:spPr>
            <a:xfrm>
              <a:off x="2650435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1" name="矩形 2640"/>
            <p:cNvSpPr/>
            <p:nvPr/>
          </p:nvSpPr>
          <p:spPr>
            <a:xfrm>
              <a:off x="2915478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2" name="矩形 2641"/>
            <p:cNvSpPr/>
            <p:nvPr/>
          </p:nvSpPr>
          <p:spPr>
            <a:xfrm>
              <a:off x="3180522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3" name="矩形 2642"/>
            <p:cNvSpPr/>
            <p:nvPr/>
          </p:nvSpPr>
          <p:spPr>
            <a:xfrm>
              <a:off x="3445565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4" name="矩形 2643"/>
            <p:cNvSpPr/>
            <p:nvPr/>
          </p:nvSpPr>
          <p:spPr>
            <a:xfrm>
              <a:off x="3710609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5" name="矩形 2644"/>
            <p:cNvSpPr/>
            <p:nvPr/>
          </p:nvSpPr>
          <p:spPr>
            <a:xfrm>
              <a:off x="3975652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6" name="矩形 2645"/>
            <p:cNvSpPr/>
            <p:nvPr/>
          </p:nvSpPr>
          <p:spPr>
            <a:xfrm>
              <a:off x="4240696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7" name="矩形 2646"/>
            <p:cNvSpPr/>
            <p:nvPr/>
          </p:nvSpPr>
          <p:spPr>
            <a:xfrm>
              <a:off x="4505739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8" name="矩形 2647"/>
            <p:cNvSpPr/>
            <p:nvPr/>
          </p:nvSpPr>
          <p:spPr>
            <a:xfrm>
              <a:off x="477078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9" name="矩形 2648"/>
            <p:cNvSpPr/>
            <p:nvPr/>
          </p:nvSpPr>
          <p:spPr>
            <a:xfrm>
              <a:off x="5035826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0" name="矩形 2649"/>
            <p:cNvSpPr/>
            <p:nvPr/>
          </p:nvSpPr>
          <p:spPr>
            <a:xfrm>
              <a:off x="530087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1" name="矩形 2650"/>
            <p:cNvSpPr/>
            <p:nvPr/>
          </p:nvSpPr>
          <p:spPr>
            <a:xfrm>
              <a:off x="556591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2" name="矩形 2651"/>
            <p:cNvSpPr/>
            <p:nvPr/>
          </p:nvSpPr>
          <p:spPr>
            <a:xfrm>
              <a:off x="583095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3" name="矩形 2652"/>
            <p:cNvSpPr/>
            <p:nvPr/>
          </p:nvSpPr>
          <p:spPr>
            <a:xfrm>
              <a:off x="609600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4" name="矩形 2653"/>
            <p:cNvSpPr/>
            <p:nvPr/>
          </p:nvSpPr>
          <p:spPr>
            <a:xfrm>
              <a:off x="636104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5" name="矩形 2654"/>
            <p:cNvSpPr/>
            <p:nvPr/>
          </p:nvSpPr>
          <p:spPr>
            <a:xfrm>
              <a:off x="662608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6" name="矩形 2655"/>
            <p:cNvSpPr/>
            <p:nvPr/>
          </p:nvSpPr>
          <p:spPr>
            <a:xfrm>
              <a:off x="689113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7" name="矩形 2656"/>
            <p:cNvSpPr/>
            <p:nvPr/>
          </p:nvSpPr>
          <p:spPr>
            <a:xfrm>
              <a:off x="7156174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8" name="矩形 2657"/>
            <p:cNvSpPr/>
            <p:nvPr/>
          </p:nvSpPr>
          <p:spPr>
            <a:xfrm>
              <a:off x="742121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9" name="矩形 2658"/>
            <p:cNvSpPr/>
            <p:nvPr/>
          </p:nvSpPr>
          <p:spPr>
            <a:xfrm>
              <a:off x="7686261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0" name="矩形 2659"/>
            <p:cNvSpPr/>
            <p:nvPr/>
          </p:nvSpPr>
          <p:spPr>
            <a:xfrm>
              <a:off x="7951304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1" name="矩形 2660"/>
            <p:cNvSpPr/>
            <p:nvPr/>
          </p:nvSpPr>
          <p:spPr>
            <a:xfrm>
              <a:off x="8216348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2" name="矩形 2661"/>
            <p:cNvSpPr/>
            <p:nvPr/>
          </p:nvSpPr>
          <p:spPr>
            <a:xfrm>
              <a:off x="8481391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3" name="矩形 2662"/>
            <p:cNvSpPr/>
            <p:nvPr/>
          </p:nvSpPr>
          <p:spPr>
            <a:xfrm>
              <a:off x="8746435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4" name="矩形 2663"/>
            <p:cNvSpPr/>
            <p:nvPr/>
          </p:nvSpPr>
          <p:spPr>
            <a:xfrm>
              <a:off x="9011478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5" name="矩形 2664"/>
            <p:cNvSpPr/>
            <p:nvPr/>
          </p:nvSpPr>
          <p:spPr>
            <a:xfrm>
              <a:off x="9276522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6" name="矩形 2665"/>
            <p:cNvSpPr/>
            <p:nvPr/>
          </p:nvSpPr>
          <p:spPr>
            <a:xfrm>
              <a:off x="9541565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7" name="矩形 2666"/>
            <p:cNvSpPr/>
            <p:nvPr/>
          </p:nvSpPr>
          <p:spPr>
            <a:xfrm>
              <a:off x="9806609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8" name="矩形 2667"/>
            <p:cNvSpPr/>
            <p:nvPr/>
          </p:nvSpPr>
          <p:spPr>
            <a:xfrm>
              <a:off x="10071652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9" name="矩形 2668"/>
            <p:cNvSpPr/>
            <p:nvPr/>
          </p:nvSpPr>
          <p:spPr>
            <a:xfrm>
              <a:off x="10336696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0" name="矩形 2669"/>
            <p:cNvSpPr/>
            <p:nvPr/>
          </p:nvSpPr>
          <p:spPr>
            <a:xfrm>
              <a:off x="10601739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1" name="矩形 2670"/>
            <p:cNvSpPr/>
            <p:nvPr/>
          </p:nvSpPr>
          <p:spPr>
            <a:xfrm>
              <a:off x="1086678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2" name="矩形 2671"/>
            <p:cNvSpPr/>
            <p:nvPr/>
          </p:nvSpPr>
          <p:spPr>
            <a:xfrm>
              <a:off x="11131826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3" name="矩形 2672"/>
            <p:cNvSpPr/>
            <p:nvPr/>
          </p:nvSpPr>
          <p:spPr>
            <a:xfrm>
              <a:off x="1139687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4" name="矩形 2673"/>
            <p:cNvSpPr/>
            <p:nvPr/>
          </p:nvSpPr>
          <p:spPr>
            <a:xfrm>
              <a:off x="1166191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5" name="矩形 2674"/>
            <p:cNvSpPr/>
            <p:nvPr/>
          </p:nvSpPr>
          <p:spPr>
            <a:xfrm>
              <a:off x="1192695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6" name="矩形 2675"/>
            <p:cNvSpPr/>
            <p:nvPr/>
          </p:nvSpPr>
          <p:spPr>
            <a:xfrm>
              <a:off x="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7" name="矩形 2676"/>
            <p:cNvSpPr/>
            <p:nvPr/>
          </p:nvSpPr>
          <p:spPr>
            <a:xfrm>
              <a:off x="26504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8" name="矩形 2677"/>
            <p:cNvSpPr/>
            <p:nvPr/>
          </p:nvSpPr>
          <p:spPr>
            <a:xfrm>
              <a:off x="53008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9" name="矩形 2678"/>
            <p:cNvSpPr/>
            <p:nvPr/>
          </p:nvSpPr>
          <p:spPr>
            <a:xfrm>
              <a:off x="79513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0" name="矩形 2679"/>
            <p:cNvSpPr/>
            <p:nvPr/>
          </p:nvSpPr>
          <p:spPr>
            <a:xfrm>
              <a:off x="1060174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1" name="矩形 2680"/>
            <p:cNvSpPr/>
            <p:nvPr/>
          </p:nvSpPr>
          <p:spPr>
            <a:xfrm>
              <a:off x="132521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2" name="矩形 2681"/>
            <p:cNvSpPr/>
            <p:nvPr/>
          </p:nvSpPr>
          <p:spPr>
            <a:xfrm>
              <a:off x="1590261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3" name="矩形 2682"/>
            <p:cNvSpPr/>
            <p:nvPr/>
          </p:nvSpPr>
          <p:spPr>
            <a:xfrm>
              <a:off x="1855304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4" name="矩形 2683"/>
            <p:cNvSpPr/>
            <p:nvPr/>
          </p:nvSpPr>
          <p:spPr>
            <a:xfrm>
              <a:off x="2120348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5" name="矩形 2684"/>
            <p:cNvSpPr/>
            <p:nvPr/>
          </p:nvSpPr>
          <p:spPr>
            <a:xfrm>
              <a:off x="2385391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6" name="矩形 2685"/>
            <p:cNvSpPr/>
            <p:nvPr/>
          </p:nvSpPr>
          <p:spPr>
            <a:xfrm>
              <a:off x="2650435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7" name="矩形 2686"/>
            <p:cNvSpPr/>
            <p:nvPr/>
          </p:nvSpPr>
          <p:spPr>
            <a:xfrm>
              <a:off x="2915478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8" name="矩形 2687"/>
            <p:cNvSpPr/>
            <p:nvPr/>
          </p:nvSpPr>
          <p:spPr>
            <a:xfrm>
              <a:off x="3180522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9" name="矩形 2688"/>
            <p:cNvSpPr/>
            <p:nvPr/>
          </p:nvSpPr>
          <p:spPr>
            <a:xfrm>
              <a:off x="3445565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0" name="矩形 2689"/>
            <p:cNvSpPr/>
            <p:nvPr/>
          </p:nvSpPr>
          <p:spPr>
            <a:xfrm>
              <a:off x="3710609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1" name="矩形 2690"/>
            <p:cNvSpPr/>
            <p:nvPr/>
          </p:nvSpPr>
          <p:spPr>
            <a:xfrm>
              <a:off x="3975652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2" name="矩形 2691"/>
            <p:cNvSpPr/>
            <p:nvPr/>
          </p:nvSpPr>
          <p:spPr>
            <a:xfrm>
              <a:off x="4240696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3" name="矩形 2692"/>
            <p:cNvSpPr/>
            <p:nvPr/>
          </p:nvSpPr>
          <p:spPr>
            <a:xfrm>
              <a:off x="4505739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4" name="矩形 2693"/>
            <p:cNvSpPr/>
            <p:nvPr/>
          </p:nvSpPr>
          <p:spPr>
            <a:xfrm>
              <a:off x="477078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5" name="矩形 2694"/>
            <p:cNvSpPr/>
            <p:nvPr/>
          </p:nvSpPr>
          <p:spPr>
            <a:xfrm>
              <a:off x="5035826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6" name="矩形 2695"/>
            <p:cNvSpPr/>
            <p:nvPr/>
          </p:nvSpPr>
          <p:spPr>
            <a:xfrm>
              <a:off x="530087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7" name="矩形 2696"/>
            <p:cNvSpPr/>
            <p:nvPr/>
          </p:nvSpPr>
          <p:spPr>
            <a:xfrm>
              <a:off x="556591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8" name="矩形 2697"/>
            <p:cNvSpPr/>
            <p:nvPr/>
          </p:nvSpPr>
          <p:spPr>
            <a:xfrm>
              <a:off x="583095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9" name="矩形 2698"/>
            <p:cNvSpPr/>
            <p:nvPr/>
          </p:nvSpPr>
          <p:spPr>
            <a:xfrm>
              <a:off x="609600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0" name="矩形 2699"/>
            <p:cNvSpPr/>
            <p:nvPr/>
          </p:nvSpPr>
          <p:spPr>
            <a:xfrm>
              <a:off x="636104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1" name="矩形 2700"/>
            <p:cNvSpPr/>
            <p:nvPr/>
          </p:nvSpPr>
          <p:spPr>
            <a:xfrm>
              <a:off x="662608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2" name="矩形 2701"/>
            <p:cNvSpPr/>
            <p:nvPr/>
          </p:nvSpPr>
          <p:spPr>
            <a:xfrm>
              <a:off x="689113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3" name="矩形 2702"/>
            <p:cNvSpPr/>
            <p:nvPr/>
          </p:nvSpPr>
          <p:spPr>
            <a:xfrm>
              <a:off x="7156174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4" name="矩形 2703"/>
            <p:cNvSpPr/>
            <p:nvPr/>
          </p:nvSpPr>
          <p:spPr>
            <a:xfrm>
              <a:off x="742121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5" name="矩形 2704"/>
            <p:cNvSpPr/>
            <p:nvPr/>
          </p:nvSpPr>
          <p:spPr>
            <a:xfrm>
              <a:off x="7686261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6" name="矩形 2705"/>
            <p:cNvSpPr/>
            <p:nvPr/>
          </p:nvSpPr>
          <p:spPr>
            <a:xfrm>
              <a:off x="7951304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7" name="矩形 2706"/>
            <p:cNvSpPr/>
            <p:nvPr/>
          </p:nvSpPr>
          <p:spPr>
            <a:xfrm>
              <a:off x="8216348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8" name="矩形 2707"/>
            <p:cNvSpPr/>
            <p:nvPr/>
          </p:nvSpPr>
          <p:spPr>
            <a:xfrm>
              <a:off x="8481391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9" name="矩形 2708"/>
            <p:cNvSpPr/>
            <p:nvPr/>
          </p:nvSpPr>
          <p:spPr>
            <a:xfrm>
              <a:off x="8746435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0" name="矩形 2709"/>
            <p:cNvSpPr/>
            <p:nvPr/>
          </p:nvSpPr>
          <p:spPr>
            <a:xfrm>
              <a:off x="9011478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1" name="矩形 2710"/>
            <p:cNvSpPr/>
            <p:nvPr/>
          </p:nvSpPr>
          <p:spPr>
            <a:xfrm>
              <a:off x="9276522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2" name="矩形 2711"/>
            <p:cNvSpPr/>
            <p:nvPr/>
          </p:nvSpPr>
          <p:spPr>
            <a:xfrm>
              <a:off x="9541565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3" name="矩形 2712"/>
            <p:cNvSpPr/>
            <p:nvPr/>
          </p:nvSpPr>
          <p:spPr>
            <a:xfrm>
              <a:off x="9806609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4" name="矩形 2713"/>
            <p:cNvSpPr/>
            <p:nvPr/>
          </p:nvSpPr>
          <p:spPr>
            <a:xfrm>
              <a:off x="10071652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5" name="矩形 2714"/>
            <p:cNvSpPr/>
            <p:nvPr/>
          </p:nvSpPr>
          <p:spPr>
            <a:xfrm>
              <a:off x="10336696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6" name="矩形 2715"/>
            <p:cNvSpPr/>
            <p:nvPr/>
          </p:nvSpPr>
          <p:spPr>
            <a:xfrm>
              <a:off x="10601739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7" name="矩形 2716"/>
            <p:cNvSpPr/>
            <p:nvPr/>
          </p:nvSpPr>
          <p:spPr>
            <a:xfrm>
              <a:off x="1086678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8" name="矩形 2717"/>
            <p:cNvSpPr/>
            <p:nvPr/>
          </p:nvSpPr>
          <p:spPr>
            <a:xfrm>
              <a:off x="11131826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9" name="矩形 2718"/>
            <p:cNvSpPr/>
            <p:nvPr/>
          </p:nvSpPr>
          <p:spPr>
            <a:xfrm>
              <a:off x="1139687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0" name="矩形 2719"/>
            <p:cNvSpPr/>
            <p:nvPr/>
          </p:nvSpPr>
          <p:spPr>
            <a:xfrm>
              <a:off x="1166191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1" name="矩形 2720"/>
            <p:cNvSpPr/>
            <p:nvPr/>
          </p:nvSpPr>
          <p:spPr>
            <a:xfrm>
              <a:off x="1192695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2" name="矩形 2721"/>
            <p:cNvSpPr/>
            <p:nvPr/>
          </p:nvSpPr>
          <p:spPr>
            <a:xfrm>
              <a:off x="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3" name="矩形 2722"/>
            <p:cNvSpPr/>
            <p:nvPr/>
          </p:nvSpPr>
          <p:spPr>
            <a:xfrm>
              <a:off x="26504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4" name="矩形 2723"/>
            <p:cNvSpPr/>
            <p:nvPr/>
          </p:nvSpPr>
          <p:spPr>
            <a:xfrm>
              <a:off x="53008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5" name="矩形 2724"/>
            <p:cNvSpPr/>
            <p:nvPr/>
          </p:nvSpPr>
          <p:spPr>
            <a:xfrm>
              <a:off x="79513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6" name="矩形 2725"/>
            <p:cNvSpPr/>
            <p:nvPr/>
          </p:nvSpPr>
          <p:spPr>
            <a:xfrm>
              <a:off x="1060174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7" name="矩形 2726"/>
            <p:cNvSpPr/>
            <p:nvPr/>
          </p:nvSpPr>
          <p:spPr>
            <a:xfrm>
              <a:off x="132521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8" name="矩形 2727"/>
            <p:cNvSpPr/>
            <p:nvPr/>
          </p:nvSpPr>
          <p:spPr>
            <a:xfrm>
              <a:off x="1590261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9" name="矩形 2728"/>
            <p:cNvSpPr/>
            <p:nvPr/>
          </p:nvSpPr>
          <p:spPr>
            <a:xfrm>
              <a:off x="1855304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0" name="矩形 2729"/>
            <p:cNvSpPr/>
            <p:nvPr/>
          </p:nvSpPr>
          <p:spPr>
            <a:xfrm>
              <a:off x="2120348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1" name="矩形 2730"/>
            <p:cNvSpPr/>
            <p:nvPr/>
          </p:nvSpPr>
          <p:spPr>
            <a:xfrm>
              <a:off x="2385391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2" name="矩形 2731"/>
            <p:cNvSpPr/>
            <p:nvPr/>
          </p:nvSpPr>
          <p:spPr>
            <a:xfrm>
              <a:off x="2650435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3" name="矩形 2732"/>
            <p:cNvSpPr/>
            <p:nvPr/>
          </p:nvSpPr>
          <p:spPr>
            <a:xfrm>
              <a:off x="2915478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4" name="矩形 2733"/>
            <p:cNvSpPr/>
            <p:nvPr/>
          </p:nvSpPr>
          <p:spPr>
            <a:xfrm>
              <a:off x="3180522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5" name="矩形 2734"/>
            <p:cNvSpPr/>
            <p:nvPr/>
          </p:nvSpPr>
          <p:spPr>
            <a:xfrm>
              <a:off x="3445565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6" name="矩形 2735"/>
            <p:cNvSpPr/>
            <p:nvPr/>
          </p:nvSpPr>
          <p:spPr>
            <a:xfrm>
              <a:off x="3710609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7" name="矩形 2736"/>
            <p:cNvSpPr/>
            <p:nvPr/>
          </p:nvSpPr>
          <p:spPr>
            <a:xfrm>
              <a:off x="3975652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8" name="矩形 2737"/>
            <p:cNvSpPr/>
            <p:nvPr/>
          </p:nvSpPr>
          <p:spPr>
            <a:xfrm>
              <a:off x="4240696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9" name="矩形 2738"/>
            <p:cNvSpPr/>
            <p:nvPr/>
          </p:nvSpPr>
          <p:spPr>
            <a:xfrm>
              <a:off x="4505739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0" name="矩形 2739"/>
            <p:cNvSpPr/>
            <p:nvPr/>
          </p:nvSpPr>
          <p:spPr>
            <a:xfrm>
              <a:off x="477078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1" name="矩形 2740"/>
            <p:cNvSpPr/>
            <p:nvPr/>
          </p:nvSpPr>
          <p:spPr>
            <a:xfrm>
              <a:off x="5035826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2" name="矩形 2741"/>
            <p:cNvSpPr/>
            <p:nvPr/>
          </p:nvSpPr>
          <p:spPr>
            <a:xfrm>
              <a:off x="530087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3" name="矩形 2742"/>
            <p:cNvSpPr/>
            <p:nvPr/>
          </p:nvSpPr>
          <p:spPr>
            <a:xfrm>
              <a:off x="556591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4" name="矩形 2743"/>
            <p:cNvSpPr/>
            <p:nvPr/>
          </p:nvSpPr>
          <p:spPr>
            <a:xfrm>
              <a:off x="583095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5" name="矩形 2744"/>
            <p:cNvSpPr/>
            <p:nvPr/>
          </p:nvSpPr>
          <p:spPr>
            <a:xfrm>
              <a:off x="609600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6" name="矩形 2745"/>
            <p:cNvSpPr/>
            <p:nvPr/>
          </p:nvSpPr>
          <p:spPr>
            <a:xfrm>
              <a:off x="636104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7" name="矩形 2746"/>
            <p:cNvSpPr/>
            <p:nvPr/>
          </p:nvSpPr>
          <p:spPr>
            <a:xfrm>
              <a:off x="662608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8" name="矩形 2747"/>
            <p:cNvSpPr/>
            <p:nvPr/>
          </p:nvSpPr>
          <p:spPr>
            <a:xfrm>
              <a:off x="689113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9" name="矩形 2748"/>
            <p:cNvSpPr/>
            <p:nvPr/>
          </p:nvSpPr>
          <p:spPr>
            <a:xfrm>
              <a:off x="7156174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0" name="矩形 2749"/>
            <p:cNvSpPr/>
            <p:nvPr/>
          </p:nvSpPr>
          <p:spPr>
            <a:xfrm>
              <a:off x="742121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1" name="矩形 2750"/>
            <p:cNvSpPr/>
            <p:nvPr/>
          </p:nvSpPr>
          <p:spPr>
            <a:xfrm>
              <a:off x="7686261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2" name="矩形 2751"/>
            <p:cNvSpPr/>
            <p:nvPr/>
          </p:nvSpPr>
          <p:spPr>
            <a:xfrm>
              <a:off x="7951304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3" name="矩形 2752"/>
            <p:cNvSpPr/>
            <p:nvPr/>
          </p:nvSpPr>
          <p:spPr>
            <a:xfrm>
              <a:off x="8216348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4" name="矩形 2753"/>
            <p:cNvSpPr/>
            <p:nvPr/>
          </p:nvSpPr>
          <p:spPr>
            <a:xfrm>
              <a:off x="8481391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5" name="矩形 2754"/>
            <p:cNvSpPr/>
            <p:nvPr/>
          </p:nvSpPr>
          <p:spPr>
            <a:xfrm>
              <a:off x="8746435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6" name="矩形 2755"/>
            <p:cNvSpPr/>
            <p:nvPr/>
          </p:nvSpPr>
          <p:spPr>
            <a:xfrm>
              <a:off x="9011478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7" name="矩形 2756"/>
            <p:cNvSpPr/>
            <p:nvPr/>
          </p:nvSpPr>
          <p:spPr>
            <a:xfrm>
              <a:off x="9276522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8" name="矩形 2757"/>
            <p:cNvSpPr/>
            <p:nvPr/>
          </p:nvSpPr>
          <p:spPr>
            <a:xfrm>
              <a:off x="9541565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9" name="矩形 2758"/>
            <p:cNvSpPr/>
            <p:nvPr/>
          </p:nvSpPr>
          <p:spPr>
            <a:xfrm>
              <a:off x="9806609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0" name="矩形 2759"/>
            <p:cNvSpPr/>
            <p:nvPr/>
          </p:nvSpPr>
          <p:spPr>
            <a:xfrm>
              <a:off x="10071652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1" name="矩形 2760"/>
            <p:cNvSpPr/>
            <p:nvPr/>
          </p:nvSpPr>
          <p:spPr>
            <a:xfrm>
              <a:off x="10336696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2" name="矩形 2761"/>
            <p:cNvSpPr/>
            <p:nvPr/>
          </p:nvSpPr>
          <p:spPr>
            <a:xfrm>
              <a:off x="10601739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3" name="矩形 2762"/>
            <p:cNvSpPr/>
            <p:nvPr/>
          </p:nvSpPr>
          <p:spPr>
            <a:xfrm>
              <a:off x="1086678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4" name="矩形 2763"/>
            <p:cNvSpPr/>
            <p:nvPr/>
          </p:nvSpPr>
          <p:spPr>
            <a:xfrm>
              <a:off x="11131826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5" name="矩形 2764"/>
            <p:cNvSpPr/>
            <p:nvPr/>
          </p:nvSpPr>
          <p:spPr>
            <a:xfrm>
              <a:off x="1139687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6" name="矩形 2765"/>
            <p:cNvSpPr/>
            <p:nvPr/>
          </p:nvSpPr>
          <p:spPr>
            <a:xfrm>
              <a:off x="1166191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7" name="矩形 2766"/>
            <p:cNvSpPr/>
            <p:nvPr/>
          </p:nvSpPr>
          <p:spPr>
            <a:xfrm>
              <a:off x="1192695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8" name="矩形 2767"/>
            <p:cNvSpPr/>
            <p:nvPr/>
          </p:nvSpPr>
          <p:spPr>
            <a:xfrm>
              <a:off x="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9" name="矩形 2768"/>
            <p:cNvSpPr/>
            <p:nvPr/>
          </p:nvSpPr>
          <p:spPr>
            <a:xfrm>
              <a:off x="26504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0" name="矩形 2769"/>
            <p:cNvSpPr/>
            <p:nvPr/>
          </p:nvSpPr>
          <p:spPr>
            <a:xfrm>
              <a:off x="53008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1" name="矩形 2770"/>
            <p:cNvSpPr/>
            <p:nvPr/>
          </p:nvSpPr>
          <p:spPr>
            <a:xfrm>
              <a:off x="79513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2" name="矩形 2771"/>
            <p:cNvSpPr/>
            <p:nvPr/>
          </p:nvSpPr>
          <p:spPr>
            <a:xfrm>
              <a:off x="1060174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3" name="矩形 2772"/>
            <p:cNvSpPr/>
            <p:nvPr/>
          </p:nvSpPr>
          <p:spPr>
            <a:xfrm>
              <a:off x="132521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4" name="矩形 2773"/>
            <p:cNvSpPr/>
            <p:nvPr/>
          </p:nvSpPr>
          <p:spPr>
            <a:xfrm>
              <a:off x="1590261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5" name="矩形 2774"/>
            <p:cNvSpPr/>
            <p:nvPr/>
          </p:nvSpPr>
          <p:spPr>
            <a:xfrm>
              <a:off x="1855304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6" name="矩形 2775"/>
            <p:cNvSpPr/>
            <p:nvPr/>
          </p:nvSpPr>
          <p:spPr>
            <a:xfrm>
              <a:off x="2120348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7" name="矩形 2776"/>
            <p:cNvSpPr/>
            <p:nvPr/>
          </p:nvSpPr>
          <p:spPr>
            <a:xfrm>
              <a:off x="2385391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8" name="矩形 2777"/>
            <p:cNvSpPr/>
            <p:nvPr/>
          </p:nvSpPr>
          <p:spPr>
            <a:xfrm>
              <a:off x="2650435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9" name="矩形 2778"/>
            <p:cNvSpPr/>
            <p:nvPr/>
          </p:nvSpPr>
          <p:spPr>
            <a:xfrm>
              <a:off x="2915478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0" name="矩形 2779"/>
            <p:cNvSpPr/>
            <p:nvPr/>
          </p:nvSpPr>
          <p:spPr>
            <a:xfrm>
              <a:off x="3180522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1" name="矩形 2780"/>
            <p:cNvSpPr/>
            <p:nvPr/>
          </p:nvSpPr>
          <p:spPr>
            <a:xfrm>
              <a:off x="3445565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2" name="矩形 2781"/>
            <p:cNvSpPr/>
            <p:nvPr/>
          </p:nvSpPr>
          <p:spPr>
            <a:xfrm>
              <a:off x="3710609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3" name="矩形 2782"/>
            <p:cNvSpPr/>
            <p:nvPr/>
          </p:nvSpPr>
          <p:spPr>
            <a:xfrm>
              <a:off x="3975652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4" name="矩形 2783"/>
            <p:cNvSpPr/>
            <p:nvPr/>
          </p:nvSpPr>
          <p:spPr>
            <a:xfrm>
              <a:off x="4240696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5" name="矩形 2784"/>
            <p:cNvSpPr/>
            <p:nvPr/>
          </p:nvSpPr>
          <p:spPr>
            <a:xfrm>
              <a:off x="4505739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6" name="矩形 2785"/>
            <p:cNvSpPr/>
            <p:nvPr/>
          </p:nvSpPr>
          <p:spPr>
            <a:xfrm>
              <a:off x="477078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7" name="矩形 2786"/>
            <p:cNvSpPr/>
            <p:nvPr/>
          </p:nvSpPr>
          <p:spPr>
            <a:xfrm>
              <a:off x="5035826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8" name="矩形 2787"/>
            <p:cNvSpPr/>
            <p:nvPr/>
          </p:nvSpPr>
          <p:spPr>
            <a:xfrm>
              <a:off x="530087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9" name="矩形 2788"/>
            <p:cNvSpPr/>
            <p:nvPr/>
          </p:nvSpPr>
          <p:spPr>
            <a:xfrm>
              <a:off x="556591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0" name="矩形 2789"/>
            <p:cNvSpPr/>
            <p:nvPr/>
          </p:nvSpPr>
          <p:spPr>
            <a:xfrm>
              <a:off x="583095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1" name="矩形 2790"/>
            <p:cNvSpPr/>
            <p:nvPr/>
          </p:nvSpPr>
          <p:spPr>
            <a:xfrm>
              <a:off x="609600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2" name="矩形 2791"/>
            <p:cNvSpPr/>
            <p:nvPr/>
          </p:nvSpPr>
          <p:spPr>
            <a:xfrm>
              <a:off x="636104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3" name="矩形 2792"/>
            <p:cNvSpPr/>
            <p:nvPr/>
          </p:nvSpPr>
          <p:spPr>
            <a:xfrm>
              <a:off x="662608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4" name="矩形 2793"/>
            <p:cNvSpPr/>
            <p:nvPr/>
          </p:nvSpPr>
          <p:spPr>
            <a:xfrm>
              <a:off x="689113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5" name="矩形 2794"/>
            <p:cNvSpPr/>
            <p:nvPr/>
          </p:nvSpPr>
          <p:spPr>
            <a:xfrm>
              <a:off x="7156174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6" name="矩形 2795"/>
            <p:cNvSpPr/>
            <p:nvPr/>
          </p:nvSpPr>
          <p:spPr>
            <a:xfrm>
              <a:off x="742121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7" name="矩形 2796"/>
            <p:cNvSpPr/>
            <p:nvPr/>
          </p:nvSpPr>
          <p:spPr>
            <a:xfrm>
              <a:off x="7686261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8" name="矩形 2797"/>
            <p:cNvSpPr/>
            <p:nvPr/>
          </p:nvSpPr>
          <p:spPr>
            <a:xfrm>
              <a:off x="7951304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9" name="矩形 2798"/>
            <p:cNvSpPr/>
            <p:nvPr/>
          </p:nvSpPr>
          <p:spPr>
            <a:xfrm>
              <a:off x="8216348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0" name="矩形 2799"/>
            <p:cNvSpPr/>
            <p:nvPr/>
          </p:nvSpPr>
          <p:spPr>
            <a:xfrm>
              <a:off x="8481391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1" name="矩形 2800"/>
            <p:cNvSpPr/>
            <p:nvPr/>
          </p:nvSpPr>
          <p:spPr>
            <a:xfrm>
              <a:off x="8746435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2" name="矩形 2801"/>
            <p:cNvSpPr/>
            <p:nvPr/>
          </p:nvSpPr>
          <p:spPr>
            <a:xfrm>
              <a:off x="9011478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3" name="矩形 2802"/>
            <p:cNvSpPr/>
            <p:nvPr/>
          </p:nvSpPr>
          <p:spPr>
            <a:xfrm>
              <a:off x="9276522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4" name="矩形 2803"/>
            <p:cNvSpPr/>
            <p:nvPr/>
          </p:nvSpPr>
          <p:spPr>
            <a:xfrm>
              <a:off x="9541565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5" name="矩形 2804"/>
            <p:cNvSpPr/>
            <p:nvPr/>
          </p:nvSpPr>
          <p:spPr>
            <a:xfrm>
              <a:off x="9806609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6" name="矩形 2805"/>
            <p:cNvSpPr/>
            <p:nvPr/>
          </p:nvSpPr>
          <p:spPr>
            <a:xfrm>
              <a:off x="10071652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7" name="矩形 2806"/>
            <p:cNvSpPr/>
            <p:nvPr/>
          </p:nvSpPr>
          <p:spPr>
            <a:xfrm>
              <a:off x="10336696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8" name="矩形 2807"/>
            <p:cNvSpPr/>
            <p:nvPr/>
          </p:nvSpPr>
          <p:spPr>
            <a:xfrm>
              <a:off x="10601739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9" name="矩形 2808"/>
            <p:cNvSpPr/>
            <p:nvPr/>
          </p:nvSpPr>
          <p:spPr>
            <a:xfrm>
              <a:off x="1086678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0" name="矩形 2809"/>
            <p:cNvSpPr/>
            <p:nvPr/>
          </p:nvSpPr>
          <p:spPr>
            <a:xfrm>
              <a:off x="11131826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1" name="矩形 2810"/>
            <p:cNvSpPr/>
            <p:nvPr/>
          </p:nvSpPr>
          <p:spPr>
            <a:xfrm>
              <a:off x="1139687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2" name="矩形 2811"/>
            <p:cNvSpPr/>
            <p:nvPr/>
          </p:nvSpPr>
          <p:spPr>
            <a:xfrm>
              <a:off x="1166191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3" name="矩形 2812"/>
            <p:cNvSpPr/>
            <p:nvPr/>
          </p:nvSpPr>
          <p:spPr>
            <a:xfrm>
              <a:off x="1192695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4" name="矩形 2813"/>
            <p:cNvSpPr/>
            <p:nvPr/>
          </p:nvSpPr>
          <p:spPr>
            <a:xfrm>
              <a:off x="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5" name="矩形 2814"/>
            <p:cNvSpPr/>
            <p:nvPr/>
          </p:nvSpPr>
          <p:spPr>
            <a:xfrm>
              <a:off x="26504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6" name="矩形 2815"/>
            <p:cNvSpPr/>
            <p:nvPr/>
          </p:nvSpPr>
          <p:spPr>
            <a:xfrm>
              <a:off x="53008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7" name="矩形 2816"/>
            <p:cNvSpPr/>
            <p:nvPr/>
          </p:nvSpPr>
          <p:spPr>
            <a:xfrm>
              <a:off x="79513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8" name="矩形 2817"/>
            <p:cNvSpPr/>
            <p:nvPr/>
          </p:nvSpPr>
          <p:spPr>
            <a:xfrm>
              <a:off x="1060174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9" name="矩形 2818"/>
            <p:cNvSpPr/>
            <p:nvPr/>
          </p:nvSpPr>
          <p:spPr>
            <a:xfrm>
              <a:off x="132521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0" name="矩形 2819"/>
            <p:cNvSpPr/>
            <p:nvPr/>
          </p:nvSpPr>
          <p:spPr>
            <a:xfrm>
              <a:off x="1590261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1" name="矩形 2820"/>
            <p:cNvSpPr/>
            <p:nvPr/>
          </p:nvSpPr>
          <p:spPr>
            <a:xfrm>
              <a:off x="1855304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2" name="矩形 2821"/>
            <p:cNvSpPr/>
            <p:nvPr/>
          </p:nvSpPr>
          <p:spPr>
            <a:xfrm>
              <a:off x="2120348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3" name="矩形 2822"/>
            <p:cNvSpPr/>
            <p:nvPr/>
          </p:nvSpPr>
          <p:spPr>
            <a:xfrm>
              <a:off x="2385391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4" name="矩形 2823"/>
            <p:cNvSpPr/>
            <p:nvPr/>
          </p:nvSpPr>
          <p:spPr>
            <a:xfrm>
              <a:off x="2650435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5" name="矩形 2824"/>
            <p:cNvSpPr/>
            <p:nvPr/>
          </p:nvSpPr>
          <p:spPr>
            <a:xfrm>
              <a:off x="2915478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6" name="矩形 2825"/>
            <p:cNvSpPr/>
            <p:nvPr/>
          </p:nvSpPr>
          <p:spPr>
            <a:xfrm>
              <a:off x="3180522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7" name="矩形 2826"/>
            <p:cNvSpPr/>
            <p:nvPr/>
          </p:nvSpPr>
          <p:spPr>
            <a:xfrm>
              <a:off x="3445565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8" name="矩形 2827"/>
            <p:cNvSpPr/>
            <p:nvPr/>
          </p:nvSpPr>
          <p:spPr>
            <a:xfrm>
              <a:off x="3710609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9" name="矩形 2828"/>
            <p:cNvSpPr/>
            <p:nvPr/>
          </p:nvSpPr>
          <p:spPr>
            <a:xfrm>
              <a:off x="3975652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0" name="矩形 2829"/>
            <p:cNvSpPr/>
            <p:nvPr/>
          </p:nvSpPr>
          <p:spPr>
            <a:xfrm>
              <a:off x="4240696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1" name="矩形 2830"/>
            <p:cNvSpPr/>
            <p:nvPr/>
          </p:nvSpPr>
          <p:spPr>
            <a:xfrm>
              <a:off x="4505739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2" name="矩形 2831"/>
            <p:cNvSpPr/>
            <p:nvPr/>
          </p:nvSpPr>
          <p:spPr>
            <a:xfrm>
              <a:off x="477078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3" name="矩形 2832"/>
            <p:cNvSpPr/>
            <p:nvPr/>
          </p:nvSpPr>
          <p:spPr>
            <a:xfrm>
              <a:off x="5035826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4" name="矩形 2833"/>
            <p:cNvSpPr/>
            <p:nvPr/>
          </p:nvSpPr>
          <p:spPr>
            <a:xfrm>
              <a:off x="530087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5" name="矩形 2834"/>
            <p:cNvSpPr/>
            <p:nvPr/>
          </p:nvSpPr>
          <p:spPr>
            <a:xfrm>
              <a:off x="556591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6" name="矩形 2835"/>
            <p:cNvSpPr/>
            <p:nvPr/>
          </p:nvSpPr>
          <p:spPr>
            <a:xfrm>
              <a:off x="583095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7" name="矩形 2836"/>
            <p:cNvSpPr/>
            <p:nvPr/>
          </p:nvSpPr>
          <p:spPr>
            <a:xfrm>
              <a:off x="609600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8" name="矩形 2837"/>
            <p:cNvSpPr/>
            <p:nvPr/>
          </p:nvSpPr>
          <p:spPr>
            <a:xfrm>
              <a:off x="636104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9" name="矩形 2838"/>
            <p:cNvSpPr/>
            <p:nvPr/>
          </p:nvSpPr>
          <p:spPr>
            <a:xfrm>
              <a:off x="662608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0" name="矩形 2839"/>
            <p:cNvSpPr/>
            <p:nvPr/>
          </p:nvSpPr>
          <p:spPr>
            <a:xfrm>
              <a:off x="689113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1" name="矩形 2840"/>
            <p:cNvSpPr/>
            <p:nvPr/>
          </p:nvSpPr>
          <p:spPr>
            <a:xfrm>
              <a:off x="7156174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2" name="矩形 2841"/>
            <p:cNvSpPr/>
            <p:nvPr/>
          </p:nvSpPr>
          <p:spPr>
            <a:xfrm>
              <a:off x="742121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3" name="矩形 2842"/>
            <p:cNvSpPr/>
            <p:nvPr/>
          </p:nvSpPr>
          <p:spPr>
            <a:xfrm>
              <a:off x="7686261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4" name="矩形 2843"/>
            <p:cNvSpPr/>
            <p:nvPr/>
          </p:nvSpPr>
          <p:spPr>
            <a:xfrm>
              <a:off x="7951304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5" name="矩形 2844"/>
            <p:cNvSpPr/>
            <p:nvPr/>
          </p:nvSpPr>
          <p:spPr>
            <a:xfrm>
              <a:off x="8216348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6" name="矩形 2845"/>
            <p:cNvSpPr/>
            <p:nvPr/>
          </p:nvSpPr>
          <p:spPr>
            <a:xfrm>
              <a:off x="8481391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7" name="矩形 2846"/>
            <p:cNvSpPr/>
            <p:nvPr/>
          </p:nvSpPr>
          <p:spPr>
            <a:xfrm>
              <a:off x="8746435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8" name="矩形 2847"/>
            <p:cNvSpPr/>
            <p:nvPr/>
          </p:nvSpPr>
          <p:spPr>
            <a:xfrm>
              <a:off x="9011478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9" name="矩形 2848"/>
            <p:cNvSpPr/>
            <p:nvPr/>
          </p:nvSpPr>
          <p:spPr>
            <a:xfrm>
              <a:off x="9276522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0" name="矩形 2849"/>
            <p:cNvSpPr/>
            <p:nvPr/>
          </p:nvSpPr>
          <p:spPr>
            <a:xfrm>
              <a:off x="9541565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1" name="矩形 2850"/>
            <p:cNvSpPr/>
            <p:nvPr/>
          </p:nvSpPr>
          <p:spPr>
            <a:xfrm>
              <a:off x="9806609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2" name="矩形 2851"/>
            <p:cNvSpPr/>
            <p:nvPr/>
          </p:nvSpPr>
          <p:spPr>
            <a:xfrm>
              <a:off x="10071652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3" name="矩形 2852"/>
            <p:cNvSpPr/>
            <p:nvPr/>
          </p:nvSpPr>
          <p:spPr>
            <a:xfrm>
              <a:off x="10336696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4" name="矩形 2853"/>
            <p:cNvSpPr/>
            <p:nvPr/>
          </p:nvSpPr>
          <p:spPr>
            <a:xfrm>
              <a:off x="10601739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5" name="矩形 2854"/>
            <p:cNvSpPr/>
            <p:nvPr/>
          </p:nvSpPr>
          <p:spPr>
            <a:xfrm>
              <a:off x="1086678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6" name="矩形 2855"/>
            <p:cNvSpPr/>
            <p:nvPr/>
          </p:nvSpPr>
          <p:spPr>
            <a:xfrm>
              <a:off x="11131826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7" name="矩形 2856"/>
            <p:cNvSpPr/>
            <p:nvPr/>
          </p:nvSpPr>
          <p:spPr>
            <a:xfrm>
              <a:off x="1139687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8" name="矩形 2857"/>
            <p:cNvSpPr/>
            <p:nvPr/>
          </p:nvSpPr>
          <p:spPr>
            <a:xfrm>
              <a:off x="1166191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9" name="矩形 2858"/>
            <p:cNvSpPr/>
            <p:nvPr/>
          </p:nvSpPr>
          <p:spPr>
            <a:xfrm>
              <a:off x="1192695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60" name="组合 2859"/>
          <p:cNvGrpSpPr/>
          <p:nvPr userDrawn="1"/>
        </p:nvGrpSpPr>
        <p:grpSpPr>
          <a:xfrm>
            <a:off x="4465073" y="956021"/>
            <a:ext cx="2613133" cy="5504772"/>
            <a:chOff x="4986326" y="1366463"/>
            <a:chExt cx="2219347" cy="4675230"/>
          </a:xfrm>
        </p:grpSpPr>
        <p:sp>
          <p:nvSpPr>
            <p:cNvPr id="2861" name="任意多边形: 形状 2860"/>
            <p:cNvSpPr/>
            <p:nvPr/>
          </p:nvSpPr>
          <p:spPr>
            <a:xfrm>
              <a:off x="4986326" y="1366463"/>
              <a:ext cx="2219347" cy="4675230"/>
            </a:xfrm>
            <a:custGeom>
              <a:avLst/>
              <a:gdLst>
                <a:gd name="connsiteX0" fmla="*/ 264627 w 3032714"/>
                <a:gd name="connsiteY0" fmla="*/ 0 h 6388653"/>
                <a:gd name="connsiteX1" fmla="*/ 284305 w 3032714"/>
                <a:gd name="connsiteY1" fmla="*/ 0 h 6388653"/>
                <a:gd name="connsiteX2" fmla="*/ 2767484 w 3032714"/>
                <a:gd name="connsiteY2" fmla="*/ 0 h 6388653"/>
                <a:gd name="connsiteX3" fmla="*/ 2767484 w 3032714"/>
                <a:gd name="connsiteY3" fmla="*/ 88562 h 6388653"/>
                <a:gd name="connsiteX4" fmla="*/ 2856497 w 3032714"/>
                <a:gd name="connsiteY4" fmla="*/ 88562 h 6388653"/>
                <a:gd name="connsiteX5" fmla="*/ 2856497 w 3032714"/>
                <a:gd name="connsiteY5" fmla="*/ 177124 h 6388653"/>
                <a:gd name="connsiteX6" fmla="*/ 2945510 w 3032714"/>
                <a:gd name="connsiteY6" fmla="*/ 177124 h 6388653"/>
                <a:gd name="connsiteX7" fmla="*/ 2945510 w 3032714"/>
                <a:gd name="connsiteY7" fmla="*/ 265685 h 6388653"/>
                <a:gd name="connsiteX8" fmla="*/ 2872349 w 3032714"/>
                <a:gd name="connsiteY8" fmla="*/ 265685 h 6388653"/>
                <a:gd name="connsiteX9" fmla="*/ 2872349 w 3032714"/>
                <a:gd name="connsiteY9" fmla="*/ 265686 h 6388653"/>
                <a:gd name="connsiteX10" fmla="*/ 2945510 w 3032714"/>
                <a:gd name="connsiteY10" fmla="*/ 265686 h 6388653"/>
                <a:gd name="connsiteX11" fmla="*/ 3032714 w 3032714"/>
                <a:gd name="connsiteY11" fmla="*/ 265686 h 6388653"/>
                <a:gd name="connsiteX12" fmla="*/ 3032714 w 3032714"/>
                <a:gd name="connsiteY12" fmla="*/ 6103142 h 6388653"/>
                <a:gd name="connsiteX13" fmla="*/ 3032713 w 3032714"/>
                <a:gd name="connsiteY13" fmla="*/ 6103142 h 6388653"/>
                <a:gd name="connsiteX14" fmla="*/ 3032713 w 3032714"/>
                <a:gd name="connsiteY14" fmla="*/ 6122820 h 6388653"/>
                <a:gd name="connsiteX15" fmla="*/ 2944151 w 3032714"/>
                <a:gd name="connsiteY15" fmla="*/ 6122820 h 6388653"/>
                <a:gd name="connsiteX16" fmla="*/ 2944151 w 3032714"/>
                <a:gd name="connsiteY16" fmla="*/ 6211833 h 6388653"/>
                <a:gd name="connsiteX17" fmla="*/ 2855589 w 3032714"/>
                <a:gd name="connsiteY17" fmla="*/ 6211833 h 6388653"/>
                <a:gd name="connsiteX18" fmla="*/ 2855589 w 3032714"/>
                <a:gd name="connsiteY18" fmla="*/ 6300846 h 6388653"/>
                <a:gd name="connsiteX19" fmla="*/ 2767028 w 3032714"/>
                <a:gd name="connsiteY19" fmla="*/ 6300846 h 6388653"/>
                <a:gd name="connsiteX20" fmla="*/ 2767028 w 3032714"/>
                <a:gd name="connsiteY20" fmla="*/ 6227685 h 6388653"/>
                <a:gd name="connsiteX21" fmla="*/ 2767027 w 3032714"/>
                <a:gd name="connsiteY21" fmla="*/ 6227685 h 6388653"/>
                <a:gd name="connsiteX22" fmla="*/ 2767027 w 3032714"/>
                <a:gd name="connsiteY22" fmla="*/ 6300846 h 6388653"/>
                <a:gd name="connsiteX23" fmla="*/ 2767027 w 3032714"/>
                <a:gd name="connsiteY23" fmla="*/ 6388653 h 6388653"/>
                <a:gd name="connsiteX24" fmla="*/ 264481 w 3032714"/>
                <a:gd name="connsiteY24" fmla="*/ 6388653 h 6388653"/>
                <a:gd name="connsiteX25" fmla="*/ 264481 w 3032714"/>
                <a:gd name="connsiteY25" fmla="*/ 6300846 h 6388653"/>
                <a:gd name="connsiteX26" fmla="*/ 264481 w 3032714"/>
                <a:gd name="connsiteY26" fmla="*/ 6227685 h 6388653"/>
                <a:gd name="connsiteX27" fmla="*/ 264480 w 3032714"/>
                <a:gd name="connsiteY27" fmla="*/ 6227685 h 6388653"/>
                <a:gd name="connsiteX28" fmla="*/ 264480 w 3032714"/>
                <a:gd name="connsiteY28" fmla="*/ 6300846 h 6388653"/>
                <a:gd name="connsiteX29" fmla="*/ 175919 w 3032714"/>
                <a:gd name="connsiteY29" fmla="*/ 6300846 h 6388653"/>
                <a:gd name="connsiteX30" fmla="*/ 175919 w 3032714"/>
                <a:gd name="connsiteY30" fmla="*/ 6211833 h 6388653"/>
                <a:gd name="connsiteX31" fmla="*/ 87357 w 3032714"/>
                <a:gd name="connsiteY31" fmla="*/ 6211833 h 6388653"/>
                <a:gd name="connsiteX32" fmla="*/ 87357 w 3032714"/>
                <a:gd name="connsiteY32" fmla="*/ 6122820 h 6388653"/>
                <a:gd name="connsiteX33" fmla="*/ 0 w 3032714"/>
                <a:gd name="connsiteY33" fmla="*/ 6122820 h 6388653"/>
                <a:gd name="connsiteX34" fmla="*/ 0 w 3032714"/>
                <a:gd name="connsiteY34" fmla="*/ 265686 h 6388653"/>
                <a:gd name="connsiteX35" fmla="*/ 86601 w 3032714"/>
                <a:gd name="connsiteY35" fmla="*/ 265686 h 6388653"/>
                <a:gd name="connsiteX36" fmla="*/ 159762 w 3032714"/>
                <a:gd name="connsiteY36" fmla="*/ 265686 h 6388653"/>
                <a:gd name="connsiteX37" fmla="*/ 159762 w 3032714"/>
                <a:gd name="connsiteY37" fmla="*/ 265685 h 6388653"/>
                <a:gd name="connsiteX38" fmla="*/ 86601 w 3032714"/>
                <a:gd name="connsiteY38" fmla="*/ 265685 h 6388653"/>
                <a:gd name="connsiteX39" fmla="*/ 86601 w 3032714"/>
                <a:gd name="connsiteY39" fmla="*/ 177124 h 6388653"/>
                <a:gd name="connsiteX40" fmla="*/ 175614 w 3032714"/>
                <a:gd name="connsiteY40" fmla="*/ 177124 h 6388653"/>
                <a:gd name="connsiteX41" fmla="*/ 175614 w 3032714"/>
                <a:gd name="connsiteY41" fmla="*/ 88562 h 6388653"/>
                <a:gd name="connsiteX42" fmla="*/ 264627 w 3032714"/>
                <a:gd name="connsiteY42" fmla="*/ 88562 h 638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32714" h="6388653">
                  <a:moveTo>
                    <a:pt x="264627" y="0"/>
                  </a:moveTo>
                  <a:lnTo>
                    <a:pt x="284305" y="0"/>
                  </a:lnTo>
                  <a:lnTo>
                    <a:pt x="2767484" y="0"/>
                  </a:lnTo>
                  <a:lnTo>
                    <a:pt x="2767484" y="88562"/>
                  </a:lnTo>
                  <a:lnTo>
                    <a:pt x="2856497" y="88562"/>
                  </a:lnTo>
                  <a:lnTo>
                    <a:pt x="2856497" y="177124"/>
                  </a:lnTo>
                  <a:lnTo>
                    <a:pt x="2945510" y="177124"/>
                  </a:lnTo>
                  <a:lnTo>
                    <a:pt x="2945510" y="265685"/>
                  </a:lnTo>
                  <a:lnTo>
                    <a:pt x="2872349" y="265685"/>
                  </a:lnTo>
                  <a:lnTo>
                    <a:pt x="2872349" y="265686"/>
                  </a:lnTo>
                  <a:lnTo>
                    <a:pt x="2945510" y="265686"/>
                  </a:lnTo>
                  <a:lnTo>
                    <a:pt x="3032714" y="265686"/>
                  </a:lnTo>
                  <a:lnTo>
                    <a:pt x="3032714" y="6103142"/>
                  </a:lnTo>
                  <a:lnTo>
                    <a:pt x="3032713" y="6103142"/>
                  </a:lnTo>
                  <a:lnTo>
                    <a:pt x="3032713" y="6122820"/>
                  </a:lnTo>
                  <a:lnTo>
                    <a:pt x="2944151" y="6122820"/>
                  </a:lnTo>
                  <a:lnTo>
                    <a:pt x="2944151" y="6211833"/>
                  </a:lnTo>
                  <a:lnTo>
                    <a:pt x="2855589" y="6211833"/>
                  </a:lnTo>
                  <a:lnTo>
                    <a:pt x="2855589" y="6300846"/>
                  </a:lnTo>
                  <a:lnTo>
                    <a:pt x="2767028" y="6300846"/>
                  </a:lnTo>
                  <a:lnTo>
                    <a:pt x="2767028" y="6227685"/>
                  </a:lnTo>
                  <a:lnTo>
                    <a:pt x="2767027" y="6227685"/>
                  </a:lnTo>
                  <a:lnTo>
                    <a:pt x="2767027" y="6300846"/>
                  </a:lnTo>
                  <a:lnTo>
                    <a:pt x="2767027" y="6388653"/>
                  </a:lnTo>
                  <a:lnTo>
                    <a:pt x="264481" y="6388653"/>
                  </a:lnTo>
                  <a:lnTo>
                    <a:pt x="264481" y="6300846"/>
                  </a:lnTo>
                  <a:lnTo>
                    <a:pt x="264481" y="6227685"/>
                  </a:lnTo>
                  <a:lnTo>
                    <a:pt x="264480" y="6227685"/>
                  </a:lnTo>
                  <a:lnTo>
                    <a:pt x="264480" y="6300846"/>
                  </a:lnTo>
                  <a:lnTo>
                    <a:pt x="175919" y="6300846"/>
                  </a:lnTo>
                  <a:lnTo>
                    <a:pt x="175919" y="6211833"/>
                  </a:lnTo>
                  <a:lnTo>
                    <a:pt x="87357" y="6211833"/>
                  </a:lnTo>
                  <a:lnTo>
                    <a:pt x="87357" y="6122820"/>
                  </a:lnTo>
                  <a:lnTo>
                    <a:pt x="0" y="6122820"/>
                  </a:lnTo>
                  <a:lnTo>
                    <a:pt x="0" y="265686"/>
                  </a:lnTo>
                  <a:lnTo>
                    <a:pt x="86601" y="265686"/>
                  </a:lnTo>
                  <a:lnTo>
                    <a:pt x="159762" y="265686"/>
                  </a:lnTo>
                  <a:lnTo>
                    <a:pt x="159762" y="265685"/>
                  </a:lnTo>
                  <a:lnTo>
                    <a:pt x="86601" y="265685"/>
                  </a:lnTo>
                  <a:lnTo>
                    <a:pt x="86601" y="177124"/>
                  </a:lnTo>
                  <a:lnTo>
                    <a:pt x="175614" y="177124"/>
                  </a:lnTo>
                  <a:lnTo>
                    <a:pt x="175614" y="88562"/>
                  </a:lnTo>
                  <a:lnTo>
                    <a:pt x="264627" y="885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62" name="矩形 2861"/>
            <p:cNvSpPr/>
            <p:nvPr/>
          </p:nvSpPr>
          <p:spPr>
            <a:xfrm>
              <a:off x="5692000" y="1722730"/>
              <a:ext cx="65184" cy="651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3" name="矩形 2862"/>
            <p:cNvSpPr/>
            <p:nvPr/>
          </p:nvSpPr>
          <p:spPr>
            <a:xfrm>
              <a:off x="6062025" y="1550657"/>
              <a:ext cx="65184" cy="651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4" name="矩形 2863"/>
            <p:cNvSpPr/>
            <p:nvPr/>
          </p:nvSpPr>
          <p:spPr>
            <a:xfrm>
              <a:off x="5898422" y="1722729"/>
              <a:ext cx="371434" cy="651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5" name="矩形 2864"/>
            <p:cNvSpPr/>
            <p:nvPr/>
          </p:nvSpPr>
          <p:spPr>
            <a:xfrm>
              <a:off x="5144065" y="1981082"/>
              <a:ext cx="1903341" cy="33882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66" name="组合 2865"/>
            <p:cNvGrpSpPr/>
            <p:nvPr/>
          </p:nvGrpSpPr>
          <p:grpSpPr>
            <a:xfrm>
              <a:off x="5871562" y="5479919"/>
              <a:ext cx="446107" cy="451206"/>
              <a:chOff x="2188125" y="5897872"/>
              <a:chExt cx="609601" cy="616568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2867" name="组合 2866"/>
              <p:cNvGrpSpPr/>
              <p:nvPr/>
            </p:nvGrpSpPr>
            <p:grpSpPr>
              <a:xfrm>
                <a:off x="2314780" y="5897872"/>
                <a:ext cx="356292" cy="126654"/>
                <a:chOff x="2357427" y="5897872"/>
                <a:chExt cx="356292" cy="89073"/>
              </a:xfrm>
              <a:grpFill/>
            </p:grpSpPr>
            <p:sp>
              <p:nvSpPr>
                <p:cNvPr id="2883" name="矩形 2882"/>
                <p:cNvSpPr/>
                <p:nvPr/>
              </p:nvSpPr>
              <p:spPr>
                <a:xfrm>
                  <a:off x="2446500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84" name="矩形 2883"/>
                <p:cNvSpPr/>
                <p:nvPr/>
              </p:nvSpPr>
              <p:spPr>
                <a:xfrm>
                  <a:off x="2357427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85" name="矩形 2884"/>
                <p:cNvSpPr/>
                <p:nvPr/>
              </p:nvSpPr>
              <p:spPr>
                <a:xfrm>
                  <a:off x="2624646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86" name="矩形 2885"/>
                <p:cNvSpPr/>
                <p:nvPr/>
              </p:nvSpPr>
              <p:spPr>
                <a:xfrm>
                  <a:off x="2535573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68" name="组合 2867"/>
              <p:cNvGrpSpPr/>
              <p:nvPr/>
            </p:nvGrpSpPr>
            <p:grpSpPr>
              <a:xfrm>
                <a:off x="2314779" y="6387786"/>
                <a:ext cx="356292" cy="126654"/>
                <a:chOff x="2357427" y="5897872"/>
                <a:chExt cx="356292" cy="89073"/>
              </a:xfrm>
              <a:grpFill/>
            </p:grpSpPr>
            <p:sp>
              <p:nvSpPr>
                <p:cNvPr id="2879" name="矩形 2878"/>
                <p:cNvSpPr/>
                <p:nvPr/>
              </p:nvSpPr>
              <p:spPr>
                <a:xfrm>
                  <a:off x="2446500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80" name="矩形 2879"/>
                <p:cNvSpPr/>
                <p:nvPr/>
              </p:nvSpPr>
              <p:spPr>
                <a:xfrm>
                  <a:off x="2357427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81" name="矩形 2880"/>
                <p:cNvSpPr/>
                <p:nvPr/>
              </p:nvSpPr>
              <p:spPr>
                <a:xfrm>
                  <a:off x="2624646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82" name="矩形 2881"/>
                <p:cNvSpPr/>
                <p:nvPr/>
              </p:nvSpPr>
              <p:spPr>
                <a:xfrm>
                  <a:off x="2535573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69" name="组合 2868"/>
              <p:cNvGrpSpPr/>
              <p:nvPr/>
            </p:nvGrpSpPr>
            <p:grpSpPr>
              <a:xfrm rot="16200000">
                <a:off x="2556253" y="6139345"/>
                <a:ext cx="356292" cy="126654"/>
                <a:chOff x="2357427" y="5897872"/>
                <a:chExt cx="356292" cy="89073"/>
              </a:xfrm>
              <a:grpFill/>
            </p:grpSpPr>
            <p:sp>
              <p:nvSpPr>
                <p:cNvPr id="2875" name="矩形 2874"/>
                <p:cNvSpPr/>
                <p:nvPr/>
              </p:nvSpPr>
              <p:spPr>
                <a:xfrm>
                  <a:off x="2446500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6" name="矩形 2875"/>
                <p:cNvSpPr/>
                <p:nvPr/>
              </p:nvSpPr>
              <p:spPr>
                <a:xfrm>
                  <a:off x="2357427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7" name="矩形 2876"/>
                <p:cNvSpPr/>
                <p:nvPr/>
              </p:nvSpPr>
              <p:spPr>
                <a:xfrm>
                  <a:off x="2624646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8" name="矩形 2877"/>
                <p:cNvSpPr/>
                <p:nvPr/>
              </p:nvSpPr>
              <p:spPr>
                <a:xfrm>
                  <a:off x="2535573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70" name="组合 2869"/>
              <p:cNvGrpSpPr/>
              <p:nvPr/>
            </p:nvGrpSpPr>
            <p:grpSpPr>
              <a:xfrm rot="16200000">
                <a:off x="2073306" y="6139345"/>
                <a:ext cx="356292" cy="126654"/>
                <a:chOff x="2357427" y="5897872"/>
                <a:chExt cx="356292" cy="89073"/>
              </a:xfrm>
              <a:grpFill/>
            </p:grpSpPr>
            <p:sp>
              <p:nvSpPr>
                <p:cNvPr id="2871" name="矩形 2870"/>
                <p:cNvSpPr/>
                <p:nvPr/>
              </p:nvSpPr>
              <p:spPr>
                <a:xfrm>
                  <a:off x="2446500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2" name="矩形 2871"/>
                <p:cNvSpPr/>
                <p:nvPr/>
              </p:nvSpPr>
              <p:spPr>
                <a:xfrm>
                  <a:off x="2357427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3" name="矩形 2872"/>
                <p:cNvSpPr/>
                <p:nvPr/>
              </p:nvSpPr>
              <p:spPr>
                <a:xfrm>
                  <a:off x="2624646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4" name="矩形 2873"/>
                <p:cNvSpPr/>
                <p:nvPr/>
              </p:nvSpPr>
              <p:spPr>
                <a:xfrm>
                  <a:off x="2535573" y="5897872"/>
                  <a:ext cx="89073" cy="89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887" name="图片占位符 1718"/>
          <p:cNvSpPr>
            <a:spLocks noGrp="1"/>
          </p:cNvSpPr>
          <p:nvPr>
            <p:ph type="pic" sz="quarter" idx="10" hasCustomPrompt="1"/>
          </p:nvPr>
        </p:nvSpPr>
        <p:spPr>
          <a:xfrm>
            <a:off x="4657144" y="1676400"/>
            <a:ext cx="2233295" cy="3984625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zh-CN" altLang="en-US" dirty="0"/>
              <a:t>点击插入图片</a:t>
            </a:r>
          </a:p>
        </p:txBody>
      </p:sp>
      <p:grpSp>
        <p:nvGrpSpPr>
          <p:cNvPr id="2888" name="组合 2887"/>
          <p:cNvGrpSpPr/>
          <p:nvPr userDrawn="1"/>
        </p:nvGrpSpPr>
        <p:grpSpPr>
          <a:xfrm>
            <a:off x="6249334" y="2636248"/>
            <a:ext cx="1815524" cy="3824545"/>
            <a:chOff x="4986326" y="1366463"/>
            <a:chExt cx="2219347" cy="4675230"/>
          </a:xfrm>
          <a:effectLst/>
        </p:grpSpPr>
        <p:sp>
          <p:nvSpPr>
            <p:cNvPr id="2889" name="任意多边形: 形状 2888"/>
            <p:cNvSpPr/>
            <p:nvPr/>
          </p:nvSpPr>
          <p:spPr>
            <a:xfrm>
              <a:off x="4986326" y="1366463"/>
              <a:ext cx="2219347" cy="4675230"/>
            </a:xfrm>
            <a:custGeom>
              <a:avLst/>
              <a:gdLst>
                <a:gd name="connsiteX0" fmla="*/ 264627 w 3032714"/>
                <a:gd name="connsiteY0" fmla="*/ 0 h 6388653"/>
                <a:gd name="connsiteX1" fmla="*/ 284305 w 3032714"/>
                <a:gd name="connsiteY1" fmla="*/ 0 h 6388653"/>
                <a:gd name="connsiteX2" fmla="*/ 2767484 w 3032714"/>
                <a:gd name="connsiteY2" fmla="*/ 0 h 6388653"/>
                <a:gd name="connsiteX3" fmla="*/ 2767484 w 3032714"/>
                <a:gd name="connsiteY3" fmla="*/ 88562 h 6388653"/>
                <a:gd name="connsiteX4" fmla="*/ 2856497 w 3032714"/>
                <a:gd name="connsiteY4" fmla="*/ 88562 h 6388653"/>
                <a:gd name="connsiteX5" fmla="*/ 2856497 w 3032714"/>
                <a:gd name="connsiteY5" fmla="*/ 177124 h 6388653"/>
                <a:gd name="connsiteX6" fmla="*/ 2945510 w 3032714"/>
                <a:gd name="connsiteY6" fmla="*/ 177124 h 6388653"/>
                <a:gd name="connsiteX7" fmla="*/ 2945510 w 3032714"/>
                <a:gd name="connsiteY7" fmla="*/ 265685 h 6388653"/>
                <a:gd name="connsiteX8" fmla="*/ 2872349 w 3032714"/>
                <a:gd name="connsiteY8" fmla="*/ 265685 h 6388653"/>
                <a:gd name="connsiteX9" fmla="*/ 2872349 w 3032714"/>
                <a:gd name="connsiteY9" fmla="*/ 265686 h 6388653"/>
                <a:gd name="connsiteX10" fmla="*/ 2945510 w 3032714"/>
                <a:gd name="connsiteY10" fmla="*/ 265686 h 6388653"/>
                <a:gd name="connsiteX11" fmla="*/ 3032714 w 3032714"/>
                <a:gd name="connsiteY11" fmla="*/ 265686 h 6388653"/>
                <a:gd name="connsiteX12" fmla="*/ 3032714 w 3032714"/>
                <a:gd name="connsiteY12" fmla="*/ 6103142 h 6388653"/>
                <a:gd name="connsiteX13" fmla="*/ 3032713 w 3032714"/>
                <a:gd name="connsiteY13" fmla="*/ 6103142 h 6388653"/>
                <a:gd name="connsiteX14" fmla="*/ 3032713 w 3032714"/>
                <a:gd name="connsiteY14" fmla="*/ 6122820 h 6388653"/>
                <a:gd name="connsiteX15" fmla="*/ 2944151 w 3032714"/>
                <a:gd name="connsiteY15" fmla="*/ 6122820 h 6388653"/>
                <a:gd name="connsiteX16" fmla="*/ 2944151 w 3032714"/>
                <a:gd name="connsiteY16" fmla="*/ 6211833 h 6388653"/>
                <a:gd name="connsiteX17" fmla="*/ 2855589 w 3032714"/>
                <a:gd name="connsiteY17" fmla="*/ 6211833 h 6388653"/>
                <a:gd name="connsiteX18" fmla="*/ 2855589 w 3032714"/>
                <a:gd name="connsiteY18" fmla="*/ 6300846 h 6388653"/>
                <a:gd name="connsiteX19" fmla="*/ 2767028 w 3032714"/>
                <a:gd name="connsiteY19" fmla="*/ 6300846 h 6388653"/>
                <a:gd name="connsiteX20" fmla="*/ 2767028 w 3032714"/>
                <a:gd name="connsiteY20" fmla="*/ 6227685 h 6388653"/>
                <a:gd name="connsiteX21" fmla="*/ 2767027 w 3032714"/>
                <a:gd name="connsiteY21" fmla="*/ 6227685 h 6388653"/>
                <a:gd name="connsiteX22" fmla="*/ 2767027 w 3032714"/>
                <a:gd name="connsiteY22" fmla="*/ 6300846 h 6388653"/>
                <a:gd name="connsiteX23" fmla="*/ 2767027 w 3032714"/>
                <a:gd name="connsiteY23" fmla="*/ 6388653 h 6388653"/>
                <a:gd name="connsiteX24" fmla="*/ 264481 w 3032714"/>
                <a:gd name="connsiteY24" fmla="*/ 6388653 h 6388653"/>
                <a:gd name="connsiteX25" fmla="*/ 264481 w 3032714"/>
                <a:gd name="connsiteY25" fmla="*/ 6300846 h 6388653"/>
                <a:gd name="connsiteX26" fmla="*/ 264481 w 3032714"/>
                <a:gd name="connsiteY26" fmla="*/ 6227685 h 6388653"/>
                <a:gd name="connsiteX27" fmla="*/ 264480 w 3032714"/>
                <a:gd name="connsiteY27" fmla="*/ 6227685 h 6388653"/>
                <a:gd name="connsiteX28" fmla="*/ 264480 w 3032714"/>
                <a:gd name="connsiteY28" fmla="*/ 6300846 h 6388653"/>
                <a:gd name="connsiteX29" fmla="*/ 175919 w 3032714"/>
                <a:gd name="connsiteY29" fmla="*/ 6300846 h 6388653"/>
                <a:gd name="connsiteX30" fmla="*/ 175919 w 3032714"/>
                <a:gd name="connsiteY30" fmla="*/ 6211833 h 6388653"/>
                <a:gd name="connsiteX31" fmla="*/ 87357 w 3032714"/>
                <a:gd name="connsiteY31" fmla="*/ 6211833 h 6388653"/>
                <a:gd name="connsiteX32" fmla="*/ 87357 w 3032714"/>
                <a:gd name="connsiteY32" fmla="*/ 6122820 h 6388653"/>
                <a:gd name="connsiteX33" fmla="*/ 0 w 3032714"/>
                <a:gd name="connsiteY33" fmla="*/ 6122820 h 6388653"/>
                <a:gd name="connsiteX34" fmla="*/ 0 w 3032714"/>
                <a:gd name="connsiteY34" fmla="*/ 265686 h 6388653"/>
                <a:gd name="connsiteX35" fmla="*/ 86601 w 3032714"/>
                <a:gd name="connsiteY35" fmla="*/ 265686 h 6388653"/>
                <a:gd name="connsiteX36" fmla="*/ 159762 w 3032714"/>
                <a:gd name="connsiteY36" fmla="*/ 265686 h 6388653"/>
                <a:gd name="connsiteX37" fmla="*/ 159762 w 3032714"/>
                <a:gd name="connsiteY37" fmla="*/ 265685 h 6388653"/>
                <a:gd name="connsiteX38" fmla="*/ 86601 w 3032714"/>
                <a:gd name="connsiteY38" fmla="*/ 265685 h 6388653"/>
                <a:gd name="connsiteX39" fmla="*/ 86601 w 3032714"/>
                <a:gd name="connsiteY39" fmla="*/ 177124 h 6388653"/>
                <a:gd name="connsiteX40" fmla="*/ 175614 w 3032714"/>
                <a:gd name="connsiteY40" fmla="*/ 177124 h 6388653"/>
                <a:gd name="connsiteX41" fmla="*/ 175614 w 3032714"/>
                <a:gd name="connsiteY41" fmla="*/ 88562 h 6388653"/>
                <a:gd name="connsiteX42" fmla="*/ 264627 w 3032714"/>
                <a:gd name="connsiteY42" fmla="*/ 88562 h 638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32714" h="6388653">
                  <a:moveTo>
                    <a:pt x="264627" y="0"/>
                  </a:moveTo>
                  <a:lnTo>
                    <a:pt x="284305" y="0"/>
                  </a:lnTo>
                  <a:lnTo>
                    <a:pt x="2767484" y="0"/>
                  </a:lnTo>
                  <a:lnTo>
                    <a:pt x="2767484" y="88562"/>
                  </a:lnTo>
                  <a:lnTo>
                    <a:pt x="2856497" y="88562"/>
                  </a:lnTo>
                  <a:lnTo>
                    <a:pt x="2856497" y="177124"/>
                  </a:lnTo>
                  <a:lnTo>
                    <a:pt x="2945510" y="177124"/>
                  </a:lnTo>
                  <a:lnTo>
                    <a:pt x="2945510" y="265685"/>
                  </a:lnTo>
                  <a:lnTo>
                    <a:pt x="2872349" y="265685"/>
                  </a:lnTo>
                  <a:lnTo>
                    <a:pt x="2872349" y="265686"/>
                  </a:lnTo>
                  <a:lnTo>
                    <a:pt x="2945510" y="265686"/>
                  </a:lnTo>
                  <a:lnTo>
                    <a:pt x="3032714" y="265686"/>
                  </a:lnTo>
                  <a:lnTo>
                    <a:pt x="3032714" y="6103142"/>
                  </a:lnTo>
                  <a:lnTo>
                    <a:pt x="3032713" y="6103142"/>
                  </a:lnTo>
                  <a:lnTo>
                    <a:pt x="3032713" y="6122820"/>
                  </a:lnTo>
                  <a:lnTo>
                    <a:pt x="2944151" y="6122820"/>
                  </a:lnTo>
                  <a:lnTo>
                    <a:pt x="2944151" y="6211833"/>
                  </a:lnTo>
                  <a:lnTo>
                    <a:pt x="2855589" y="6211833"/>
                  </a:lnTo>
                  <a:lnTo>
                    <a:pt x="2855589" y="6300846"/>
                  </a:lnTo>
                  <a:lnTo>
                    <a:pt x="2767028" y="6300846"/>
                  </a:lnTo>
                  <a:lnTo>
                    <a:pt x="2767028" y="6227685"/>
                  </a:lnTo>
                  <a:lnTo>
                    <a:pt x="2767027" y="6227685"/>
                  </a:lnTo>
                  <a:lnTo>
                    <a:pt x="2767027" y="6300846"/>
                  </a:lnTo>
                  <a:lnTo>
                    <a:pt x="2767027" y="6388653"/>
                  </a:lnTo>
                  <a:lnTo>
                    <a:pt x="264481" y="6388653"/>
                  </a:lnTo>
                  <a:lnTo>
                    <a:pt x="264481" y="6300846"/>
                  </a:lnTo>
                  <a:lnTo>
                    <a:pt x="264481" y="6227685"/>
                  </a:lnTo>
                  <a:lnTo>
                    <a:pt x="264480" y="6227685"/>
                  </a:lnTo>
                  <a:lnTo>
                    <a:pt x="264480" y="6300846"/>
                  </a:lnTo>
                  <a:lnTo>
                    <a:pt x="175919" y="6300846"/>
                  </a:lnTo>
                  <a:lnTo>
                    <a:pt x="175919" y="6211833"/>
                  </a:lnTo>
                  <a:lnTo>
                    <a:pt x="87357" y="6211833"/>
                  </a:lnTo>
                  <a:lnTo>
                    <a:pt x="87357" y="6122820"/>
                  </a:lnTo>
                  <a:lnTo>
                    <a:pt x="0" y="6122820"/>
                  </a:lnTo>
                  <a:lnTo>
                    <a:pt x="0" y="265686"/>
                  </a:lnTo>
                  <a:lnTo>
                    <a:pt x="86601" y="265686"/>
                  </a:lnTo>
                  <a:lnTo>
                    <a:pt x="159762" y="265686"/>
                  </a:lnTo>
                  <a:lnTo>
                    <a:pt x="159762" y="265685"/>
                  </a:lnTo>
                  <a:lnTo>
                    <a:pt x="86601" y="265685"/>
                  </a:lnTo>
                  <a:lnTo>
                    <a:pt x="86601" y="177124"/>
                  </a:lnTo>
                  <a:lnTo>
                    <a:pt x="175614" y="177124"/>
                  </a:lnTo>
                  <a:lnTo>
                    <a:pt x="175614" y="88562"/>
                  </a:lnTo>
                  <a:lnTo>
                    <a:pt x="264627" y="8856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90" name="矩形 2889"/>
            <p:cNvSpPr/>
            <p:nvPr/>
          </p:nvSpPr>
          <p:spPr>
            <a:xfrm>
              <a:off x="5692000" y="1722730"/>
              <a:ext cx="65184" cy="65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1" name="矩形 2890"/>
            <p:cNvSpPr/>
            <p:nvPr/>
          </p:nvSpPr>
          <p:spPr>
            <a:xfrm>
              <a:off x="6062025" y="1550657"/>
              <a:ext cx="65184" cy="65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2" name="矩形 2891"/>
            <p:cNvSpPr/>
            <p:nvPr/>
          </p:nvSpPr>
          <p:spPr>
            <a:xfrm>
              <a:off x="5898422" y="1722729"/>
              <a:ext cx="371434" cy="65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3" name="矩形 2892"/>
            <p:cNvSpPr/>
            <p:nvPr/>
          </p:nvSpPr>
          <p:spPr>
            <a:xfrm>
              <a:off x="5144065" y="1981082"/>
              <a:ext cx="1903341" cy="3388269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94" name="组合 2893"/>
            <p:cNvGrpSpPr/>
            <p:nvPr/>
          </p:nvGrpSpPr>
          <p:grpSpPr>
            <a:xfrm>
              <a:off x="5871562" y="5479919"/>
              <a:ext cx="446107" cy="451206"/>
              <a:chOff x="2188125" y="5897872"/>
              <a:chExt cx="609601" cy="616568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2895" name="组合 2894"/>
              <p:cNvGrpSpPr/>
              <p:nvPr/>
            </p:nvGrpSpPr>
            <p:grpSpPr>
              <a:xfrm>
                <a:off x="2314780" y="5897872"/>
                <a:ext cx="356292" cy="126654"/>
                <a:chOff x="2357427" y="5897872"/>
                <a:chExt cx="356292" cy="89073"/>
              </a:xfrm>
              <a:grpFill/>
            </p:grpSpPr>
            <p:sp>
              <p:nvSpPr>
                <p:cNvPr id="2911" name="矩形 2910"/>
                <p:cNvSpPr/>
                <p:nvPr/>
              </p:nvSpPr>
              <p:spPr>
                <a:xfrm>
                  <a:off x="2446500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12" name="矩形 2911"/>
                <p:cNvSpPr/>
                <p:nvPr/>
              </p:nvSpPr>
              <p:spPr>
                <a:xfrm>
                  <a:off x="2357427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13" name="矩形 2912"/>
                <p:cNvSpPr/>
                <p:nvPr/>
              </p:nvSpPr>
              <p:spPr>
                <a:xfrm>
                  <a:off x="2624646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14" name="矩形 2913"/>
                <p:cNvSpPr/>
                <p:nvPr/>
              </p:nvSpPr>
              <p:spPr>
                <a:xfrm>
                  <a:off x="2535573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96" name="组合 2895"/>
              <p:cNvGrpSpPr/>
              <p:nvPr/>
            </p:nvGrpSpPr>
            <p:grpSpPr>
              <a:xfrm>
                <a:off x="2314779" y="6387786"/>
                <a:ext cx="356292" cy="126654"/>
                <a:chOff x="2357427" y="5897872"/>
                <a:chExt cx="356292" cy="89073"/>
              </a:xfrm>
              <a:grpFill/>
            </p:grpSpPr>
            <p:sp>
              <p:nvSpPr>
                <p:cNvPr id="2907" name="矩形 2906"/>
                <p:cNvSpPr/>
                <p:nvPr/>
              </p:nvSpPr>
              <p:spPr>
                <a:xfrm>
                  <a:off x="2446500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08" name="矩形 2907"/>
                <p:cNvSpPr/>
                <p:nvPr/>
              </p:nvSpPr>
              <p:spPr>
                <a:xfrm>
                  <a:off x="2357427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09" name="矩形 2908"/>
                <p:cNvSpPr/>
                <p:nvPr/>
              </p:nvSpPr>
              <p:spPr>
                <a:xfrm>
                  <a:off x="2624646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10" name="矩形 2909"/>
                <p:cNvSpPr/>
                <p:nvPr/>
              </p:nvSpPr>
              <p:spPr>
                <a:xfrm>
                  <a:off x="2535573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97" name="组合 2896"/>
              <p:cNvGrpSpPr/>
              <p:nvPr/>
            </p:nvGrpSpPr>
            <p:grpSpPr>
              <a:xfrm rot="16200000">
                <a:off x="2556253" y="6139345"/>
                <a:ext cx="356292" cy="126654"/>
                <a:chOff x="2357427" y="5897872"/>
                <a:chExt cx="356292" cy="89073"/>
              </a:xfrm>
              <a:grpFill/>
            </p:grpSpPr>
            <p:sp>
              <p:nvSpPr>
                <p:cNvPr id="2903" name="矩形 2902"/>
                <p:cNvSpPr/>
                <p:nvPr/>
              </p:nvSpPr>
              <p:spPr>
                <a:xfrm>
                  <a:off x="2446500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04" name="矩形 2903"/>
                <p:cNvSpPr/>
                <p:nvPr/>
              </p:nvSpPr>
              <p:spPr>
                <a:xfrm>
                  <a:off x="2357427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05" name="矩形 2904"/>
                <p:cNvSpPr/>
                <p:nvPr/>
              </p:nvSpPr>
              <p:spPr>
                <a:xfrm>
                  <a:off x="2624646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06" name="矩形 2905"/>
                <p:cNvSpPr/>
                <p:nvPr/>
              </p:nvSpPr>
              <p:spPr>
                <a:xfrm>
                  <a:off x="2535573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98" name="组合 2897"/>
              <p:cNvGrpSpPr/>
              <p:nvPr/>
            </p:nvGrpSpPr>
            <p:grpSpPr>
              <a:xfrm rot="16200000">
                <a:off x="2073306" y="6139345"/>
                <a:ext cx="356292" cy="126654"/>
                <a:chOff x="2357427" y="5897872"/>
                <a:chExt cx="356292" cy="89073"/>
              </a:xfrm>
              <a:grpFill/>
            </p:grpSpPr>
            <p:sp>
              <p:nvSpPr>
                <p:cNvPr id="2899" name="矩形 2898"/>
                <p:cNvSpPr/>
                <p:nvPr/>
              </p:nvSpPr>
              <p:spPr>
                <a:xfrm>
                  <a:off x="2446500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00" name="矩形 2899"/>
                <p:cNvSpPr/>
                <p:nvPr/>
              </p:nvSpPr>
              <p:spPr>
                <a:xfrm>
                  <a:off x="2357427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01" name="矩形 2900"/>
                <p:cNvSpPr/>
                <p:nvPr/>
              </p:nvSpPr>
              <p:spPr>
                <a:xfrm>
                  <a:off x="2624646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02" name="矩形 2901"/>
                <p:cNvSpPr/>
                <p:nvPr/>
              </p:nvSpPr>
              <p:spPr>
                <a:xfrm>
                  <a:off x="2535573" y="5897872"/>
                  <a:ext cx="89073" cy="890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915" name="图片占位符 1718"/>
          <p:cNvSpPr>
            <a:spLocks noGrp="1"/>
          </p:cNvSpPr>
          <p:nvPr>
            <p:ph type="pic" sz="quarter" idx="11" hasCustomPrompt="1"/>
          </p:nvPr>
        </p:nvSpPr>
        <p:spPr>
          <a:xfrm>
            <a:off x="6386884" y="3139441"/>
            <a:ext cx="1540194" cy="2758915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zh-CN" altLang="en-US" dirty="0"/>
              <a:t>点击插入图片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-15650"/>
            <a:ext cx="12192000" cy="6873650"/>
            <a:chOff x="0" y="-15650"/>
            <a:chExt cx="12192000" cy="68736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0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5043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0087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95130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60174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25217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590261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855304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120348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385391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650435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915478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180522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445565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710609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975652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240696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505739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770783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035826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300870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565913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830957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6096000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361043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626087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6891130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7156174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421217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7686261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7951304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216348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481391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746435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9011478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9276522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9541565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9806609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071652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336696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601739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0866783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1131826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1396870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1661913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1926957" y="-1565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0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265043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530087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95130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60174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325217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590261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855304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2120348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2385391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2650435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2915478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3180522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3445565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3710609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3975652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4240696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4505739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4770783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5035826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5300870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5565913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5830957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6096000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6361043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6626087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6891130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7156174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421217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686261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7951304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8216348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8481391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8746435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9011478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9276522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9541565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9806609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10071652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10336696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10601739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10866783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11131826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11396870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1661913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1926957" y="24872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0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265043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530087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795130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1060174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1325217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590261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855304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2120348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2385391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2650435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2915478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3180522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3445565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3710609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3975652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4240696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4505739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4770783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5035826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5300870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5565913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5830957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6096000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6361043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6626087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6891130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7156174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7421217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7686261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7951304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8216348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8481391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8746435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9011478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9276522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9541565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9806609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10071652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10336696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10601739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10866783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11131826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11396870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661913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11926957" y="51309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0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265043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530087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795130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1060174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1325217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1590261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1855304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2120348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385391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2650435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15478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180522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3445565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3710609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3975652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4240696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4505739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4770783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5035826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5300870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5565913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5830957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6096000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6361043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6626087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6891130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7156174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7421217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/>
            <p:cNvSpPr/>
            <p:nvPr/>
          </p:nvSpPr>
          <p:spPr>
            <a:xfrm>
              <a:off x="7686261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7951304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8216348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8481391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8746435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9011478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9276522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9541565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9806609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10071652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10336696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10601739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10866783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/>
          </p:nvSpPr>
          <p:spPr>
            <a:xfrm>
              <a:off x="11131826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11396870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11661913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1926957" y="77746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26504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53008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79513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060174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132521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/>
            <p:cNvSpPr/>
            <p:nvPr/>
          </p:nvSpPr>
          <p:spPr>
            <a:xfrm>
              <a:off x="1590261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/>
            <p:cNvSpPr/>
            <p:nvPr/>
          </p:nvSpPr>
          <p:spPr>
            <a:xfrm>
              <a:off x="1855304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2120348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2385391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2650435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/>
            <p:cNvSpPr/>
            <p:nvPr/>
          </p:nvSpPr>
          <p:spPr>
            <a:xfrm>
              <a:off x="2915478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/>
            <p:cNvSpPr/>
            <p:nvPr/>
          </p:nvSpPr>
          <p:spPr>
            <a:xfrm>
              <a:off x="3180522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3445565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3710609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/>
            <p:cNvSpPr/>
            <p:nvPr/>
          </p:nvSpPr>
          <p:spPr>
            <a:xfrm>
              <a:off x="3975652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4240696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4505739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477078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5035826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530087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556591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/>
            <p:cNvSpPr/>
            <p:nvPr/>
          </p:nvSpPr>
          <p:spPr>
            <a:xfrm>
              <a:off x="583095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>
              <a:off x="609600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636104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662608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689113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7156174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742121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7686261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/>
            <p:cNvSpPr/>
            <p:nvPr/>
          </p:nvSpPr>
          <p:spPr>
            <a:xfrm>
              <a:off x="7951304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/>
            <p:cNvSpPr/>
            <p:nvPr/>
          </p:nvSpPr>
          <p:spPr>
            <a:xfrm>
              <a:off x="8216348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/>
            <p:cNvSpPr/>
            <p:nvPr/>
          </p:nvSpPr>
          <p:spPr>
            <a:xfrm>
              <a:off x="8481391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8746435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/>
            <p:cNvSpPr/>
            <p:nvPr/>
          </p:nvSpPr>
          <p:spPr>
            <a:xfrm>
              <a:off x="9011478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/>
            <p:cNvSpPr/>
            <p:nvPr/>
          </p:nvSpPr>
          <p:spPr>
            <a:xfrm>
              <a:off x="9276522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矩形 227"/>
            <p:cNvSpPr/>
            <p:nvPr/>
          </p:nvSpPr>
          <p:spPr>
            <a:xfrm>
              <a:off x="9541565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/>
            <p:cNvSpPr/>
            <p:nvPr/>
          </p:nvSpPr>
          <p:spPr>
            <a:xfrm>
              <a:off x="9806609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/>
            <p:cNvSpPr/>
            <p:nvPr/>
          </p:nvSpPr>
          <p:spPr>
            <a:xfrm>
              <a:off x="10071652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/>
            <p:cNvSpPr/>
            <p:nvPr/>
          </p:nvSpPr>
          <p:spPr>
            <a:xfrm>
              <a:off x="10336696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/>
            <p:cNvSpPr/>
            <p:nvPr/>
          </p:nvSpPr>
          <p:spPr>
            <a:xfrm>
              <a:off x="10601739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/>
            <p:cNvSpPr/>
            <p:nvPr/>
          </p:nvSpPr>
          <p:spPr>
            <a:xfrm>
              <a:off x="1086678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/>
            <p:cNvSpPr/>
            <p:nvPr/>
          </p:nvSpPr>
          <p:spPr>
            <a:xfrm>
              <a:off x="11131826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11396870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11661913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>
              <a:off x="11926957" y="104183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/>
            <p:cNvSpPr/>
            <p:nvPr/>
          </p:nvSpPr>
          <p:spPr>
            <a:xfrm>
              <a:off x="26504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>
              <a:off x="53008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/>
            <p:cNvSpPr/>
            <p:nvPr/>
          </p:nvSpPr>
          <p:spPr>
            <a:xfrm>
              <a:off x="79513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/>
            <p:cNvSpPr/>
            <p:nvPr/>
          </p:nvSpPr>
          <p:spPr>
            <a:xfrm>
              <a:off x="1060174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132521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1590261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1855304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/>
            <p:cNvSpPr/>
            <p:nvPr/>
          </p:nvSpPr>
          <p:spPr>
            <a:xfrm>
              <a:off x="2120348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/>
            <p:cNvSpPr/>
            <p:nvPr/>
          </p:nvSpPr>
          <p:spPr>
            <a:xfrm>
              <a:off x="2385391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/>
            <p:cNvSpPr/>
            <p:nvPr/>
          </p:nvSpPr>
          <p:spPr>
            <a:xfrm>
              <a:off x="2650435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/>
            <p:cNvSpPr/>
            <p:nvPr/>
          </p:nvSpPr>
          <p:spPr>
            <a:xfrm>
              <a:off x="2915478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3180522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>
              <a:off x="3445565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/>
            <p:cNvSpPr/>
            <p:nvPr/>
          </p:nvSpPr>
          <p:spPr>
            <a:xfrm>
              <a:off x="3710609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/>
            <p:cNvSpPr/>
            <p:nvPr/>
          </p:nvSpPr>
          <p:spPr>
            <a:xfrm>
              <a:off x="3975652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/>
            <p:cNvSpPr/>
            <p:nvPr/>
          </p:nvSpPr>
          <p:spPr>
            <a:xfrm>
              <a:off x="4240696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矩形 254"/>
            <p:cNvSpPr/>
            <p:nvPr/>
          </p:nvSpPr>
          <p:spPr>
            <a:xfrm>
              <a:off x="4505739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/>
            <p:cNvSpPr/>
            <p:nvPr/>
          </p:nvSpPr>
          <p:spPr>
            <a:xfrm>
              <a:off x="477078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/>
            <p:cNvSpPr/>
            <p:nvPr/>
          </p:nvSpPr>
          <p:spPr>
            <a:xfrm>
              <a:off x="5035826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 257"/>
            <p:cNvSpPr/>
            <p:nvPr/>
          </p:nvSpPr>
          <p:spPr>
            <a:xfrm>
              <a:off x="530087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 258"/>
            <p:cNvSpPr/>
            <p:nvPr/>
          </p:nvSpPr>
          <p:spPr>
            <a:xfrm>
              <a:off x="556591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583095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609600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636104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/>
            <p:cNvSpPr/>
            <p:nvPr/>
          </p:nvSpPr>
          <p:spPr>
            <a:xfrm>
              <a:off x="662608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/>
            <p:cNvSpPr/>
            <p:nvPr/>
          </p:nvSpPr>
          <p:spPr>
            <a:xfrm>
              <a:off x="689113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7156174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742121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7686261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/>
            <p:cNvSpPr/>
            <p:nvPr/>
          </p:nvSpPr>
          <p:spPr>
            <a:xfrm>
              <a:off x="7951304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/>
            <p:cNvSpPr/>
            <p:nvPr/>
          </p:nvSpPr>
          <p:spPr>
            <a:xfrm>
              <a:off x="8216348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8481391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8746435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9011478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/>
            <p:cNvSpPr/>
            <p:nvPr/>
          </p:nvSpPr>
          <p:spPr>
            <a:xfrm>
              <a:off x="9276522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矩形 273"/>
            <p:cNvSpPr/>
            <p:nvPr/>
          </p:nvSpPr>
          <p:spPr>
            <a:xfrm>
              <a:off x="9541565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矩形 274"/>
            <p:cNvSpPr/>
            <p:nvPr/>
          </p:nvSpPr>
          <p:spPr>
            <a:xfrm>
              <a:off x="9806609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 275"/>
            <p:cNvSpPr/>
            <p:nvPr/>
          </p:nvSpPr>
          <p:spPr>
            <a:xfrm>
              <a:off x="10071652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/>
            <p:cNvSpPr/>
            <p:nvPr/>
          </p:nvSpPr>
          <p:spPr>
            <a:xfrm>
              <a:off x="10336696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矩形 277"/>
            <p:cNvSpPr/>
            <p:nvPr/>
          </p:nvSpPr>
          <p:spPr>
            <a:xfrm>
              <a:off x="10601739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1086678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/>
            <p:cNvSpPr/>
            <p:nvPr/>
          </p:nvSpPr>
          <p:spPr>
            <a:xfrm>
              <a:off x="11131826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矩形 280"/>
            <p:cNvSpPr/>
            <p:nvPr/>
          </p:nvSpPr>
          <p:spPr>
            <a:xfrm>
              <a:off x="11396870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11661913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11926957" y="130620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矩形 283"/>
            <p:cNvSpPr/>
            <p:nvPr/>
          </p:nvSpPr>
          <p:spPr>
            <a:xfrm>
              <a:off x="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矩形 284"/>
            <p:cNvSpPr/>
            <p:nvPr/>
          </p:nvSpPr>
          <p:spPr>
            <a:xfrm>
              <a:off x="26504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矩形 285"/>
            <p:cNvSpPr/>
            <p:nvPr/>
          </p:nvSpPr>
          <p:spPr>
            <a:xfrm>
              <a:off x="53008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矩形 286"/>
            <p:cNvSpPr/>
            <p:nvPr/>
          </p:nvSpPr>
          <p:spPr>
            <a:xfrm>
              <a:off x="79513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矩形 287"/>
            <p:cNvSpPr/>
            <p:nvPr/>
          </p:nvSpPr>
          <p:spPr>
            <a:xfrm>
              <a:off x="1060174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矩形 288"/>
            <p:cNvSpPr/>
            <p:nvPr/>
          </p:nvSpPr>
          <p:spPr>
            <a:xfrm>
              <a:off x="132521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矩形 289"/>
            <p:cNvSpPr/>
            <p:nvPr/>
          </p:nvSpPr>
          <p:spPr>
            <a:xfrm>
              <a:off x="1590261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矩形 290"/>
            <p:cNvSpPr/>
            <p:nvPr/>
          </p:nvSpPr>
          <p:spPr>
            <a:xfrm>
              <a:off x="1855304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矩形 291"/>
            <p:cNvSpPr/>
            <p:nvPr/>
          </p:nvSpPr>
          <p:spPr>
            <a:xfrm>
              <a:off x="2120348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矩形 292"/>
            <p:cNvSpPr/>
            <p:nvPr/>
          </p:nvSpPr>
          <p:spPr>
            <a:xfrm>
              <a:off x="2385391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矩形 293"/>
            <p:cNvSpPr/>
            <p:nvPr/>
          </p:nvSpPr>
          <p:spPr>
            <a:xfrm>
              <a:off x="2650435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矩形 294"/>
            <p:cNvSpPr/>
            <p:nvPr/>
          </p:nvSpPr>
          <p:spPr>
            <a:xfrm>
              <a:off x="2915478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矩形 295"/>
            <p:cNvSpPr/>
            <p:nvPr/>
          </p:nvSpPr>
          <p:spPr>
            <a:xfrm>
              <a:off x="3180522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矩形 296"/>
            <p:cNvSpPr/>
            <p:nvPr/>
          </p:nvSpPr>
          <p:spPr>
            <a:xfrm>
              <a:off x="3445565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矩形 297"/>
            <p:cNvSpPr/>
            <p:nvPr/>
          </p:nvSpPr>
          <p:spPr>
            <a:xfrm>
              <a:off x="3710609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矩形 298"/>
            <p:cNvSpPr/>
            <p:nvPr/>
          </p:nvSpPr>
          <p:spPr>
            <a:xfrm>
              <a:off x="3975652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4240696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4505739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477078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5035826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530087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556591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583095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/>
            <p:cNvSpPr/>
            <p:nvPr/>
          </p:nvSpPr>
          <p:spPr>
            <a:xfrm>
              <a:off x="609600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矩形 307"/>
            <p:cNvSpPr/>
            <p:nvPr/>
          </p:nvSpPr>
          <p:spPr>
            <a:xfrm>
              <a:off x="636104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矩形 308"/>
            <p:cNvSpPr/>
            <p:nvPr/>
          </p:nvSpPr>
          <p:spPr>
            <a:xfrm>
              <a:off x="662608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矩形 309"/>
            <p:cNvSpPr/>
            <p:nvPr/>
          </p:nvSpPr>
          <p:spPr>
            <a:xfrm>
              <a:off x="689113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矩形 310"/>
            <p:cNvSpPr/>
            <p:nvPr/>
          </p:nvSpPr>
          <p:spPr>
            <a:xfrm>
              <a:off x="7156174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/>
            <p:cNvSpPr/>
            <p:nvPr/>
          </p:nvSpPr>
          <p:spPr>
            <a:xfrm>
              <a:off x="742121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 312"/>
            <p:cNvSpPr/>
            <p:nvPr/>
          </p:nvSpPr>
          <p:spPr>
            <a:xfrm>
              <a:off x="7686261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/>
            <p:cNvSpPr/>
            <p:nvPr/>
          </p:nvSpPr>
          <p:spPr>
            <a:xfrm>
              <a:off x="7951304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8216348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8481391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8746435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011478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9276522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9541565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9806609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10071652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336696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601739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86678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矩形 325"/>
            <p:cNvSpPr/>
            <p:nvPr/>
          </p:nvSpPr>
          <p:spPr>
            <a:xfrm>
              <a:off x="11131826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矩形 326"/>
            <p:cNvSpPr/>
            <p:nvPr/>
          </p:nvSpPr>
          <p:spPr>
            <a:xfrm>
              <a:off x="11396870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矩形 327"/>
            <p:cNvSpPr/>
            <p:nvPr/>
          </p:nvSpPr>
          <p:spPr>
            <a:xfrm>
              <a:off x="11661913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11926957" y="157057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26504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53008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79513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60174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32521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1590261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855304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2120348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2385391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矩形 339"/>
            <p:cNvSpPr/>
            <p:nvPr/>
          </p:nvSpPr>
          <p:spPr>
            <a:xfrm>
              <a:off x="2650435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矩形 340"/>
            <p:cNvSpPr/>
            <p:nvPr/>
          </p:nvSpPr>
          <p:spPr>
            <a:xfrm>
              <a:off x="2915478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3180522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3445565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3710609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3975652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4240696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4505739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477078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5035826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530087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556591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583095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矩形 352"/>
            <p:cNvSpPr/>
            <p:nvPr/>
          </p:nvSpPr>
          <p:spPr>
            <a:xfrm>
              <a:off x="609600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矩形 353"/>
            <p:cNvSpPr/>
            <p:nvPr/>
          </p:nvSpPr>
          <p:spPr>
            <a:xfrm>
              <a:off x="636104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62608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89113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156174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42121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686261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951304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8216348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8481391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8746435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9011478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9276522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矩形 365"/>
            <p:cNvSpPr/>
            <p:nvPr/>
          </p:nvSpPr>
          <p:spPr>
            <a:xfrm>
              <a:off x="9541565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矩形 366"/>
            <p:cNvSpPr/>
            <p:nvPr/>
          </p:nvSpPr>
          <p:spPr>
            <a:xfrm>
              <a:off x="9806609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矩形 367"/>
            <p:cNvSpPr/>
            <p:nvPr/>
          </p:nvSpPr>
          <p:spPr>
            <a:xfrm>
              <a:off x="10071652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矩形 368"/>
            <p:cNvSpPr/>
            <p:nvPr/>
          </p:nvSpPr>
          <p:spPr>
            <a:xfrm>
              <a:off x="10336696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矩形 369"/>
            <p:cNvSpPr/>
            <p:nvPr/>
          </p:nvSpPr>
          <p:spPr>
            <a:xfrm>
              <a:off x="10601739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矩形 370"/>
            <p:cNvSpPr/>
            <p:nvPr/>
          </p:nvSpPr>
          <p:spPr>
            <a:xfrm>
              <a:off x="1086678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/>
            <p:cNvSpPr/>
            <p:nvPr/>
          </p:nvSpPr>
          <p:spPr>
            <a:xfrm>
              <a:off x="11131826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矩形 372"/>
            <p:cNvSpPr/>
            <p:nvPr/>
          </p:nvSpPr>
          <p:spPr>
            <a:xfrm>
              <a:off x="11396870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矩形 373"/>
            <p:cNvSpPr/>
            <p:nvPr/>
          </p:nvSpPr>
          <p:spPr>
            <a:xfrm>
              <a:off x="11661913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矩形 374"/>
            <p:cNvSpPr/>
            <p:nvPr/>
          </p:nvSpPr>
          <p:spPr>
            <a:xfrm>
              <a:off x="11926957" y="183494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矩形 375"/>
            <p:cNvSpPr/>
            <p:nvPr/>
          </p:nvSpPr>
          <p:spPr>
            <a:xfrm>
              <a:off x="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矩形 376"/>
            <p:cNvSpPr/>
            <p:nvPr/>
          </p:nvSpPr>
          <p:spPr>
            <a:xfrm>
              <a:off x="26504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矩形 377"/>
            <p:cNvSpPr/>
            <p:nvPr/>
          </p:nvSpPr>
          <p:spPr>
            <a:xfrm>
              <a:off x="53008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/>
            <p:cNvSpPr/>
            <p:nvPr/>
          </p:nvSpPr>
          <p:spPr>
            <a:xfrm>
              <a:off x="79513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/>
            <p:cNvSpPr/>
            <p:nvPr/>
          </p:nvSpPr>
          <p:spPr>
            <a:xfrm>
              <a:off x="1060174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132521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1590261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/>
            <p:cNvSpPr/>
            <p:nvPr/>
          </p:nvSpPr>
          <p:spPr>
            <a:xfrm>
              <a:off x="1855304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/>
            <p:cNvSpPr/>
            <p:nvPr/>
          </p:nvSpPr>
          <p:spPr>
            <a:xfrm>
              <a:off x="2120348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/>
            <p:cNvSpPr/>
            <p:nvPr/>
          </p:nvSpPr>
          <p:spPr>
            <a:xfrm>
              <a:off x="2385391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/>
            <p:cNvSpPr/>
            <p:nvPr/>
          </p:nvSpPr>
          <p:spPr>
            <a:xfrm>
              <a:off x="2650435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/>
            <p:cNvSpPr/>
            <p:nvPr/>
          </p:nvSpPr>
          <p:spPr>
            <a:xfrm>
              <a:off x="2915478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/>
            <p:cNvSpPr/>
            <p:nvPr/>
          </p:nvSpPr>
          <p:spPr>
            <a:xfrm>
              <a:off x="3180522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/>
            <p:cNvSpPr/>
            <p:nvPr/>
          </p:nvSpPr>
          <p:spPr>
            <a:xfrm>
              <a:off x="3445565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/>
            <p:cNvSpPr/>
            <p:nvPr/>
          </p:nvSpPr>
          <p:spPr>
            <a:xfrm>
              <a:off x="3710609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/>
            <p:cNvSpPr/>
            <p:nvPr/>
          </p:nvSpPr>
          <p:spPr>
            <a:xfrm>
              <a:off x="3975652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/>
            <p:cNvSpPr/>
            <p:nvPr/>
          </p:nvSpPr>
          <p:spPr>
            <a:xfrm>
              <a:off x="4240696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/>
            <p:cNvSpPr/>
            <p:nvPr/>
          </p:nvSpPr>
          <p:spPr>
            <a:xfrm>
              <a:off x="4505739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/>
            <p:cNvSpPr/>
            <p:nvPr/>
          </p:nvSpPr>
          <p:spPr>
            <a:xfrm>
              <a:off x="477078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/>
            <p:cNvSpPr/>
            <p:nvPr/>
          </p:nvSpPr>
          <p:spPr>
            <a:xfrm>
              <a:off x="5035826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矩形 395"/>
            <p:cNvSpPr/>
            <p:nvPr/>
          </p:nvSpPr>
          <p:spPr>
            <a:xfrm>
              <a:off x="530087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矩形 396"/>
            <p:cNvSpPr/>
            <p:nvPr/>
          </p:nvSpPr>
          <p:spPr>
            <a:xfrm>
              <a:off x="556591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矩形 397"/>
            <p:cNvSpPr/>
            <p:nvPr/>
          </p:nvSpPr>
          <p:spPr>
            <a:xfrm>
              <a:off x="583095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矩形 398"/>
            <p:cNvSpPr/>
            <p:nvPr/>
          </p:nvSpPr>
          <p:spPr>
            <a:xfrm>
              <a:off x="609600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矩形 399"/>
            <p:cNvSpPr/>
            <p:nvPr/>
          </p:nvSpPr>
          <p:spPr>
            <a:xfrm>
              <a:off x="636104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/>
            <p:cNvSpPr/>
            <p:nvPr/>
          </p:nvSpPr>
          <p:spPr>
            <a:xfrm>
              <a:off x="662608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矩形 401"/>
            <p:cNvSpPr/>
            <p:nvPr/>
          </p:nvSpPr>
          <p:spPr>
            <a:xfrm>
              <a:off x="689113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矩形 402"/>
            <p:cNvSpPr/>
            <p:nvPr/>
          </p:nvSpPr>
          <p:spPr>
            <a:xfrm>
              <a:off x="7156174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矩形 403"/>
            <p:cNvSpPr/>
            <p:nvPr/>
          </p:nvSpPr>
          <p:spPr>
            <a:xfrm>
              <a:off x="742121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 404"/>
            <p:cNvSpPr/>
            <p:nvPr/>
          </p:nvSpPr>
          <p:spPr>
            <a:xfrm>
              <a:off x="7686261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 405"/>
            <p:cNvSpPr/>
            <p:nvPr/>
          </p:nvSpPr>
          <p:spPr>
            <a:xfrm>
              <a:off x="7951304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 406"/>
            <p:cNvSpPr/>
            <p:nvPr/>
          </p:nvSpPr>
          <p:spPr>
            <a:xfrm>
              <a:off x="8216348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矩形 407"/>
            <p:cNvSpPr/>
            <p:nvPr/>
          </p:nvSpPr>
          <p:spPr>
            <a:xfrm>
              <a:off x="8481391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矩形 408"/>
            <p:cNvSpPr/>
            <p:nvPr/>
          </p:nvSpPr>
          <p:spPr>
            <a:xfrm>
              <a:off x="8746435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矩形 409"/>
            <p:cNvSpPr/>
            <p:nvPr/>
          </p:nvSpPr>
          <p:spPr>
            <a:xfrm>
              <a:off x="9011478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 410"/>
            <p:cNvSpPr/>
            <p:nvPr/>
          </p:nvSpPr>
          <p:spPr>
            <a:xfrm>
              <a:off x="9276522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 411"/>
            <p:cNvSpPr/>
            <p:nvPr/>
          </p:nvSpPr>
          <p:spPr>
            <a:xfrm>
              <a:off x="9541565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 412"/>
            <p:cNvSpPr/>
            <p:nvPr/>
          </p:nvSpPr>
          <p:spPr>
            <a:xfrm>
              <a:off x="9806609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矩形 413"/>
            <p:cNvSpPr/>
            <p:nvPr/>
          </p:nvSpPr>
          <p:spPr>
            <a:xfrm>
              <a:off x="10071652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矩形 414"/>
            <p:cNvSpPr/>
            <p:nvPr/>
          </p:nvSpPr>
          <p:spPr>
            <a:xfrm>
              <a:off x="10336696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矩形 415"/>
            <p:cNvSpPr/>
            <p:nvPr/>
          </p:nvSpPr>
          <p:spPr>
            <a:xfrm>
              <a:off x="10601739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矩形 416"/>
            <p:cNvSpPr/>
            <p:nvPr/>
          </p:nvSpPr>
          <p:spPr>
            <a:xfrm>
              <a:off x="1086678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矩形 417"/>
            <p:cNvSpPr/>
            <p:nvPr/>
          </p:nvSpPr>
          <p:spPr>
            <a:xfrm>
              <a:off x="11131826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矩形 418"/>
            <p:cNvSpPr/>
            <p:nvPr/>
          </p:nvSpPr>
          <p:spPr>
            <a:xfrm>
              <a:off x="11396870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矩形 419"/>
            <p:cNvSpPr/>
            <p:nvPr/>
          </p:nvSpPr>
          <p:spPr>
            <a:xfrm>
              <a:off x="11661913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矩形 420"/>
            <p:cNvSpPr/>
            <p:nvPr/>
          </p:nvSpPr>
          <p:spPr>
            <a:xfrm>
              <a:off x="11926957" y="209931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/>
            <p:cNvSpPr/>
            <p:nvPr/>
          </p:nvSpPr>
          <p:spPr>
            <a:xfrm>
              <a:off x="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/>
            <p:cNvSpPr/>
            <p:nvPr/>
          </p:nvSpPr>
          <p:spPr>
            <a:xfrm>
              <a:off x="26504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/>
            <p:cNvSpPr/>
            <p:nvPr/>
          </p:nvSpPr>
          <p:spPr>
            <a:xfrm>
              <a:off x="53008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/>
            <p:cNvSpPr/>
            <p:nvPr/>
          </p:nvSpPr>
          <p:spPr>
            <a:xfrm>
              <a:off x="79513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矩形 425"/>
            <p:cNvSpPr/>
            <p:nvPr/>
          </p:nvSpPr>
          <p:spPr>
            <a:xfrm>
              <a:off x="1060174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矩形 426"/>
            <p:cNvSpPr/>
            <p:nvPr/>
          </p:nvSpPr>
          <p:spPr>
            <a:xfrm>
              <a:off x="132521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矩形 427"/>
            <p:cNvSpPr/>
            <p:nvPr/>
          </p:nvSpPr>
          <p:spPr>
            <a:xfrm>
              <a:off x="1590261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矩形 428"/>
            <p:cNvSpPr/>
            <p:nvPr/>
          </p:nvSpPr>
          <p:spPr>
            <a:xfrm>
              <a:off x="1855304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矩形 429"/>
            <p:cNvSpPr/>
            <p:nvPr/>
          </p:nvSpPr>
          <p:spPr>
            <a:xfrm>
              <a:off x="2120348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矩形 430"/>
            <p:cNvSpPr/>
            <p:nvPr/>
          </p:nvSpPr>
          <p:spPr>
            <a:xfrm>
              <a:off x="2385391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矩形 431"/>
            <p:cNvSpPr/>
            <p:nvPr/>
          </p:nvSpPr>
          <p:spPr>
            <a:xfrm>
              <a:off x="2650435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矩形 432"/>
            <p:cNvSpPr/>
            <p:nvPr/>
          </p:nvSpPr>
          <p:spPr>
            <a:xfrm>
              <a:off x="2915478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矩形 433"/>
            <p:cNvSpPr/>
            <p:nvPr/>
          </p:nvSpPr>
          <p:spPr>
            <a:xfrm>
              <a:off x="3180522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矩形 434"/>
            <p:cNvSpPr/>
            <p:nvPr/>
          </p:nvSpPr>
          <p:spPr>
            <a:xfrm>
              <a:off x="3445565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矩形 435"/>
            <p:cNvSpPr/>
            <p:nvPr/>
          </p:nvSpPr>
          <p:spPr>
            <a:xfrm>
              <a:off x="3710609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/>
            <p:cNvSpPr/>
            <p:nvPr/>
          </p:nvSpPr>
          <p:spPr>
            <a:xfrm>
              <a:off x="3975652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矩形 437"/>
            <p:cNvSpPr/>
            <p:nvPr/>
          </p:nvSpPr>
          <p:spPr>
            <a:xfrm>
              <a:off x="4240696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矩形 438"/>
            <p:cNvSpPr/>
            <p:nvPr/>
          </p:nvSpPr>
          <p:spPr>
            <a:xfrm>
              <a:off x="4505739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矩形 439"/>
            <p:cNvSpPr/>
            <p:nvPr/>
          </p:nvSpPr>
          <p:spPr>
            <a:xfrm>
              <a:off x="477078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矩形 440"/>
            <p:cNvSpPr/>
            <p:nvPr/>
          </p:nvSpPr>
          <p:spPr>
            <a:xfrm>
              <a:off x="5035826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矩形 441"/>
            <p:cNvSpPr/>
            <p:nvPr/>
          </p:nvSpPr>
          <p:spPr>
            <a:xfrm>
              <a:off x="530087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矩形 442"/>
            <p:cNvSpPr/>
            <p:nvPr/>
          </p:nvSpPr>
          <p:spPr>
            <a:xfrm>
              <a:off x="556591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矩形 443"/>
            <p:cNvSpPr/>
            <p:nvPr/>
          </p:nvSpPr>
          <p:spPr>
            <a:xfrm>
              <a:off x="583095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矩形 444"/>
            <p:cNvSpPr/>
            <p:nvPr/>
          </p:nvSpPr>
          <p:spPr>
            <a:xfrm>
              <a:off x="609600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矩形 445"/>
            <p:cNvSpPr/>
            <p:nvPr/>
          </p:nvSpPr>
          <p:spPr>
            <a:xfrm>
              <a:off x="636104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矩形 446"/>
            <p:cNvSpPr/>
            <p:nvPr/>
          </p:nvSpPr>
          <p:spPr>
            <a:xfrm>
              <a:off x="662608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矩形 447"/>
            <p:cNvSpPr/>
            <p:nvPr/>
          </p:nvSpPr>
          <p:spPr>
            <a:xfrm>
              <a:off x="689113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矩形 448"/>
            <p:cNvSpPr/>
            <p:nvPr/>
          </p:nvSpPr>
          <p:spPr>
            <a:xfrm>
              <a:off x="7156174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矩形 449"/>
            <p:cNvSpPr/>
            <p:nvPr/>
          </p:nvSpPr>
          <p:spPr>
            <a:xfrm>
              <a:off x="742121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矩形 450"/>
            <p:cNvSpPr/>
            <p:nvPr/>
          </p:nvSpPr>
          <p:spPr>
            <a:xfrm>
              <a:off x="7686261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矩形 451"/>
            <p:cNvSpPr/>
            <p:nvPr/>
          </p:nvSpPr>
          <p:spPr>
            <a:xfrm>
              <a:off x="7951304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/>
            <p:cNvSpPr/>
            <p:nvPr/>
          </p:nvSpPr>
          <p:spPr>
            <a:xfrm>
              <a:off x="8216348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矩形 453"/>
            <p:cNvSpPr/>
            <p:nvPr/>
          </p:nvSpPr>
          <p:spPr>
            <a:xfrm>
              <a:off x="8481391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矩形 454"/>
            <p:cNvSpPr/>
            <p:nvPr/>
          </p:nvSpPr>
          <p:spPr>
            <a:xfrm>
              <a:off x="8746435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矩形 455"/>
            <p:cNvSpPr/>
            <p:nvPr/>
          </p:nvSpPr>
          <p:spPr>
            <a:xfrm>
              <a:off x="9011478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/>
            <p:cNvSpPr/>
            <p:nvPr/>
          </p:nvSpPr>
          <p:spPr>
            <a:xfrm>
              <a:off x="9276522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矩形 457"/>
            <p:cNvSpPr/>
            <p:nvPr/>
          </p:nvSpPr>
          <p:spPr>
            <a:xfrm>
              <a:off x="9541565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矩形 458"/>
            <p:cNvSpPr/>
            <p:nvPr/>
          </p:nvSpPr>
          <p:spPr>
            <a:xfrm>
              <a:off x="9806609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矩形 459"/>
            <p:cNvSpPr/>
            <p:nvPr/>
          </p:nvSpPr>
          <p:spPr>
            <a:xfrm>
              <a:off x="10071652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矩形 460"/>
            <p:cNvSpPr/>
            <p:nvPr/>
          </p:nvSpPr>
          <p:spPr>
            <a:xfrm>
              <a:off x="10336696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矩形 461"/>
            <p:cNvSpPr/>
            <p:nvPr/>
          </p:nvSpPr>
          <p:spPr>
            <a:xfrm>
              <a:off x="10601739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矩形 462"/>
            <p:cNvSpPr/>
            <p:nvPr/>
          </p:nvSpPr>
          <p:spPr>
            <a:xfrm>
              <a:off x="1086678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矩形 463"/>
            <p:cNvSpPr/>
            <p:nvPr/>
          </p:nvSpPr>
          <p:spPr>
            <a:xfrm>
              <a:off x="11131826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矩形 464"/>
            <p:cNvSpPr/>
            <p:nvPr/>
          </p:nvSpPr>
          <p:spPr>
            <a:xfrm>
              <a:off x="11396870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矩形 465"/>
            <p:cNvSpPr/>
            <p:nvPr/>
          </p:nvSpPr>
          <p:spPr>
            <a:xfrm>
              <a:off x="11661913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/>
            <p:cNvSpPr/>
            <p:nvPr/>
          </p:nvSpPr>
          <p:spPr>
            <a:xfrm>
              <a:off x="11926957" y="236369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/>
            <p:cNvSpPr/>
            <p:nvPr/>
          </p:nvSpPr>
          <p:spPr>
            <a:xfrm>
              <a:off x="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矩形 468"/>
            <p:cNvSpPr/>
            <p:nvPr/>
          </p:nvSpPr>
          <p:spPr>
            <a:xfrm>
              <a:off x="26504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/>
            <p:cNvSpPr/>
            <p:nvPr/>
          </p:nvSpPr>
          <p:spPr>
            <a:xfrm>
              <a:off x="53008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/>
            <p:cNvSpPr/>
            <p:nvPr/>
          </p:nvSpPr>
          <p:spPr>
            <a:xfrm>
              <a:off x="79513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矩形 471"/>
            <p:cNvSpPr/>
            <p:nvPr/>
          </p:nvSpPr>
          <p:spPr>
            <a:xfrm>
              <a:off x="1060174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/>
            <p:cNvSpPr/>
            <p:nvPr/>
          </p:nvSpPr>
          <p:spPr>
            <a:xfrm>
              <a:off x="132521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矩形 473"/>
            <p:cNvSpPr/>
            <p:nvPr/>
          </p:nvSpPr>
          <p:spPr>
            <a:xfrm>
              <a:off x="1590261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矩形 474"/>
            <p:cNvSpPr/>
            <p:nvPr/>
          </p:nvSpPr>
          <p:spPr>
            <a:xfrm>
              <a:off x="1855304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矩形 475"/>
            <p:cNvSpPr/>
            <p:nvPr/>
          </p:nvSpPr>
          <p:spPr>
            <a:xfrm>
              <a:off x="2120348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矩形 476"/>
            <p:cNvSpPr/>
            <p:nvPr/>
          </p:nvSpPr>
          <p:spPr>
            <a:xfrm>
              <a:off x="2385391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/>
            <p:cNvSpPr/>
            <p:nvPr/>
          </p:nvSpPr>
          <p:spPr>
            <a:xfrm>
              <a:off x="2650435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矩形 478"/>
            <p:cNvSpPr/>
            <p:nvPr/>
          </p:nvSpPr>
          <p:spPr>
            <a:xfrm>
              <a:off x="2915478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矩形 479"/>
            <p:cNvSpPr/>
            <p:nvPr/>
          </p:nvSpPr>
          <p:spPr>
            <a:xfrm>
              <a:off x="3180522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/>
            <p:cNvSpPr/>
            <p:nvPr/>
          </p:nvSpPr>
          <p:spPr>
            <a:xfrm>
              <a:off x="3445565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矩形 481"/>
            <p:cNvSpPr/>
            <p:nvPr/>
          </p:nvSpPr>
          <p:spPr>
            <a:xfrm>
              <a:off x="3710609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矩形 482"/>
            <p:cNvSpPr/>
            <p:nvPr/>
          </p:nvSpPr>
          <p:spPr>
            <a:xfrm>
              <a:off x="3975652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矩形 483"/>
            <p:cNvSpPr/>
            <p:nvPr/>
          </p:nvSpPr>
          <p:spPr>
            <a:xfrm>
              <a:off x="4240696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矩形 484"/>
            <p:cNvSpPr/>
            <p:nvPr/>
          </p:nvSpPr>
          <p:spPr>
            <a:xfrm>
              <a:off x="4505739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/>
            <p:cNvSpPr/>
            <p:nvPr/>
          </p:nvSpPr>
          <p:spPr>
            <a:xfrm>
              <a:off x="477078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矩形 486"/>
            <p:cNvSpPr/>
            <p:nvPr/>
          </p:nvSpPr>
          <p:spPr>
            <a:xfrm>
              <a:off x="5035826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矩形 487"/>
            <p:cNvSpPr/>
            <p:nvPr/>
          </p:nvSpPr>
          <p:spPr>
            <a:xfrm>
              <a:off x="530087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矩形 488"/>
            <p:cNvSpPr/>
            <p:nvPr/>
          </p:nvSpPr>
          <p:spPr>
            <a:xfrm>
              <a:off x="556591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矩形 489"/>
            <p:cNvSpPr/>
            <p:nvPr/>
          </p:nvSpPr>
          <p:spPr>
            <a:xfrm>
              <a:off x="583095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矩形 490"/>
            <p:cNvSpPr/>
            <p:nvPr/>
          </p:nvSpPr>
          <p:spPr>
            <a:xfrm>
              <a:off x="609600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矩形 491"/>
            <p:cNvSpPr/>
            <p:nvPr/>
          </p:nvSpPr>
          <p:spPr>
            <a:xfrm>
              <a:off x="636104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矩形 492"/>
            <p:cNvSpPr/>
            <p:nvPr/>
          </p:nvSpPr>
          <p:spPr>
            <a:xfrm>
              <a:off x="662608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矩形 493"/>
            <p:cNvSpPr/>
            <p:nvPr/>
          </p:nvSpPr>
          <p:spPr>
            <a:xfrm>
              <a:off x="689113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矩形 494"/>
            <p:cNvSpPr/>
            <p:nvPr/>
          </p:nvSpPr>
          <p:spPr>
            <a:xfrm>
              <a:off x="7156174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矩形 495"/>
            <p:cNvSpPr/>
            <p:nvPr/>
          </p:nvSpPr>
          <p:spPr>
            <a:xfrm>
              <a:off x="742121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矩形 496"/>
            <p:cNvSpPr/>
            <p:nvPr/>
          </p:nvSpPr>
          <p:spPr>
            <a:xfrm>
              <a:off x="7686261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矩形 497"/>
            <p:cNvSpPr/>
            <p:nvPr/>
          </p:nvSpPr>
          <p:spPr>
            <a:xfrm>
              <a:off x="7951304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矩形 498"/>
            <p:cNvSpPr/>
            <p:nvPr/>
          </p:nvSpPr>
          <p:spPr>
            <a:xfrm>
              <a:off x="8216348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矩形 499"/>
            <p:cNvSpPr/>
            <p:nvPr/>
          </p:nvSpPr>
          <p:spPr>
            <a:xfrm>
              <a:off x="8481391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矩形 500"/>
            <p:cNvSpPr/>
            <p:nvPr/>
          </p:nvSpPr>
          <p:spPr>
            <a:xfrm>
              <a:off x="8746435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矩形 501"/>
            <p:cNvSpPr/>
            <p:nvPr/>
          </p:nvSpPr>
          <p:spPr>
            <a:xfrm>
              <a:off x="9011478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矩形 502"/>
            <p:cNvSpPr/>
            <p:nvPr/>
          </p:nvSpPr>
          <p:spPr>
            <a:xfrm>
              <a:off x="9276522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矩形 503"/>
            <p:cNvSpPr/>
            <p:nvPr/>
          </p:nvSpPr>
          <p:spPr>
            <a:xfrm>
              <a:off x="9541565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矩形 504"/>
            <p:cNvSpPr/>
            <p:nvPr/>
          </p:nvSpPr>
          <p:spPr>
            <a:xfrm>
              <a:off x="9806609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/>
            <p:cNvSpPr/>
            <p:nvPr/>
          </p:nvSpPr>
          <p:spPr>
            <a:xfrm>
              <a:off x="10071652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矩形 506"/>
            <p:cNvSpPr/>
            <p:nvPr/>
          </p:nvSpPr>
          <p:spPr>
            <a:xfrm>
              <a:off x="10336696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矩形 507"/>
            <p:cNvSpPr/>
            <p:nvPr/>
          </p:nvSpPr>
          <p:spPr>
            <a:xfrm>
              <a:off x="10601739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矩形 508"/>
            <p:cNvSpPr/>
            <p:nvPr/>
          </p:nvSpPr>
          <p:spPr>
            <a:xfrm>
              <a:off x="1086678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矩形 509"/>
            <p:cNvSpPr/>
            <p:nvPr/>
          </p:nvSpPr>
          <p:spPr>
            <a:xfrm>
              <a:off x="11131826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矩形 510"/>
            <p:cNvSpPr/>
            <p:nvPr/>
          </p:nvSpPr>
          <p:spPr>
            <a:xfrm>
              <a:off x="1139687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/>
            <p:cNvSpPr/>
            <p:nvPr/>
          </p:nvSpPr>
          <p:spPr>
            <a:xfrm>
              <a:off x="1166191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矩形 512"/>
            <p:cNvSpPr/>
            <p:nvPr/>
          </p:nvSpPr>
          <p:spPr>
            <a:xfrm>
              <a:off x="11926957" y="262806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矩形 513"/>
            <p:cNvSpPr/>
            <p:nvPr/>
          </p:nvSpPr>
          <p:spPr>
            <a:xfrm>
              <a:off x="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矩形 514"/>
            <p:cNvSpPr/>
            <p:nvPr/>
          </p:nvSpPr>
          <p:spPr>
            <a:xfrm>
              <a:off x="26504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矩形 515"/>
            <p:cNvSpPr/>
            <p:nvPr/>
          </p:nvSpPr>
          <p:spPr>
            <a:xfrm>
              <a:off x="53008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/>
            <p:cNvSpPr/>
            <p:nvPr/>
          </p:nvSpPr>
          <p:spPr>
            <a:xfrm>
              <a:off x="79513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矩形 517"/>
            <p:cNvSpPr/>
            <p:nvPr/>
          </p:nvSpPr>
          <p:spPr>
            <a:xfrm>
              <a:off x="1060174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矩形 518"/>
            <p:cNvSpPr/>
            <p:nvPr/>
          </p:nvSpPr>
          <p:spPr>
            <a:xfrm>
              <a:off x="132521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矩形 519"/>
            <p:cNvSpPr/>
            <p:nvPr/>
          </p:nvSpPr>
          <p:spPr>
            <a:xfrm>
              <a:off x="1590261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矩形 520"/>
            <p:cNvSpPr/>
            <p:nvPr/>
          </p:nvSpPr>
          <p:spPr>
            <a:xfrm>
              <a:off x="1855304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矩形 521"/>
            <p:cNvSpPr/>
            <p:nvPr/>
          </p:nvSpPr>
          <p:spPr>
            <a:xfrm>
              <a:off x="2120348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/>
            <p:cNvSpPr/>
            <p:nvPr/>
          </p:nvSpPr>
          <p:spPr>
            <a:xfrm>
              <a:off x="2385391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矩形 523"/>
            <p:cNvSpPr/>
            <p:nvPr/>
          </p:nvSpPr>
          <p:spPr>
            <a:xfrm>
              <a:off x="2650435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矩形 524"/>
            <p:cNvSpPr/>
            <p:nvPr/>
          </p:nvSpPr>
          <p:spPr>
            <a:xfrm>
              <a:off x="2915478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/>
            <p:cNvSpPr/>
            <p:nvPr/>
          </p:nvSpPr>
          <p:spPr>
            <a:xfrm>
              <a:off x="3180522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矩形 526"/>
            <p:cNvSpPr/>
            <p:nvPr/>
          </p:nvSpPr>
          <p:spPr>
            <a:xfrm>
              <a:off x="3445565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矩形 527"/>
            <p:cNvSpPr/>
            <p:nvPr/>
          </p:nvSpPr>
          <p:spPr>
            <a:xfrm>
              <a:off x="3710609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矩形 528"/>
            <p:cNvSpPr/>
            <p:nvPr/>
          </p:nvSpPr>
          <p:spPr>
            <a:xfrm>
              <a:off x="3975652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矩形 529"/>
            <p:cNvSpPr/>
            <p:nvPr/>
          </p:nvSpPr>
          <p:spPr>
            <a:xfrm>
              <a:off x="4240696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矩形 530"/>
            <p:cNvSpPr/>
            <p:nvPr/>
          </p:nvSpPr>
          <p:spPr>
            <a:xfrm>
              <a:off x="4505739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矩形 531"/>
            <p:cNvSpPr/>
            <p:nvPr/>
          </p:nvSpPr>
          <p:spPr>
            <a:xfrm>
              <a:off x="477078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矩形 532"/>
            <p:cNvSpPr/>
            <p:nvPr/>
          </p:nvSpPr>
          <p:spPr>
            <a:xfrm>
              <a:off x="5035826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矩形 533"/>
            <p:cNvSpPr/>
            <p:nvPr/>
          </p:nvSpPr>
          <p:spPr>
            <a:xfrm>
              <a:off x="530087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矩形 534"/>
            <p:cNvSpPr/>
            <p:nvPr/>
          </p:nvSpPr>
          <p:spPr>
            <a:xfrm>
              <a:off x="556591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矩形 535"/>
            <p:cNvSpPr/>
            <p:nvPr/>
          </p:nvSpPr>
          <p:spPr>
            <a:xfrm>
              <a:off x="583095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矩形 536"/>
            <p:cNvSpPr/>
            <p:nvPr/>
          </p:nvSpPr>
          <p:spPr>
            <a:xfrm>
              <a:off x="609600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矩形 537"/>
            <p:cNvSpPr/>
            <p:nvPr/>
          </p:nvSpPr>
          <p:spPr>
            <a:xfrm>
              <a:off x="636104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矩形 538"/>
            <p:cNvSpPr/>
            <p:nvPr/>
          </p:nvSpPr>
          <p:spPr>
            <a:xfrm>
              <a:off x="662608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矩形 539"/>
            <p:cNvSpPr/>
            <p:nvPr/>
          </p:nvSpPr>
          <p:spPr>
            <a:xfrm>
              <a:off x="689113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矩形 540"/>
            <p:cNvSpPr/>
            <p:nvPr/>
          </p:nvSpPr>
          <p:spPr>
            <a:xfrm>
              <a:off x="7156174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矩形 541"/>
            <p:cNvSpPr/>
            <p:nvPr/>
          </p:nvSpPr>
          <p:spPr>
            <a:xfrm>
              <a:off x="742121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矩形 542"/>
            <p:cNvSpPr/>
            <p:nvPr/>
          </p:nvSpPr>
          <p:spPr>
            <a:xfrm>
              <a:off x="7686261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矩形 543"/>
            <p:cNvSpPr/>
            <p:nvPr/>
          </p:nvSpPr>
          <p:spPr>
            <a:xfrm>
              <a:off x="7951304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矩形 544"/>
            <p:cNvSpPr/>
            <p:nvPr/>
          </p:nvSpPr>
          <p:spPr>
            <a:xfrm>
              <a:off x="8216348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矩形 545"/>
            <p:cNvSpPr/>
            <p:nvPr/>
          </p:nvSpPr>
          <p:spPr>
            <a:xfrm>
              <a:off x="8481391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矩形 546"/>
            <p:cNvSpPr/>
            <p:nvPr/>
          </p:nvSpPr>
          <p:spPr>
            <a:xfrm>
              <a:off x="8746435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矩形 547"/>
            <p:cNvSpPr/>
            <p:nvPr/>
          </p:nvSpPr>
          <p:spPr>
            <a:xfrm>
              <a:off x="9011478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矩形 548"/>
            <p:cNvSpPr/>
            <p:nvPr/>
          </p:nvSpPr>
          <p:spPr>
            <a:xfrm>
              <a:off x="9276522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矩形 549"/>
            <p:cNvSpPr/>
            <p:nvPr/>
          </p:nvSpPr>
          <p:spPr>
            <a:xfrm>
              <a:off x="9541565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矩形 550"/>
            <p:cNvSpPr/>
            <p:nvPr/>
          </p:nvSpPr>
          <p:spPr>
            <a:xfrm>
              <a:off x="9806609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矩形 551"/>
            <p:cNvSpPr/>
            <p:nvPr/>
          </p:nvSpPr>
          <p:spPr>
            <a:xfrm>
              <a:off x="10071652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矩形 552"/>
            <p:cNvSpPr/>
            <p:nvPr/>
          </p:nvSpPr>
          <p:spPr>
            <a:xfrm>
              <a:off x="10336696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矩形 553"/>
            <p:cNvSpPr/>
            <p:nvPr/>
          </p:nvSpPr>
          <p:spPr>
            <a:xfrm>
              <a:off x="10601739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矩形 554"/>
            <p:cNvSpPr/>
            <p:nvPr/>
          </p:nvSpPr>
          <p:spPr>
            <a:xfrm>
              <a:off x="1086678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矩形 555"/>
            <p:cNvSpPr/>
            <p:nvPr/>
          </p:nvSpPr>
          <p:spPr>
            <a:xfrm>
              <a:off x="11131826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矩形 556"/>
            <p:cNvSpPr/>
            <p:nvPr/>
          </p:nvSpPr>
          <p:spPr>
            <a:xfrm>
              <a:off x="1139687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矩形 557"/>
            <p:cNvSpPr/>
            <p:nvPr/>
          </p:nvSpPr>
          <p:spPr>
            <a:xfrm>
              <a:off x="11661913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矩形 558"/>
            <p:cNvSpPr/>
            <p:nvPr/>
          </p:nvSpPr>
          <p:spPr>
            <a:xfrm>
              <a:off x="11926957" y="289243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矩形 559"/>
            <p:cNvSpPr/>
            <p:nvPr/>
          </p:nvSpPr>
          <p:spPr>
            <a:xfrm>
              <a:off x="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矩形 560"/>
            <p:cNvSpPr/>
            <p:nvPr/>
          </p:nvSpPr>
          <p:spPr>
            <a:xfrm>
              <a:off x="26504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矩形 561"/>
            <p:cNvSpPr/>
            <p:nvPr/>
          </p:nvSpPr>
          <p:spPr>
            <a:xfrm>
              <a:off x="53008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矩形 562"/>
            <p:cNvSpPr/>
            <p:nvPr/>
          </p:nvSpPr>
          <p:spPr>
            <a:xfrm>
              <a:off x="79513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矩形 563"/>
            <p:cNvSpPr/>
            <p:nvPr/>
          </p:nvSpPr>
          <p:spPr>
            <a:xfrm>
              <a:off x="1060174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矩形 564"/>
            <p:cNvSpPr/>
            <p:nvPr/>
          </p:nvSpPr>
          <p:spPr>
            <a:xfrm>
              <a:off x="132521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矩形 565"/>
            <p:cNvSpPr/>
            <p:nvPr/>
          </p:nvSpPr>
          <p:spPr>
            <a:xfrm>
              <a:off x="1590261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矩形 566"/>
            <p:cNvSpPr/>
            <p:nvPr/>
          </p:nvSpPr>
          <p:spPr>
            <a:xfrm>
              <a:off x="1855304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矩形 567"/>
            <p:cNvSpPr/>
            <p:nvPr/>
          </p:nvSpPr>
          <p:spPr>
            <a:xfrm>
              <a:off x="2120348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矩形 568"/>
            <p:cNvSpPr/>
            <p:nvPr/>
          </p:nvSpPr>
          <p:spPr>
            <a:xfrm>
              <a:off x="2385391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矩形 569"/>
            <p:cNvSpPr/>
            <p:nvPr/>
          </p:nvSpPr>
          <p:spPr>
            <a:xfrm>
              <a:off x="2650435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矩形 570"/>
            <p:cNvSpPr/>
            <p:nvPr/>
          </p:nvSpPr>
          <p:spPr>
            <a:xfrm>
              <a:off x="2915478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 571"/>
            <p:cNvSpPr/>
            <p:nvPr/>
          </p:nvSpPr>
          <p:spPr>
            <a:xfrm>
              <a:off x="3180522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3445565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矩形 573"/>
            <p:cNvSpPr/>
            <p:nvPr/>
          </p:nvSpPr>
          <p:spPr>
            <a:xfrm>
              <a:off x="3710609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矩形 574"/>
            <p:cNvSpPr/>
            <p:nvPr/>
          </p:nvSpPr>
          <p:spPr>
            <a:xfrm>
              <a:off x="3975652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矩形 575"/>
            <p:cNvSpPr/>
            <p:nvPr/>
          </p:nvSpPr>
          <p:spPr>
            <a:xfrm>
              <a:off x="4240696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矩形 576"/>
            <p:cNvSpPr/>
            <p:nvPr/>
          </p:nvSpPr>
          <p:spPr>
            <a:xfrm>
              <a:off x="4505739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矩形 577"/>
            <p:cNvSpPr/>
            <p:nvPr/>
          </p:nvSpPr>
          <p:spPr>
            <a:xfrm>
              <a:off x="477078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矩形 578"/>
            <p:cNvSpPr/>
            <p:nvPr/>
          </p:nvSpPr>
          <p:spPr>
            <a:xfrm>
              <a:off x="5035826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矩形 579"/>
            <p:cNvSpPr/>
            <p:nvPr/>
          </p:nvSpPr>
          <p:spPr>
            <a:xfrm>
              <a:off x="530087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矩形 580"/>
            <p:cNvSpPr/>
            <p:nvPr/>
          </p:nvSpPr>
          <p:spPr>
            <a:xfrm>
              <a:off x="556591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矩形 581"/>
            <p:cNvSpPr/>
            <p:nvPr/>
          </p:nvSpPr>
          <p:spPr>
            <a:xfrm>
              <a:off x="583095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矩形 582"/>
            <p:cNvSpPr/>
            <p:nvPr/>
          </p:nvSpPr>
          <p:spPr>
            <a:xfrm>
              <a:off x="609600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矩形 583"/>
            <p:cNvSpPr/>
            <p:nvPr/>
          </p:nvSpPr>
          <p:spPr>
            <a:xfrm>
              <a:off x="636104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矩形 584"/>
            <p:cNvSpPr/>
            <p:nvPr/>
          </p:nvSpPr>
          <p:spPr>
            <a:xfrm>
              <a:off x="662608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矩形 585"/>
            <p:cNvSpPr/>
            <p:nvPr/>
          </p:nvSpPr>
          <p:spPr>
            <a:xfrm>
              <a:off x="689113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矩形 586"/>
            <p:cNvSpPr/>
            <p:nvPr/>
          </p:nvSpPr>
          <p:spPr>
            <a:xfrm>
              <a:off x="7156174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矩形 587"/>
            <p:cNvSpPr/>
            <p:nvPr/>
          </p:nvSpPr>
          <p:spPr>
            <a:xfrm>
              <a:off x="742121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/>
            <p:cNvSpPr/>
            <p:nvPr/>
          </p:nvSpPr>
          <p:spPr>
            <a:xfrm>
              <a:off x="7686261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矩形 589"/>
            <p:cNvSpPr/>
            <p:nvPr/>
          </p:nvSpPr>
          <p:spPr>
            <a:xfrm>
              <a:off x="7951304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矩形 590"/>
            <p:cNvSpPr/>
            <p:nvPr/>
          </p:nvSpPr>
          <p:spPr>
            <a:xfrm>
              <a:off x="8216348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矩形 591"/>
            <p:cNvSpPr/>
            <p:nvPr/>
          </p:nvSpPr>
          <p:spPr>
            <a:xfrm>
              <a:off x="8481391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矩形 592"/>
            <p:cNvSpPr/>
            <p:nvPr/>
          </p:nvSpPr>
          <p:spPr>
            <a:xfrm>
              <a:off x="8746435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矩形 593"/>
            <p:cNvSpPr/>
            <p:nvPr/>
          </p:nvSpPr>
          <p:spPr>
            <a:xfrm>
              <a:off x="9011478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矩形 594"/>
            <p:cNvSpPr/>
            <p:nvPr/>
          </p:nvSpPr>
          <p:spPr>
            <a:xfrm>
              <a:off x="9276522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矩形 595"/>
            <p:cNvSpPr/>
            <p:nvPr/>
          </p:nvSpPr>
          <p:spPr>
            <a:xfrm>
              <a:off x="9541565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/>
            <p:cNvSpPr/>
            <p:nvPr/>
          </p:nvSpPr>
          <p:spPr>
            <a:xfrm>
              <a:off x="9806609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矩形 597"/>
            <p:cNvSpPr/>
            <p:nvPr/>
          </p:nvSpPr>
          <p:spPr>
            <a:xfrm>
              <a:off x="10071652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矩形 598"/>
            <p:cNvSpPr/>
            <p:nvPr/>
          </p:nvSpPr>
          <p:spPr>
            <a:xfrm>
              <a:off x="10336696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矩形 599"/>
            <p:cNvSpPr/>
            <p:nvPr/>
          </p:nvSpPr>
          <p:spPr>
            <a:xfrm>
              <a:off x="10601739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矩形 600"/>
            <p:cNvSpPr/>
            <p:nvPr/>
          </p:nvSpPr>
          <p:spPr>
            <a:xfrm>
              <a:off x="1086678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矩形 601"/>
            <p:cNvSpPr/>
            <p:nvPr/>
          </p:nvSpPr>
          <p:spPr>
            <a:xfrm>
              <a:off x="11131826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矩形 602"/>
            <p:cNvSpPr/>
            <p:nvPr/>
          </p:nvSpPr>
          <p:spPr>
            <a:xfrm>
              <a:off x="1139687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矩形 603"/>
            <p:cNvSpPr/>
            <p:nvPr/>
          </p:nvSpPr>
          <p:spPr>
            <a:xfrm>
              <a:off x="1166191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/>
            <p:cNvSpPr/>
            <p:nvPr/>
          </p:nvSpPr>
          <p:spPr>
            <a:xfrm>
              <a:off x="11926957" y="315680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矩形 605"/>
            <p:cNvSpPr/>
            <p:nvPr/>
          </p:nvSpPr>
          <p:spPr>
            <a:xfrm>
              <a:off x="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矩形 606"/>
            <p:cNvSpPr/>
            <p:nvPr/>
          </p:nvSpPr>
          <p:spPr>
            <a:xfrm>
              <a:off x="26504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矩形 607"/>
            <p:cNvSpPr/>
            <p:nvPr/>
          </p:nvSpPr>
          <p:spPr>
            <a:xfrm>
              <a:off x="53008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矩形 608"/>
            <p:cNvSpPr/>
            <p:nvPr/>
          </p:nvSpPr>
          <p:spPr>
            <a:xfrm>
              <a:off x="79513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矩形 609"/>
            <p:cNvSpPr/>
            <p:nvPr/>
          </p:nvSpPr>
          <p:spPr>
            <a:xfrm>
              <a:off x="1060174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矩形 610"/>
            <p:cNvSpPr/>
            <p:nvPr/>
          </p:nvSpPr>
          <p:spPr>
            <a:xfrm>
              <a:off x="132521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矩形 611"/>
            <p:cNvSpPr/>
            <p:nvPr/>
          </p:nvSpPr>
          <p:spPr>
            <a:xfrm>
              <a:off x="1590261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/>
            <p:cNvSpPr/>
            <p:nvPr/>
          </p:nvSpPr>
          <p:spPr>
            <a:xfrm>
              <a:off x="1855304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矩形 613"/>
            <p:cNvSpPr/>
            <p:nvPr/>
          </p:nvSpPr>
          <p:spPr>
            <a:xfrm>
              <a:off x="2120348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矩形 614"/>
            <p:cNvSpPr/>
            <p:nvPr/>
          </p:nvSpPr>
          <p:spPr>
            <a:xfrm>
              <a:off x="2385391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矩形 615"/>
            <p:cNvSpPr/>
            <p:nvPr/>
          </p:nvSpPr>
          <p:spPr>
            <a:xfrm>
              <a:off x="2650435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2915478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矩形 617"/>
            <p:cNvSpPr/>
            <p:nvPr/>
          </p:nvSpPr>
          <p:spPr>
            <a:xfrm>
              <a:off x="3180522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矩形 618"/>
            <p:cNvSpPr/>
            <p:nvPr/>
          </p:nvSpPr>
          <p:spPr>
            <a:xfrm>
              <a:off x="3445565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3710609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矩形 620"/>
            <p:cNvSpPr/>
            <p:nvPr/>
          </p:nvSpPr>
          <p:spPr>
            <a:xfrm>
              <a:off x="3975652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矩形 621"/>
            <p:cNvSpPr/>
            <p:nvPr/>
          </p:nvSpPr>
          <p:spPr>
            <a:xfrm>
              <a:off x="4240696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矩形 622"/>
            <p:cNvSpPr/>
            <p:nvPr/>
          </p:nvSpPr>
          <p:spPr>
            <a:xfrm>
              <a:off x="4505739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4" name="矩形 623"/>
            <p:cNvSpPr/>
            <p:nvPr/>
          </p:nvSpPr>
          <p:spPr>
            <a:xfrm>
              <a:off x="477078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5" name="矩形 624"/>
            <p:cNvSpPr/>
            <p:nvPr/>
          </p:nvSpPr>
          <p:spPr>
            <a:xfrm>
              <a:off x="5035826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6" name="矩形 625"/>
            <p:cNvSpPr/>
            <p:nvPr/>
          </p:nvSpPr>
          <p:spPr>
            <a:xfrm>
              <a:off x="530087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7" name="矩形 626"/>
            <p:cNvSpPr/>
            <p:nvPr/>
          </p:nvSpPr>
          <p:spPr>
            <a:xfrm>
              <a:off x="556591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8" name="矩形 627"/>
            <p:cNvSpPr/>
            <p:nvPr/>
          </p:nvSpPr>
          <p:spPr>
            <a:xfrm>
              <a:off x="583095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9" name="矩形 628"/>
            <p:cNvSpPr/>
            <p:nvPr/>
          </p:nvSpPr>
          <p:spPr>
            <a:xfrm>
              <a:off x="609600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矩形 629"/>
            <p:cNvSpPr/>
            <p:nvPr/>
          </p:nvSpPr>
          <p:spPr>
            <a:xfrm>
              <a:off x="636104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1" name="矩形 630"/>
            <p:cNvSpPr/>
            <p:nvPr/>
          </p:nvSpPr>
          <p:spPr>
            <a:xfrm>
              <a:off x="662608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矩形 631"/>
            <p:cNvSpPr/>
            <p:nvPr/>
          </p:nvSpPr>
          <p:spPr>
            <a:xfrm>
              <a:off x="689113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矩形 632"/>
            <p:cNvSpPr/>
            <p:nvPr/>
          </p:nvSpPr>
          <p:spPr>
            <a:xfrm>
              <a:off x="7156174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矩形 633"/>
            <p:cNvSpPr/>
            <p:nvPr/>
          </p:nvSpPr>
          <p:spPr>
            <a:xfrm>
              <a:off x="742121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矩形 634"/>
            <p:cNvSpPr/>
            <p:nvPr/>
          </p:nvSpPr>
          <p:spPr>
            <a:xfrm>
              <a:off x="7686261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矩形 635"/>
            <p:cNvSpPr/>
            <p:nvPr/>
          </p:nvSpPr>
          <p:spPr>
            <a:xfrm>
              <a:off x="7951304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矩形 636"/>
            <p:cNvSpPr/>
            <p:nvPr/>
          </p:nvSpPr>
          <p:spPr>
            <a:xfrm>
              <a:off x="8216348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矩形 637"/>
            <p:cNvSpPr/>
            <p:nvPr/>
          </p:nvSpPr>
          <p:spPr>
            <a:xfrm>
              <a:off x="8481391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矩形 638"/>
            <p:cNvSpPr/>
            <p:nvPr/>
          </p:nvSpPr>
          <p:spPr>
            <a:xfrm>
              <a:off x="8746435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矩形 639"/>
            <p:cNvSpPr/>
            <p:nvPr/>
          </p:nvSpPr>
          <p:spPr>
            <a:xfrm>
              <a:off x="9011478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矩形 640"/>
            <p:cNvSpPr/>
            <p:nvPr/>
          </p:nvSpPr>
          <p:spPr>
            <a:xfrm>
              <a:off x="9276522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矩形 641"/>
            <p:cNvSpPr/>
            <p:nvPr/>
          </p:nvSpPr>
          <p:spPr>
            <a:xfrm>
              <a:off x="9541565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矩形 642"/>
            <p:cNvSpPr/>
            <p:nvPr/>
          </p:nvSpPr>
          <p:spPr>
            <a:xfrm>
              <a:off x="9806609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矩形 643"/>
            <p:cNvSpPr/>
            <p:nvPr/>
          </p:nvSpPr>
          <p:spPr>
            <a:xfrm>
              <a:off x="10071652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矩形 644"/>
            <p:cNvSpPr/>
            <p:nvPr/>
          </p:nvSpPr>
          <p:spPr>
            <a:xfrm>
              <a:off x="10336696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矩形 645"/>
            <p:cNvSpPr/>
            <p:nvPr/>
          </p:nvSpPr>
          <p:spPr>
            <a:xfrm>
              <a:off x="10601739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矩形 646"/>
            <p:cNvSpPr/>
            <p:nvPr/>
          </p:nvSpPr>
          <p:spPr>
            <a:xfrm>
              <a:off x="1086678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矩形 647"/>
            <p:cNvSpPr/>
            <p:nvPr/>
          </p:nvSpPr>
          <p:spPr>
            <a:xfrm>
              <a:off x="11131826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矩形 648"/>
            <p:cNvSpPr/>
            <p:nvPr/>
          </p:nvSpPr>
          <p:spPr>
            <a:xfrm>
              <a:off x="11396870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矩形 649"/>
            <p:cNvSpPr/>
            <p:nvPr/>
          </p:nvSpPr>
          <p:spPr>
            <a:xfrm>
              <a:off x="1166191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矩形 650"/>
            <p:cNvSpPr/>
            <p:nvPr/>
          </p:nvSpPr>
          <p:spPr>
            <a:xfrm>
              <a:off x="11926957" y="342117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矩形 651"/>
            <p:cNvSpPr/>
            <p:nvPr/>
          </p:nvSpPr>
          <p:spPr>
            <a:xfrm>
              <a:off x="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矩形 652"/>
            <p:cNvSpPr/>
            <p:nvPr/>
          </p:nvSpPr>
          <p:spPr>
            <a:xfrm>
              <a:off x="26504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矩形 653"/>
            <p:cNvSpPr/>
            <p:nvPr/>
          </p:nvSpPr>
          <p:spPr>
            <a:xfrm>
              <a:off x="53008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矩形 654"/>
            <p:cNvSpPr/>
            <p:nvPr/>
          </p:nvSpPr>
          <p:spPr>
            <a:xfrm>
              <a:off x="79513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矩形 655"/>
            <p:cNvSpPr/>
            <p:nvPr/>
          </p:nvSpPr>
          <p:spPr>
            <a:xfrm>
              <a:off x="1060174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7" name="矩形 656"/>
            <p:cNvSpPr/>
            <p:nvPr/>
          </p:nvSpPr>
          <p:spPr>
            <a:xfrm>
              <a:off x="132521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8" name="矩形 657"/>
            <p:cNvSpPr/>
            <p:nvPr/>
          </p:nvSpPr>
          <p:spPr>
            <a:xfrm>
              <a:off x="1590261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矩形 658"/>
            <p:cNvSpPr/>
            <p:nvPr/>
          </p:nvSpPr>
          <p:spPr>
            <a:xfrm>
              <a:off x="1855304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矩形 659"/>
            <p:cNvSpPr/>
            <p:nvPr/>
          </p:nvSpPr>
          <p:spPr>
            <a:xfrm>
              <a:off x="2120348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矩形 660"/>
            <p:cNvSpPr/>
            <p:nvPr/>
          </p:nvSpPr>
          <p:spPr>
            <a:xfrm>
              <a:off x="2385391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矩形 661"/>
            <p:cNvSpPr/>
            <p:nvPr/>
          </p:nvSpPr>
          <p:spPr>
            <a:xfrm>
              <a:off x="2650435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矩形 662"/>
            <p:cNvSpPr/>
            <p:nvPr/>
          </p:nvSpPr>
          <p:spPr>
            <a:xfrm>
              <a:off x="2915478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矩形 663"/>
            <p:cNvSpPr/>
            <p:nvPr/>
          </p:nvSpPr>
          <p:spPr>
            <a:xfrm>
              <a:off x="3180522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矩形 664"/>
            <p:cNvSpPr/>
            <p:nvPr/>
          </p:nvSpPr>
          <p:spPr>
            <a:xfrm>
              <a:off x="3445565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矩形 665"/>
            <p:cNvSpPr/>
            <p:nvPr/>
          </p:nvSpPr>
          <p:spPr>
            <a:xfrm>
              <a:off x="3710609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矩形 666"/>
            <p:cNvSpPr/>
            <p:nvPr/>
          </p:nvSpPr>
          <p:spPr>
            <a:xfrm>
              <a:off x="3975652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矩形 667"/>
            <p:cNvSpPr/>
            <p:nvPr/>
          </p:nvSpPr>
          <p:spPr>
            <a:xfrm>
              <a:off x="424069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矩形 668"/>
            <p:cNvSpPr/>
            <p:nvPr/>
          </p:nvSpPr>
          <p:spPr>
            <a:xfrm>
              <a:off x="4505739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矩形 669"/>
            <p:cNvSpPr/>
            <p:nvPr/>
          </p:nvSpPr>
          <p:spPr>
            <a:xfrm>
              <a:off x="477078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矩形 670"/>
            <p:cNvSpPr/>
            <p:nvPr/>
          </p:nvSpPr>
          <p:spPr>
            <a:xfrm>
              <a:off x="503582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矩形 671"/>
            <p:cNvSpPr/>
            <p:nvPr/>
          </p:nvSpPr>
          <p:spPr>
            <a:xfrm>
              <a:off x="530087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矩形 672"/>
            <p:cNvSpPr/>
            <p:nvPr/>
          </p:nvSpPr>
          <p:spPr>
            <a:xfrm>
              <a:off x="556591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矩形 673"/>
            <p:cNvSpPr/>
            <p:nvPr/>
          </p:nvSpPr>
          <p:spPr>
            <a:xfrm>
              <a:off x="583095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矩形 674"/>
            <p:cNvSpPr/>
            <p:nvPr/>
          </p:nvSpPr>
          <p:spPr>
            <a:xfrm>
              <a:off x="609600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矩形 675"/>
            <p:cNvSpPr/>
            <p:nvPr/>
          </p:nvSpPr>
          <p:spPr>
            <a:xfrm>
              <a:off x="636104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矩形 676"/>
            <p:cNvSpPr/>
            <p:nvPr/>
          </p:nvSpPr>
          <p:spPr>
            <a:xfrm>
              <a:off x="662608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矩形 677"/>
            <p:cNvSpPr/>
            <p:nvPr/>
          </p:nvSpPr>
          <p:spPr>
            <a:xfrm>
              <a:off x="689113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9" name="矩形 678"/>
            <p:cNvSpPr/>
            <p:nvPr/>
          </p:nvSpPr>
          <p:spPr>
            <a:xfrm>
              <a:off x="7156174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矩形 679"/>
            <p:cNvSpPr/>
            <p:nvPr/>
          </p:nvSpPr>
          <p:spPr>
            <a:xfrm>
              <a:off x="742121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矩形 680"/>
            <p:cNvSpPr/>
            <p:nvPr/>
          </p:nvSpPr>
          <p:spPr>
            <a:xfrm>
              <a:off x="7686261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2" name="矩形 681"/>
            <p:cNvSpPr/>
            <p:nvPr/>
          </p:nvSpPr>
          <p:spPr>
            <a:xfrm>
              <a:off x="7951304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矩形 682"/>
            <p:cNvSpPr/>
            <p:nvPr/>
          </p:nvSpPr>
          <p:spPr>
            <a:xfrm>
              <a:off x="8216348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/>
            <p:cNvSpPr/>
            <p:nvPr/>
          </p:nvSpPr>
          <p:spPr>
            <a:xfrm>
              <a:off x="8481391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矩形 684"/>
            <p:cNvSpPr/>
            <p:nvPr/>
          </p:nvSpPr>
          <p:spPr>
            <a:xfrm>
              <a:off x="8746435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矩形 685"/>
            <p:cNvSpPr/>
            <p:nvPr/>
          </p:nvSpPr>
          <p:spPr>
            <a:xfrm>
              <a:off x="9011478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矩形 686"/>
            <p:cNvSpPr/>
            <p:nvPr/>
          </p:nvSpPr>
          <p:spPr>
            <a:xfrm>
              <a:off x="9276522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矩形 687"/>
            <p:cNvSpPr/>
            <p:nvPr/>
          </p:nvSpPr>
          <p:spPr>
            <a:xfrm>
              <a:off x="9541565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矩形 688"/>
            <p:cNvSpPr/>
            <p:nvPr/>
          </p:nvSpPr>
          <p:spPr>
            <a:xfrm>
              <a:off x="9806609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矩形 689"/>
            <p:cNvSpPr/>
            <p:nvPr/>
          </p:nvSpPr>
          <p:spPr>
            <a:xfrm>
              <a:off x="10071652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1" name="矩形 690"/>
            <p:cNvSpPr/>
            <p:nvPr/>
          </p:nvSpPr>
          <p:spPr>
            <a:xfrm>
              <a:off x="1033669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2" name="矩形 691"/>
            <p:cNvSpPr/>
            <p:nvPr/>
          </p:nvSpPr>
          <p:spPr>
            <a:xfrm>
              <a:off x="10601739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矩形 692"/>
            <p:cNvSpPr/>
            <p:nvPr/>
          </p:nvSpPr>
          <p:spPr>
            <a:xfrm>
              <a:off x="1086678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矩形 693"/>
            <p:cNvSpPr/>
            <p:nvPr/>
          </p:nvSpPr>
          <p:spPr>
            <a:xfrm>
              <a:off x="1113182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5" name="矩形 694"/>
            <p:cNvSpPr/>
            <p:nvPr/>
          </p:nvSpPr>
          <p:spPr>
            <a:xfrm>
              <a:off x="1139687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6" name="矩形 695"/>
            <p:cNvSpPr/>
            <p:nvPr/>
          </p:nvSpPr>
          <p:spPr>
            <a:xfrm>
              <a:off x="1166191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7" name="矩形 696"/>
            <p:cNvSpPr/>
            <p:nvPr/>
          </p:nvSpPr>
          <p:spPr>
            <a:xfrm>
              <a:off x="11926957" y="3685546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8" name="矩形 697"/>
            <p:cNvSpPr/>
            <p:nvPr/>
          </p:nvSpPr>
          <p:spPr>
            <a:xfrm>
              <a:off x="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9" name="矩形 698"/>
            <p:cNvSpPr/>
            <p:nvPr/>
          </p:nvSpPr>
          <p:spPr>
            <a:xfrm>
              <a:off x="26504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矩形 699"/>
            <p:cNvSpPr/>
            <p:nvPr/>
          </p:nvSpPr>
          <p:spPr>
            <a:xfrm>
              <a:off x="53008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矩形 700"/>
            <p:cNvSpPr/>
            <p:nvPr/>
          </p:nvSpPr>
          <p:spPr>
            <a:xfrm>
              <a:off x="79513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矩形 701"/>
            <p:cNvSpPr/>
            <p:nvPr/>
          </p:nvSpPr>
          <p:spPr>
            <a:xfrm>
              <a:off x="1060174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矩形 702"/>
            <p:cNvSpPr/>
            <p:nvPr/>
          </p:nvSpPr>
          <p:spPr>
            <a:xfrm>
              <a:off x="132521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矩形 703"/>
            <p:cNvSpPr/>
            <p:nvPr/>
          </p:nvSpPr>
          <p:spPr>
            <a:xfrm>
              <a:off x="1590261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矩形 704"/>
            <p:cNvSpPr/>
            <p:nvPr/>
          </p:nvSpPr>
          <p:spPr>
            <a:xfrm>
              <a:off x="1855304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矩形 705"/>
            <p:cNvSpPr/>
            <p:nvPr/>
          </p:nvSpPr>
          <p:spPr>
            <a:xfrm>
              <a:off x="2120348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矩形 706"/>
            <p:cNvSpPr/>
            <p:nvPr/>
          </p:nvSpPr>
          <p:spPr>
            <a:xfrm>
              <a:off x="2385391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矩形 707"/>
            <p:cNvSpPr/>
            <p:nvPr/>
          </p:nvSpPr>
          <p:spPr>
            <a:xfrm>
              <a:off x="2650435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矩形 708"/>
            <p:cNvSpPr/>
            <p:nvPr/>
          </p:nvSpPr>
          <p:spPr>
            <a:xfrm>
              <a:off x="2915478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0" name="矩形 709"/>
            <p:cNvSpPr/>
            <p:nvPr/>
          </p:nvSpPr>
          <p:spPr>
            <a:xfrm>
              <a:off x="3180522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1" name="矩形 710"/>
            <p:cNvSpPr/>
            <p:nvPr/>
          </p:nvSpPr>
          <p:spPr>
            <a:xfrm>
              <a:off x="3445565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2" name="矩形 711"/>
            <p:cNvSpPr/>
            <p:nvPr/>
          </p:nvSpPr>
          <p:spPr>
            <a:xfrm>
              <a:off x="3710609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3" name="矩形 712"/>
            <p:cNvSpPr/>
            <p:nvPr/>
          </p:nvSpPr>
          <p:spPr>
            <a:xfrm>
              <a:off x="3975652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矩形 713"/>
            <p:cNvSpPr/>
            <p:nvPr/>
          </p:nvSpPr>
          <p:spPr>
            <a:xfrm>
              <a:off x="4240696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矩形 714"/>
            <p:cNvSpPr/>
            <p:nvPr/>
          </p:nvSpPr>
          <p:spPr>
            <a:xfrm>
              <a:off x="4505739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矩形 715"/>
            <p:cNvSpPr/>
            <p:nvPr/>
          </p:nvSpPr>
          <p:spPr>
            <a:xfrm>
              <a:off x="477078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矩形 716"/>
            <p:cNvSpPr/>
            <p:nvPr/>
          </p:nvSpPr>
          <p:spPr>
            <a:xfrm>
              <a:off x="5035826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矩形 717"/>
            <p:cNvSpPr/>
            <p:nvPr/>
          </p:nvSpPr>
          <p:spPr>
            <a:xfrm>
              <a:off x="530087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矩形 718"/>
            <p:cNvSpPr/>
            <p:nvPr/>
          </p:nvSpPr>
          <p:spPr>
            <a:xfrm>
              <a:off x="556591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矩形 719"/>
            <p:cNvSpPr/>
            <p:nvPr/>
          </p:nvSpPr>
          <p:spPr>
            <a:xfrm>
              <a:off x="583095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矩形 720"/>
            <p:cNvSpPr/>
            <p:nvPr/>
          </p:nvSpPr>
          <p:spPr>
            <a:xfrm>
              <a:off x="609600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矩形 721"/>
            <p:cNvSpPr/>
            <p:nvPr/>
          </p:nvSpPr>
          <p:spPr>
            <a:xfrm>
              <a:off x="636104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矩形 722"/>
            <p:cNvSpPr/>
            <p:nvPr/>
          </p:nvSpPr>
          <p:spPr>
            <a:xfrm>
              <a:off x="662608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矩形 723"/>
            <p:cNvSpPr/>
            <p:nvPr/>
          </p:nvSpPr>
          <p:spPr>
            <a:xfrm>
              <a:off x="689113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5" name="矩形 724"/>
            <p:cNvSpPr/>
            <p:nvPr/>
          </p:nvSpPr>
          <p:spPr>
            <a:xfrm>
              <a:off x="7156174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6" name="矩形 725"/>
            <p:cNvSpPr/>
            <p:nvPr/>
          </p:nvSpPr>
          <p:spPr>
            <a:xfrm>
              <a:off x="742121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7" name="矩形 726"/>
            <p:cNvSpPr/>
            <p:nvPr/>
          </p:nvSpPr>
          <p:spPr>
            <a:xfrm>
              <a:off x="7686261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矩形 727"/>
            <p:cNvSpPr/>
            <p:nvPr/>
          </p:nvSpPr>
          <p:spPr>
            <a:xfrm>
              <a:off x="7951304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矩形 728"/>
            <p:cNvSpPr/>
            <p:nvPr/>
          </p:nvSpPr>
          <p:spPr>
            <a:xfrm>
              <a:off x="8216348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0" name="矩形 729"/>
            <p:cNvSpPr/>
            <p:nvPr/>
          </p:nvSpPr>
          <p:spPr>
            <a:xfrm>
              <a:off x="8481391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1" name="矩形 730"/>
            <p:cNvSpPr/>
            <p:nvPr/>
          </p:nvSpPr>
          <p:spPr>
            <a:xfrm>
              <a:off x="8746435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矩形 731"/>
            <p:cNvSpPr/>
            <p:nvPr/>
          </p:nvSpPr>
          <p:spPr>
            <a:xfrm>
              <a:off x="9011478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矩形 732"/>
            <p:cNvSpPr/>
            <p:nvPr/>
          </p:nvSpPr>
          <p:spPr>
            <a:xfrm>
              <a:off x="9276522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矩形 733"/>
            <p:cNvSpPr/>
            <p:nvPr/>
          </p:nvSpPr>
          <p:spPr>
            <a:xfrm>
              <a:off x="9541565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矩形 734"/>
            <p:cNvSpPr/>
            <p:nvPr/>
          </p:nvSpPr>
          <p:spPr>
            <a:xfrm>
              <a:off x="9806609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矩形 735"/>
            <p:cNvSpPr/>
            <p:nvPr/>
          </p:nvSpPr>
          <p:spPr>
            <a:xfrm>
              <a:off x="10071652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矩形 736"/>
            <p:cNvSpPr/>
            <p:nvPr/>
          </p:nvSpPr>
          <p:spPr>
            <a:xfrm>
              <a:off x="10336696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矩形 737"/>
            <p:cNvSpPr/>
            <p:nvPr/>
          </p:nvSpPr>
          <p:spPr>
            <a:xfrm>
              <a:off x="10601739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矩形 738"/>
            <p:cNvSpPr/>
            <p:nvPr/>
          </p:nvSpPr>
          <p:spPr>
            <a:xfrm>
              <a:off x="1086678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矩形 739"/>
            <p:cNvSpPr/>
            <p:nvPr/>
          </p:nvSpPr>
          <p:spPr>
            <a:xfrm>
              <a:off x="11131826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矩形 740"/>
            <p:cNvSpPr/>
            <p:nvPr/>
          </p:nvSpPr>
          <p:spPr>
            <a:xfrm>
              <a:off x="11396870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矩形 741"/>
            <p:cNvSpPr/>
            <p:nvPr/>
          </p:nvSpPr>
          <p:spPr>
            <a:xfrm>
              <a:off x="1166191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矩形 742"/>
            <p:cNvSpPr/>
            <p:nvPr/>
          </p:nvSpPr>
          <p:spPr>
            <a:xfrm>
              <a:off x="11926957" y="394991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矩形 743"/>
            <p:cNvSpPr/>
            <p:nvPr/>
          </p:nvSpPr>
          <p:spPr>
            <a:xfrm>
              <a:off x="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矩形 744"/>
            <p:cNvSpPr/>
            <p:nvPr/>
          </p:nvSpPr>
          <p:spPr>
            <a:xfrm>
              <a:off x="26504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矩形 745"/>
            <p:cNvSpPr/>
            <p:nvPr/>
          </p:nvSpPr>
          <p:spPr>
            <a:xfrm>
              <a:off x="53008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矩形 746"/>
            <p:cNvSpPr/>
            <p:nvPr/>
          </p:nvSpPr>
          <p:spPr>
            <a:xfrm>
              <a:off x="79513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矩形 747"/>
            <p:cNvSpPr/>
            <p:nvPr/>
          </p:nvSpPr>
          <p:spPr>
            <a:xfrm>
              <a:off x="1060174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矩形 748"/>
            <p:cNvSpPr/>
            <p:nvPr/>
          </p:nvSpPr>
          <p:spPr>
            <a:xfrm>
              <a:off x="132521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矩形 749"/>
            <p:cNvSpPr/>
            <p:nvPr/>
          </p:nvSpPr>
          <p:spPr>
            <a:xfrm>
              <a:off x="1590261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矩形 750"/>
            <p:cNvSpPr/>
            <p:nvPr/>
          </p:nvSpPr>
          <p:spPr>
            <a:xfrm>
              <a:off x="1855304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矩形 751"/>
            <p:cNvSpPr/>
            <p:nvPr/>
          </p:nvSpPr>
          <p:spPr>
            <a:xfrm>
              <a:off x="2120348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矩形 752"/>
            <p:cNvSpPr/>
            <p:nvPr/>
          </p:nvSpPr>
          <p:spPr>
            <a:xfrm>
              <a:off x="2385391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矩形 753"/>
            <p:cNvSpPr/>
            <p:nvPr/>
          </p:nvSpPr>
          <p:spPr>
            <a:xfrm>
              <a:off x="2650435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矩形 754"/>
            <p:cNvSpPr/>
            <p:nvPr/>
          </p:nvSpPr>
          <p:spPr>
            <a:xfrm>
              <a:off x="2915478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矩形 755"/>
            <p:cNvSpPr/>
            <p:nvPr/>
          </p:nvSpPr>
          <p:spPr>
            <a:xfrm>
              <a:off x="3180522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矩形 756"/>
            <p:cNvSpPr/>
            <p:nvPr/>
          </p:nvSpPr>
          <p:spPr>
            <a:xfrm>
              <a:off x="3445565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矩形 757"/>
            <p:cNvSpPr/>
            <p:nvPr/>
          </p:nvSpPr>
          <p:spPr>
            <a:xfrm>
              <a:off x="3710609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矩形 758"/>
            <p:cNvSpPr/>
            <p:nvPr/>
          </p:nvSpPr>
          <p:spPr>
            <a:xfrm>
              <a:off x="3975652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矩形 759"/>
            <p:cNvSpPr/>
            <p:nvPr/>
          </p:nvSpPr>
          <p:spPr>
            <a:xfrm>
              <a:off x="4240696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矩形 760"/>
            <p:cNvSpPr/>
            <p:nvPr/>
          </p:nvSpPr>
          <p:spPr>
            <a:xfrm>
              <a:off x="4505739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矩形 761"/>
            <p:cNvSpPr/>
            <p:nvPr/>
          </p:nvSpPr>
          <p:spPr>
            <a:xfrm>
              <a:off x="477078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矩形 762"/>
            <p:cNvSpPr/>
            <p:nvPr/>
          </p:nvSpPr>
          <p:spPr>
            <a:xfrm>
              <a:off x="5035826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矩形 763"/>
            <p:cNvSpPr/>
            <p:nvPr/>
          </p:nvSpPr>
          <p:spPr>
            <a:xfrm>
              <a:off x="530087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矩形 764"/>
            <p:cNvSpPr/>
            <p:nvPr/>
          </p:nvSpPr>
          <p:spPr>
            <a:xfrm>
              <a:off x="556591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矩形 765"/>
            <p:cNvSpPr/>
            <p:nvPr/>
          </p:nvSpPr>
          <p:spPr>
            <a:xfrm>
              <a:off x="583095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矩形 766"/>
            <p:cNvSpPr/>
            <p:nvPr/>
          </p:nvSpPr>
          <p:spPr>
            <a:xfrm>
              <a:off x="609600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矩形 767"/>
            <p:cNvSpPr/>
            <p:nvPr/>
          </p:nvSpPr>
          <p:spPr>
            <a:xfrm>
              <a:off x="636104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矩形 768"/>
            <p:cNvSpPr/>
            <p:nvPr/>
          </p:nvSpPr>
          <p:spPr>
            <a:xfrm>
              <a:off x="662608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矩形 769"/>
            <p:cNvSpPr/>
            <p:nvPr/>
          </p:nvSpPr>
          <p:spPr>
            <a:xfrm>
              <a:off x="689113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矩形 770"/>
            <p:cNvSpPr/>
            <p:nvPr/>
          </p:nvSpPr>
          <p:spPr>
            <a:xfrm>
              <a:off x="7156174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矩形 771"/>
            <p:cNvSpPr/>
            <p:nvPr/>
          </p:nvSpPr>
          <p:spPr>
            <a:xfrm>
              <a:off x="742121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矩形 772"/>
            <p:cNvSpPr/>
            <p:nvPr/>
          </p:nvSpPr>
          <p:spPr>
            <a:xfrm>
              <a:off x="7686261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矩形 773"/>
            <p:cNvSpPr/>
            <p:nvPr/>
          </p:nvSpPr>
          <p:spPr>
            <a:xfrm>
              <a:off x="7951304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矩形 774"/>
            <p:cNvSpPr/>
            <p:nvPr/>
          </p:nvSpPr>
          <p:spPr>
            <a:xfrm>
              <a:off x="8216348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矩形 775"/>
            <p:cNvSpPr/>
            <p:nvPr/>
          </p:nvSpPr>
          <p:spPr>
            <a:xfrm>
              <a:off x="8481391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矩形 776"/>
            <p:cNvSpPr/>
            <p:nvPr/>
          </p:nvSpPr>
          <p:spPr>
            <a:xfrm>
              <a:off x="8746435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8" name="矩形 777"/>
            <p:cNvSpPr/>
            <p:nvPr/>
          </p:nvSpPr>
          <p:spPr>
            <a:xfrm>
              <a:off x="9011478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9" name="矩形 778"/>
            <p:cNvSpPr/>
            <p:nvPr/>
          </p:nvSpPr>
          <p:spPr>
            <a:xfrm>
              <a:off x="9276522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矩形 779"/>
            <p:cNvSpPr/>
            <p:nvPr/>
          </p:nvSpPr>
          <p:spPr>
            <a:xfrm>
              <a:off x="9541565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1" name="矩形 780"/>
            <p:cNvSpPr/>
            <p:nvPr/>
          </p:nvSpPr>
          <p:spPr>
            <a:xfrm>
              <a:off x="9806609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矩形 781"/>
            <p:cNvSpPr/>
            <p:nvPr/>
          </p:nvSpPr>
          <p:spPr>
            <a:xfrm>
              <a:off x="10071652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矩形 782"/>
            <p:cNvSpPr/>
            <p:nvPr/>
          </p:nvSpPr>
          <p:spPr>
            <a:xfrm>
              <a:off x="10336696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矩形 783"/>
            <p:cNvSpPr/>
            <p:nvPr/>
          </p:nvSpPr>
          <p:spPr>
            <a:xfrm>
              <a:off x="10601739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5" name="矩形 784"/>
            <p:cNvSpPr/>
            <p:nvPr/>
          </p:nvSpPr>
          <p:spPr>
            <a:xfrm>
              <a:off x="1086678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矩形 785"/>
            <p:cNvSpPr/>
            <p:nvPr/>
          </p:nvSpPr>
          <p:spPr>
            <a:xfrm>
              <a:off x="11131826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矩形 786"/>
            <p:cNvSpPr/>
            <p:nvPr/>
          </p:nvSpPr>
          <p:spPr>
            <a:xfrm>
              <a:off x="11396870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矩形 787"/>
            <p:cNvSpPr/>
            <p:nvPr/>
          </p:nvSpPr>
          <p:spPr>
            <a:xfrm>
              <a:off x="11661913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矩形 788"/>
            <p:cNvSpPr/>
            <p:nvPr/>
          </p:nvSpPr>
          <p:spPr>
            <a:xfrm>
              <a:off x="11926957" y="421428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矩形 789"/>
            <p:cNvSpPr/>
            <p:nvPr/>
          </p:nvSpPr>
          <p:spPr>
            <a:xfrm>
              <a:off x="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矩形 790"/>
            <p:cNvSpPr/>
            <p:nvPr/>
          </p:nvSpPr>
          <p:spPr>
            <a:xfrm>
              <a:off x="26504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矩形 791"/>
            <p:cNvSpPr/>
            <p:nvPr/>
          </p:nvSpPr>
          <p:spPr>
            <a:xfrm>
              <a:off x="53008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3" name="矩形 792"/>
            <p:cNvSpPr/>
            <p:nvPr/>
          </p:nvSpPr>
          <p:spPr>
            <a:xfrm>
              <a:off x="79513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矩形 793"/>
            <p:cNvSpPr/>
            <p:nvPr/>
          </p:nvSpPr>
          <p:spPr>
            <a:xfrm>
              <a:off x="1060174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矩形 794"/>
            <p:cNvSpPr/>
            <p:nvPr/>
          </p:nvSpPr>
          <p:spPr>
            <a:xfrm>
              <a:off x="132521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6" name="矩形 795"/>
            <p:cNvSpPr/>
            <p:nvPr/>
          </p:nvSpPr>
          <p:spPr>
            <a:xfrm>
              <a:off x="1590261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矩形 796"/>
            <p:cNvSpPr/>
            <p:nvPr/>
          </p:nvSpPr>
          <p:spPr>
            <a:xfrm>
              <a:off x="1855304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8" name="矩形 797"/>
            <p:cNvSpPr/>
            <p:nvPr/>
          </p:nvSpPr>
          <p:spPr>
            <a:xfrm>
              <a:off x="2120348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9" name="矩形 798"/>
            <p:cNvSpPr/>
            <p:nvPr/>
          </p:nvSpPr>
          <p:spPr>
            <a:xfrm>
              <a:off x="2385391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矩形 799"/>
            <p:cNvSpPr/>
            <p:nvPr/>
          </p:nvSpPr>
          <p:spPr>
            <a:xfrm>
              <a:off x="2650435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矩形 800"/>
            <p:cNvSpPr/>
            <p:nvPr/>
          </p:nvSpPr>
          <p:spPr>
            <a:xfrm>
              <a:off x="2915478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2" name="矩形 801"/>
            <p:cNvSpPr/>
            <p:nvPr/>
          </p:nvSpPr>
          <p:spPr>
            <a:xfrm>
              <a:off x="3180522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3" name="矩形 802"/>
            <p:cNvSpPr/>
            <p:nvPr/>
          </p:nvSpPr>
          <p:spPr>
            <a:xfrm>
              <a:off x="3445565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矩形 803"/>
            <p:cNvSpPr/>
            <p:nvPr/>
          </p:nvSpPr>
          <p:spPr>
            <a:xfrm>
              <a:off x="3710609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矩形 804"/>
            <p:cNvSpPr/>
            <p:nvPr/>
          </p:nvSpPr>
          <p:spPr>
            <a:xfrm>
              <a:off x="3975652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矩形 805"/>
            <p:cNvSpPr/>
            <p:nvPr/>
          </p:nvSpPr>
          <p:spPr>
            <a:xfrm>
              <a:off x="4240696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矩形 806"/>
            <p:cNvSpPr/>
            <p:nvPr/>
          </p:nvSpPr>
          <p:spPr>
            <a:xfrm>
              <a:off x="4505739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矩形 807"/>
            <p:cNvSpPr/>
            <p:nvPr/>
          </p:nvSpPr>
          <p:spPr>
            <a:xfrm>
              <a:off x="477078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矩形 808"/>
            <p:cNvSpPr/>
            <p:nvPr/>
          </p:nvSpPr>
          <p:spPr>
            <a:xfrm>
              <a:off x="5035826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矩形 809"/>
            <p:cNvSpPr/>
            <p:nvPr/>
          </p:nvSpPr>
          <p:spPr>
            <a:xfrm>
              <a:off x="530087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1" name="矩形 810"/>
            <p:cNvSpPr/>
            <p:nvPr/>
          </p:nvSpPr>
          <p:spPr>
            <a:xfrm>
              <a:off x="556591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2" name="矩形 811"/>
            <p:cNvSpPr/>
            <p:nvPr/>
          </p:nvSpPr>
          <p:spPr>
            <a:xfrm>
              <a:off x="583095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矩形 812"/>
            <p:cNvSpPr/>
            <p:nvPr/>
          </p:nvSpPr>
          <p:spPr>
            <a:xfrm>
              <a:off x="609600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4" name="矩形 813"/>
            <p:cNvSpPr/>
            <p:nvPr/>
          </p:nvSpPr>
          <p:spPr>
            <a:xfrm>
              <a:off x="636104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5" name="矩形 814"/>
            <p:cNvSpPr/>
            <p:nvPr/>
          </p:nvSpPr>
          <p:spPr>
            <a:xfrm>
              <a:off x="662608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6" name="矩形 815"/>
            <p:cNvSpPr/>
            <p:nvPr/>
          </p:nvSpPr>
          <p:spPr>
            <a:xfrm>
              <a:off x="689113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7" name="矩形 816"/>
            <p:cNvSpPr/>
            <p:nvPr/>
          </p:nvSpPr>
          <p:spPr>
            <a:xfrm>
              <a:off x="7156174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8" name="矩形 817"/>
            <p:cNvSpPr/>
            <p:nvPr/>
          </p:nvSpPr>
          <p:spPr>
            <a:xfrm>
              <a:off x="742121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9" name="矩形 818"/>
            <p:cNvSpPr/>
            <p:nvPr/>
          </p:nvSpPr>
          <p:spPr>
            <a:xfrm>
              <a:off x="7686261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/>
            <p:cNvSpPr/>
            <p:nvPr/>
          </p:nvSpPr>
          <p:spPr>
            <a:xfrm>
              <a:off x="7951304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矩形 820"/>
            <p:cNvSpPr/>
            <p:nvPr/>
          </p:nvSpPr>
          <p:spPr>
            <a:xfrm>
              <a:off x="8216348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2" name="矩形 821"/>
            <p:cNvSpPr/>
            <p:nvPr/>
          </p:nvSpPr>
          <p:spPr>
            <a:xfrm>
              <a:off x="8481391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/>
            <p:cNvSpPr/>
            <p:nvPr/>
          </p:nvSpPr>
          <p:spPr>
            <a:xfrm>
              <a:off x="8746435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/>
            <p:cNvSpPr/>
            <p:nvPr/>
          </p:nvSpPr>
          <p:spPr>
            <a:xfrm>
              <a:off x="9011478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/>
            <p:cNvSpPr/>
            <p:nvPr/>
          </p:nvSpPr>
          <p:spPr>
            <a:xfrm>
              <a:off x="9276522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6" name="矩形 825"/>
            <p:cNvSpPr/>
            <p:nvPr/>
          </p:nvSpPr>
          <p:spPr>
            <a:xfrm>
              <a:off x="9541565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矩形 826"/>
            <p:cNvSpPr/>
            <p:nvPr/>
          </p:nvSpPr>
          <p:spPr>
            <a:xfrm>
              <a:off x="9806609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8" name="矩形 827"/>
            <p:cNvSpPr/>
            <p:nvPr/>
          </p:nvSpPr>
          <p:spPr>
            <a:xfrm>
              <a:off x="10071652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9" name="矩形 828"/>
            <p:cNvSpPr/>
            <p:nvPr/>
          </p:nvSpPr>
          <p:spPr>
            <a:xfrm>
              <a:off x="10336696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0" name="矩形 829"/>
            <p:cNvSpPr/>
            <p:nvPr/>
          </p:nvSpPr>
          <p:spPr>
            <a:xfrm>
              <a:off x="10601739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1" name="矩形 830"/>
            <p:cNvSpPr/>
            <p:nvPr/>
          </p:nvSpPr>
          <p:spPr>
            <a:xfrm>
              <a:off x="1086678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2" name="矩形 831"/>
            <p:cNvSpPr/>
            <p:nvPr/>
          </p:nvSpPr>
          <p:spPr>
            <a:xfrm>
              <a:off x="11131826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3" name="矩形 832"/>
            <p:cNvSpPr/>
            <p:nvPr/>
          </p:nvSpPr>
          <p:spPr>
            <a:xfrm>
              <a:off x="11396870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4" name="矩形 833"/>
            <p:cNvSpPr/>
            <p:nvPr/>
          </p:nvSpPr>
          <p:spPr>
            <a:xfrm>
              <a:off x="1166191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5" name="矩形 834"/>
            <p:cNvSpPr/>
            <p:nvPr/>
          </p:nvSpPr>
          <p:spPr>
            <a:xfrm>
              <a:off x="11926957" y="4478660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6" name="矩形 835"/>
            <p:cNvSpPr/>
            <p:nvPr/>
          </p:nvSpPr>
          <p:spPr>
            <a:xfrm>
              <a:off x="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7" name="矩形 836"/>
            <p:cNvSpPr/>
            <p:nvPr/>
          </p:nvSpPr>
          <p:spPr>
            <a:xfrm>
              <a:off x="26504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矩形 837"/>
            <p:cNvSpPr/>
            <p:nvPr/>
          </p:nvSpPr>
          <p:spPr>
            <a:xfrm>
              <a:off x="53008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9" name="矩形 838"/>
            <p:cNvSpPr/>
            <p:nvPr/>
          </p:nvSpPr>
          <p:spPr>
            <a:xfrm>
              <a:off x="79513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0" name="矩形 839"/>
            <p:cNvSpPr/>
            <p:nvPr/>
          </p:nvSpPr>
          <p:spPr>
            <a:xfrm>
              <a:off x="1060174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1" name="矩形 840"/>
            <p:cNvSpPr/>
            <p:nvPr/>
          </p:nvSpPr>
          <p:spPr>
            <a:xfrm>
              <a:off x="132521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2" name="矩形 841"/>
            <p:cNvSpPr/>
            <p:nvPr/>
          </p:nvSpPr>
          <p:spPr>
            <a:xfrm>
              <a:off x="1590261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3" name="矩形 842"/>
            <p:cNvSpPr/>
            <p:nvPr/>
          </p:nvSpPr>
          <p:spPr>
            <a:xfrm>
              <a:off x="1855304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4" name="矩形 843"/>
            <p:cNvSpPr/>
            <p:nvPr/>
          </p:nvSpPr>
          <p:spPr>
            <a:xfrm>
              <a:off x="2120348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5" name="矩形 844"/>
            <p:cNvSpPr/>
            <p:nvPr/>
          </p:nvSpPr>
          <p:spPr>
            <a:xfrm>
              <a:off x="2385391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6" name="矩形 845"/>
            <p:cNvSpPr/>
            <p:nvPr/>
          </p:nvSpPr>
          <p:spPr>
            <a:xfrm>
              <a:off x="2650435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7" name="矩形 846"/>
            <p:cNvSpPr/>
            <p:nvPr/>
          </p:nvSpPr>
          <p:spPr>
            <a:xfrm>
              <a:off x="2915478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矩形 847"/>
            <p:cNvSpPr/>
            <p:nvPr/>
          </p:nvSpPr>
          <p:spPr>
            <a:xfrm>
              <a:off x="3180522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9" name="矩形 848"/>
            <p:cNvSpPr/>
            <p:nvPr/>
          </p:nvSpPr>
          <p:spPr>
            <a:xfrm>
              <a:off x="3445565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0" name="矩形 849"/>
            <p:cNvSpPr/>
            <p:nvPr/>
          </p:nvSpPr>
          <p:spPr>
            <a:xfrm>
              <a:off x="3710609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1" name="矩形 850"/>
            <p:cNvSpPr/>
            <p:nvPr/>
          </p:nvSpPr>
          <p:spPr>
            <a:xfrm>
              <a:off x="3975652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2" name="矩形 851"/>
            <p:cNvSpPr/>
            <p:nvPr/>
          </p:nvSpPr>
          <p:spPr>
            <a:xfrm>
              <a:off x="4240696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3" name="矩形 852"/>
            <p:cNvSpPr/>
            <p:nvPr/>
          </p:nvSpPr>
          <p:spPr>
            <a:xfrm>
              <a:off x="4505739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4" name="矩形 853"/>
            <p:cNvSpPr/>
            <p:nvPr/>
          </p:nvSpPr>
          <p:spPr>
            <a:xfrm>
              <a:off x="477078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5" name="矩形 854"/>
            <p:cNvSpPr/>
            <p:nvPr/>
          </p:nvSpPr>
          <p:spPr>
            <a:xfrm>
              <a:off x="5035826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矩形 855"/>
            <p:cNvSpPr/>
            <p:nvPr/>
          </p:nvSpPr>
          <p:spPr>
            <a:xfrm>
              <a:off x="530087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7" name="矩形 856"/>
            <p:cNvSpPr/>
            <p:nvPr/>
          </p:nvSpPr>
          <p:spPr>
            <a:xfrm>
              <a:off x="556591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8" name="矩形 857"/>
            <p:cNvSpPr/>
            <p:nvPr/>
          </p:nvSpPr>
          <p:spPr>
            <a:xfrm>
              <a:off x="583095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9" name="矩形 858"/>
            <p:cNvSpPr/>
            <p:nvPr/>
          </p:nvSpPr>
          <p:spPr>
            <a:xfrm>
              <a:off x="609600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0" name="矩形 859"/>
            <p:cNvSpPr/>
            <p:nvPr/>
          </p:nvSpPr>
          <p:spPr>
            <a:xfrm>
              <a:off x="636104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1" name="矩形 860"/>
            <p:cNvSpPr/>
            <p:nvPr/>
          </p:nvSpPr>
          <p:spPr>
            <a:xfrm>
              <a:off x="662608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2" name="矩形 861"/>
            <p:cNvSpPr/>
            <p:nvPr/>
          </p:nvSpPr>
          <p:spPr>
            <a:xfrm>
              <a:off x="689113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矩形 862"/>
            <p:cNvSpPr/>
            <p:nvPr/>
          </p:nvSpPr>
          <p:spPr>
            <a:xfrm>
              <a:off x="7156174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4" name="矩形 863"/>
            <p:cNvSpPr/>
            <p:nvPr/>
          </p:nvSpPr>
          <p:spPr>
            <a:xfrm>
              <a:off x="742121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5" name="矩形 864"/>
            <p:cNvSpPr/>
            <p:nvPr/>
          </p:nvSpPr>
          <p:spPr>
            <a:xfrm>
              <a:off x="7686261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6" name="矩形 865"/>
            <p:cNvSpPr/>
            <p:nvPr/>
          </p:nvSpPr>
          <p:spPr>
            <a:xfrm>
              <a:off x="7951304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7" name="矩形 866"/>
            <p:cNvSpPr/>
            <p:nvPr/>
          </p:nvSpPr>
          <p:spPr>
            <a:xfrm>
              <a:off x="8216348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8" name="矩形 867"/>
            <p:cNvSpPr/>
            <p:nvPr/>
          </p:nvSpPr>
          <p:spPr>
            <a:xfrm>
              <a:off x="8481391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9" name="矩形 868"/>
            <p:cNvSpPr/>
            <p:nvPr/>
          </p:nvSpPr>
          <p:spPr>
            <a:xfrm>
              <a:off x="8746435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/>
            <p:cNvSpPr/>
            <p:nvPr/>
          </p:nvSpPr>
          <p:spPr>
            <a:xfrm>
              <a:off x="9011478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1" name="矩形 870"/>
            <p:cNvSpPr/>
            <p:nvPr/>
          </p:nvSpPr>
          <p:spPr>
            <a:xfrm>
              <a:off x="9276522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2" name="矩形 871"/>
            <p:cNvSpPr/>
            <p:nvPr/>
          </p:nvSpPr>
          <p:spPr>
            <a:xfrm>
              <a:off x="9541565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3" name="矩形 872"/>
            <p:cNvSpPr/>
            <p:nvPr/>
          </p:nvSpPr>
          <p:spPr>
            <a:xfrm>
              <a:off x="9806609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4" name="矩形 873"/>
            <p:cNvSpPr/>
            <p:nvPr/>
          </p:nvSpPr>
          <p:spPr>
            <a:xfrm>
              <a:off x="10071652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5" name="矩形 874"/>
            <p:cNvSpPr/>
            <p:nvPr/>
          </p:nvSpPr>
          <p:spPr>
            <a:xfrm>
              <a:off x="10336696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6" name="矩形 875"/>
            <p:cNvSpPr/>
            <p:nvPr/>
          </p:nvSpPr>
          <p:spPr>
            <a:xfrm>
              <a:off x="10601739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矩形 876"/>
            <p:cNvSpPr/>
            <p:nvPr/>
          </p:nvSpPr>
          <p:spPr>
            <a:xfrm>
              <a:off x="1086678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矩形 877"/>
            <p:cNvSpPr/>
            <p:nvPr/>
          </p:nvSpPr>
          <p:spPr>
            <a:xfrm>
              <a:off x="11131826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矩形 878"/>
            <p:cNvSpPr/>
            <p:nvPr/>
          </p:nvSpPr>
          <p:spPr>
            <a:xfrm>
              <a:off x="11396870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矩形 879"/>
            <p:cNvSpPr/>
            <p:nvPr/>
          </p:nvSpPr>
          <p:spPr>
            <a:xfrm>
              <a:off x="11661913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矩形 880"/>
            <p:cNvSpPr/>
            <p:nvPr/>
          </p:nvSpPr>
          <p:spPr>
            <a:xfrm>
              <a:off x="11926957" y="4743031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2" name="矩形 881"/>
            <p:cNvSpPr/>
            <p:nvPr/>
          </p:nvSpPr>
          <p:spPr>
            <a:xfrm>
              <a:off x="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3" name="矩形 882"/>
            <p:cNvSpPr/>
            <p:nvPr/>
          </p:nvSpPr>
          <p:spPr>
            <a:xfrm>
              <a:off x="26504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/>
            <p:cNvSpPr/>
            <p:nvPr/>
          </p:nvSpPr>
          <p:spPr>
            <a:xfrm>
              <a:off x="53008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矩形 884"/>
            <p:cNvSpPr/>
            <p:nvPr/>
          </p:nvSpPr>
          <p:spPr>
            <a:xfrm>
              <a:off x="79513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矩形 885"/>
            <p:cNvSpPr/>
            <p:nvPr/>
          </p:nvSpPr>
          <p:spPr>
            <a:xfrm>
              <a:off x="1060174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矩形 886"/>
            <p:cNvSpPr/>
            <p:nvPr/>
          </p:nvSpPr>
          <p:spPr>
            <a:xfrm>
              <a:off x="132521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矩形 887"/>
            <p:cNvSpPr/>
            <p:nvPr/>
          </p:nvSpPr>
          <p:spPr>
            <a:xfrm>
              <a:off x="1590261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矩形 888"/>
            <p:cNvSpPr/>
            <p:nvPr/>
          </p:nvSpPr>
          <p:spPr>
            <a:xfrm>
              <a:off x="1855304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矩形 889"/>
            <p:cNvSpPr/>
            <p:nvPr/>
          </p:nvSpPr>
          <p:spPr>
            <a:xfrm>
              <a:off x="2120348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矩形 890"/>
            <p:cNvSpPr/>
            <p:nvPr/>
          </p:nvSpPr>
          <p:spPr>
            <a:xfrm>
              <a:off x="2385391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矩形 891"/>
            <p:cNvSpPr/>
            <p:nvPr/>
          </p:nvSpPr>
          <p:spPr>
            <a:xfrm>
              <a:off x="2650435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矩形 892"/>
            <p:cNvSpPr/>
            <p:nvPr/>
          </p:nvSpPr>
          <p:spPr>
            <a:xfrm>
              <a:off x="2915478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4" name="矩形 893"/>
            <p:cNvSpPr/>
            <p:nvPr/>
          </p:nvSpPr>
          <p:spPr>
            <a:xfrm>
              <a:off x="3180522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5" name="矩形 894"/>
            <p:cNvSpPr/>
            <p:nvPr/>
          </p:nvSpPr>
          <p:spPr>
            <a:xfrm>
              <a:off x="3445565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矩形 895"/>
            <p:cNvSpPr/>
            <p:nvPr/>
          </p:nvSpPr>
          <p:spPr>
            <a:xfrm>
              <a:off x="3710609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矩形 896"/>
            <p:cNvSpPr/>
            <p:nvPr/>
          </p:nvSpPr>
          <p:spPr>
            <a:xfrm>
              <a:off x="3975652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矩形 897"/>
            <p:cNvSpPr/>
            <p:nvPr/>
          </p:nvSpPr>
          <p:spPr>
            <a:xfrm>
              <a:off x="4240696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9" name="矩形 898"/>
            <p:cNvSpPr/>
            <p:nvPr/>
          </p:nvSpPr>
          <p:spPr>
            <a:xfrm>
              <a:off x="4505739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0" name="矩形 899"/>
            <p:cNvSpPr/>
            <p:nvPr/>
          </p:nvSpPr>
          <p:spPr>
            <a:xfrm>
              <a:off x="477078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1" name="矩形 900"/>
            <p:cNvSpPr/>
            <p:nvPr/>
          </p:nvSpPr>
          <p:spPr>
            <a:xfrm>
              <a:off x="5035826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2" name="矩形 901"/>
            <p:cNvSpPr/>
            <p:nvPr/>
          </p:nvSpPr>
          <p:spPr>
            <a:xfrm>
              <a:off x="530087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3" name="矩形 902"/>
            <p:cNvSpPr/>
            <p:nvPr/>
          </p:nvSpPr>
          <p:spPr>
            <a:xfrm>
              <a:off x="556591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4" name="矩形 903"/>
            <p:cNvSpPr/>
            <p:nvPr/>
          </p:nvSpPr>
          <p:spPr>
            <a:xfrm>
              <a:off x="583095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5" name="矩形 904"/>
            <p:cNvSpPr/>
            <p:nvPr/>
          </p:nvSpPr>
          <p:spPr>
            <a:xfrm>
              <a:off x="609600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6" name="矩形 905"/>
            <p:cNvSpPr/>
            <p:nvPr/>
          </p:nvSpPr>
          <p:spPr>
            <a:xfrm>
              <a:off x="636104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/>
            <p:cNvSpPr/>
            <p:nvPr/>
          </p:nvSpPr>
          <p:spPr>
            <a:xfrm>
              <a:off x="662608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8" name="矩形 907"/>
            <p:cNvSpPr/>
            <p:nvPr/>
          </p:nvSpPr>
          <p:spPr>
            <a:xfrm>
              <a:off x="689113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9" name="矩形 908"/>
            <p:cNvSpPr/>
            <p:nvPr/>
          </p:nvSpPr>
          <p:spPr>
            <a:xfrm>
              <a:off x="7156174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0" name="矩形 909"/>
            <p:cNvSpPr/>
            <p:nvPr/>
          </p:nvSpPr>
          <p:spPr>
            <a:xfrm>
              <a:off x="742121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1" name="矩形 910"/>
            <p:cNvSpPr/>
            <p:nvPr/>
          </p:nvSpPr>
          <p:spPr>
            <a:xfrm>
              <a:off x="7686261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2" name="矩形 911"/>
            <p:cNvSpPr/>
            <p:nvPr/>
          </p:nvSpPr>
          <p:spPr>
            <a:xfrm>
              <a:off x="7951304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3" name="矩形 912"/>
            <p:cNvSpPr/>
            <p:nvPr/>
          </p:nvSpPr>
          <p:spPr>
            <a:xfrm>
              <a:off x="8216348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4" name="矩形 913"/>
            <p:cNvSpPr/>
            <p:nvPr/>
          </p:nvSpPr>
          <p:spPr>
            <a:xfrm>
              <a:off x="8481391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5" name="矩形 914"/>
            <p:cNvSpPr/>
            <p:nvPr/>
          </p:nvSpPr>
          <p:spPr>
            <a:xfrm>
              <a:off x="8746435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6" name="矩形 915"/>
            <p:cNvSpPr/>
            <p:nvPr/>
          </p:nvSpPr>
          <p:spPr>
            <a:xfrm>
              <a:off x="9011478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7" name="矩形 916"/>
            <p:cNvSpPr/>
            <p:nvPr/>
          </p:nvSpPr>
          <p:spPr>
            <a:xfrm>
              <a:off x="9276522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8" name="矩形 917"/>
            <p:cNvSpPr/>
            <p:nvPr/>
          </p:nvSpPr>
          <p:spPr>
            <a:xfrm>
              <a:off x="9541565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矩形 918"/>
            <p:cNvSpPr/>
            <p:nvPr/>
          </p:nvSpPr>
          <p:spPr>
            <a:xfrm>
              <a:off x="9806609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矩形 919"/>
            <p:cNvSpPr/>
            <p:nvPr/>
          </p:nvSpPr>
          <p:spPr>
            <a:xfrm>
              <a:off x="10071652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1" name="矩形 920"/>
            <p:cNvSpPr/>
            <p:nvPr/>
          </p:nvSpPr>
          <p:spPr>
            <a:xfrm>
              <a:off x="10336696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2" name="矩形 921"/>
            <p:cNvSpPr/>
            <p:nvPr/>
          </p:nvSpPr>
          <p:spPr>
            <a:xfrm>
              <a:off x="10601739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3" name="矩形 922"/>
            <p:cNvSpPr/>
            <p:nvPr/>
          </p:nvSpPr>
          <p:spPr>
            <a:xfrm>
              <a:off x="1086678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4" name="矩形 923"/>
            <p:cNvSpPr/>
            <p:nvPr/>
          </p:nvSpPr>
          <p:spPr>
            <a:xfrm>
              <a:off x="11131826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矩形 924"/>
            <p:cNvSpPr/>
            <p:nvPr/>
          </p:nvSpPr>
          <p:spPr>
            <a:xfrm>
              <a:off x="11396870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矩形 925"/>
            <p:cNvSpPr/>
            <p:nvPr/>
          </p:nvSpPr>
          <p:spPr>
            <a:xfrm>
              <a:off x="11661913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矩形 926"/>
            <p:cNvSpPr/>
            <p:nvPr/>
          </p:nvSpPr>
          <p:spPr>
            <a:xfrm>
              <a:off x="11926957" y="5007402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矩形 927"/>
            <p:cNvSpPr/>
            <p:nvPr/>
          </p:nvSpPr>
          <p:spPr>
            <a:xfrm>
              <a:off x="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矩形 928"/>
            <p:cNvSpPr/>
            <p:nvPr/>
          </p:nvSpPr>
          <p:spPr>
            <a:xfrm>
              <a:off x="26504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/>
            <p:cNvSpPr/>
            <p:nvPr/>
          </p:nvSpPr>
          <p:spPr>
            <a:xfrm>
              <a:off x="53008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矩形 930"/>
            <p:cNvSpPr/>
            <p:nvPr/>
          </p:nvSpPr>
          <p:spPr>
            <a:xfrm>
              <a:off x="79513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2" name="矩形 931"/>
            <p:cNvSpPr/>
            <p:nvPr/>
          </p:nvSpPr>
          <p:spPr>
            <a:xfrm>
              <a:off x="1060174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3" name="矩形 932"/>
            <p:cNvSpPr/>
            <p:nvPr/>
          </p:nvSpPr>
          <p:spPr>
            <a:xfrm>
              <a:off x="132521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4" name="矩形 933"/>
            <p:cNvSpPr/>
            <p:nvPr/>
          </p:nvSpPr>
          <p:spPr>
            <a:xfrm>
              <a:off x="1590261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5" name="矩形 934"/>
            <p:cNvSpPr/>
            <p:nvPr/>
          </p:nvSpPr>
          <p:spPr>
            <a:xfrm>
              <a:off x="1855304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矩形 935"/>
            <p:cNvSpPr/>
            <p:nvPr/>
          </p:nvSpPr>
          <p:spPr>
            <a:xfrm>
              <a:off x="2120348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矩形 936"/>
            <p:cNvSpPr/>
            <p:nvPr/>
          </p:nvSpPr>
          <p:spPr>
            <a:xfrm>
              <a:off x="2385391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矩形 937"/>
            <p:cNvSpPr/>
            <p:nvPr/>
          </p:nvSpPr>
          <p:spPr>
            <a:xfrm>
              <a:off x="2650435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9" name="矩形 938"/>
            <p:cNvSpPr/>
            <p:nvPr/>
          </p:nvSpPr>
          <p:spPr>
            <a:xfrm>
              <a:off x="2915478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0" name="矩形 939"/>
            <p:cNvSpPr/>
            <p:nvPr/>
          </p:nvSpPr>
          <p:spPr>
            <a:xfrm>
              <a:off x="3180522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矩形 940"/>
            <p:cNvSpPr/>
            <p:nvPr/>
          </p:nvSpPr>
          <p:spPr>
            <a:xfrm>
              <a:off x="3445565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矩形 941"/>
            <p:cNvSpPr/>
            <p:nvPr/>
          </p:nvSpPr>
          <p:spPr>
            <a:xfrm>
              <a:off x="3710609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矩形 942"/>
            <p:cNvSpPr/>
            <p:nvPr/>
          </p:nvSpPr>
          <p:spPr>
            <a:xfrm>
              <a:off x="3975652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/>
            <p:cNvSpPr/>
            <p:nvPr/>
          </p:nvSpPr>
          <p:spPr>
            <a:xfrm>
              <a:off x="4240696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矩形 944"/>
            <p:cNvSpPr/>
            <p:nvPr/>
          </p:nvSpPr>
          <p:spPr>
            <a:xfrm>
              <a:off x="4505739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矩形 945"/>
            <p:cNvSpPr/>
            <p:nvPr/>
          </p:nvSpPr>
          <p:spPr>
            <a:xfrm>
              <a:off x="477078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矩形 946"/>
            <p:cNvSpPr/>
            <p:nvPr/>
          </p:nvSpPr>
          <p:spPr>
            <a:xfrm>
              <a:off x="5035826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8" name="矩形 947"/>
            <p:cNvSpPr/>
            <p:nvPr/>
          </p:nvSpPr>
          <p:spPr>
            <a:xfrm>
              <a:off x="530087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矩形 948"/>
            <p:cNvSpPr/>
            <p:nvPr/>
          </p:nvSpPr>
          <p:spPr>
            <a:xfrm>
              <a:off x="556591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矩形 949"/>
            <p:cNvSpPr/>
            <p:nvPr/>
          </p:nvSpPr>
          <p:spPr>
            <a:xfrm>
              <a:off x="583095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1" name="矩形 950"/>
            <p:cNvSpPr/>
            <p:nvPr/>
          </p:nvSpPr>
          <p:spPr>
            <a:xfrm>
              <a:off x="609600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2" name="矩形 951"/>
            <p:cNvSpPr/>
            <p:nvPr/>
          </p:nvSpPr>
          <p:spPr>
            <a:xfrm>
              <a:off x="636104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矩形 952"/>
            <p:cNvSpPr/>
            <p:nvPr/>
          </p:nvSpPr>
          <p:spPr>
            <a:xfrm>
              <a:off x="662608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矩形 953"/>
            <p:cNvSpPr/>
            <p:nvPr/>
          </p:nvSpPr>
          <p:spPr>
            <a:xfrm>
              <a:off x="689113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矩形 954"/>
            <p:cNvSpPr/>
            <p:nvPr/>
          </p:nvSpPr>
          <p:spPr>
            <a:xfrm>
              <a:off x="7156174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6" name="矩形 955"/>
            <p:cNvSpPr/>
            <p:nvPr/>
          </p:nvSpPr>
          <p:spPr>
            <a:xfrm>
              <a:off x="742121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7" name="矩形 956"/>
            <p:cNvSpPr/>
            <p:nvPr/>
          </p:nvSpPr>
          <p:spPr>
            <a:xfrm>
              <a:off x="7686261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8" name="矩形 957"/>
            <p:cNvSpPr/>
            <p:nvPr/>
          </p:nvSpPr>
          <p:spPr>
            <a:xfrm>
              <a:off x="7951304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9" name="矩形 958"/>
            <p:cNvSpPr/>
            <p:nvPr/>
          </p:nvSpPr>
          <p:spPr>
            <a:xfrm>
              <a:off x="8216348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0" name="矩形 959"/>
            <p:cNvSpPr/>
            <p:nvPr/>
          </p:nvSpPr>
          <p:spPr>
            <a:xfrm>
              <a:off x="8481391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1" name="矩形 960"/>
            <p:cNvSpPr/>
            <p:nvPr/>
          </p:nvSpPr>
          <p:spPr>
            <a:xfrm>
              <a:off x="8746435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/>
            <p:cNvSpPr/>
            <p:nvPr/>
          </p:nvSpPr>
          <p:spPr>
            <a:xfrm>
              <a:off x="9011478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矩形 962"/>
            <p:cNvSpPr/>
            <p:nvPr/>
          </p:nvSpPr>
          <p:spPr>
            <a:xfrm>
              <a:off x="9276522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4" name="矩形 963"/>
            <p:cNvSpPr/>
            <p:nvPr/>
          </p:nvSpPr>
          <p:spPr>
            <a:xfrm>
              <a:off x="9541565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矩形 964"/>
            <p:cNvSpPr/>
            <p:nvPr/>
          </p:nvSpPr>
          <p:spPr>
            <a:xfrm>
              <a:off x="9806609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矩形 965"/>
            <p:cNvSpPr/>
            <p:nvPr/>
          </p:nvSpPr>
          <p:spPr>
            <a:xfrm>
              <a:off x="10071652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矩形 966"/>
            <p:cNvSpPr/>
            <p:nvPr/>
          </p:nvSpPr>
          <p:spPr>
            <a:xfrm>
              <a:off x="10336696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矩形 967"/>
            <p:cNvSpPr/>
            <p:nvPr/>
          </p:nvSpPr>
          <p:spPr>
            <a:xfrm>
              <a:off x="10601739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矩形 968"/>
            <p:cNvSpPr/>
            <p:nvPr/>
          </p:nvSpPr>
          <p:spPr>
            <a:xfrm>
              <a:off x="1086678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0" name="矩形 969"/>
            <p:cNvSpPr/>
            <p:nvPr/>
          </p:nvSpPr>
          <p:spPr>
            <a:xfrm>
              <a:off x="11131826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1" name="矩形 970"/>
            <p:cNvSpPr/>
            <p:nvPr/>
          </p:nvSpPr>
          <p:spPr>
            <a:xfrm>
              <a:off x="11396870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2" name="矩形 971"/>
            <p:cNvSpPr/>
            <p:nvPr/>
          </p:nvSpPr>
          <p:spPr>
            <a:xfrm>
              <a:off x="11661913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3" name="矩形 972"/>
            <p:cNvSpPr/>
            <p:nvPr/>
          </p:nvSpPr>
          <p:spPr>
            <a:xfrm>
              <a:off x="11926957" y="5271773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4" name="矩形 973"/>
            <p:cNvSpPr/>
            <p:nvPr/>
          </p:nvSpPr>
          <p:spPr>
            <a:xfrm>
              <a:off x="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5" name="矩形 974"/>
            <p:cNvSpPr/>
            <p:nvPr/>
          </p:nvSpPr>
          <p:spPr>
            <a:xfrm>
              <a:off x="26504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矩形 975"/>
            <p:cNvSpPr/>
            <p:nvPr/>
          </p:nvSpPr>
          <p:spPr>
            <a:xfrm>
              <a:off x="53008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7" name="矩形 976"/>
            <p:cNvSpPr/>
            <p:nvPr/>
          </p:nvSpPr>
          <p:spPr>
            <a:xfrm>
              <a:off x="79513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8" name="矩形 977"/>
            <p:cNvSpPr/>
            <p:nvPr/>
          </p:nvSpPr>
          <p:spPr>
            <a:xfrm>
              <a:off x="1060174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9" name="矩形 978"/>
            <p:cNvSpPr/>
            <p:nvPr/>
          </p:nvSpPr>
          <p:spPr>
            <a:xfrm>
              <a:off x="132521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0" name="矩形 979"/>
            <p:cNvSpPr/>
            <p:nvPr/>
          </p:nvSpPr>
          <p:spPr>
            <a:xfrm>
              <a:off x="1590261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矩形 980"/>
            <p:cNvSpPr/>
            <p:nvPr/>
          </p:nvSpPr>
          <p:spPr>
            <a:xfrm>
              <a:off x="1855304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矩形 981"/>
            <p:cNvSpPr/>
            <p:nvPr/>
          </p:nvSpPr>
          <p:spPr>
            <a:xfrm>
              <a:off x="2120348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/>
            <p:cNvSpPr/>
            <p:nvPr/>
          </p:nvSpPr>
          <p:spPr>
            <a:xfrm>
              <a:off x="2385391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4" name="矩形 983"/>
            <p:cNvSpPr/>
            <p:nvPr/>
          </p:nvSpPr>
          <p:spPr>
            <a:xfrm>
              <a:off x="2650435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5" name="矩形 984"/>
            <p:cNvSpPr/>
            <p:nvPr/>
          </p:nvSpPr>
          <p:spPr>
            <a:xfrm>
              <a:off x="2915478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6" name="矩形 985"/>
            <p:cNvSpPr/>
            <p:nvPr/>
          </p:nvSpPr>
          <p:spPr>
            <a:xfrm>
              <a:off x="3180522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7" name="矩形 986"/>
            <p:cNvSpPr/>
            <p:nvPr/>
          </p:nvSpPr>
          <p:spPr>
            <a:xfrm>
              <a:off x="3445565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8" name="矩形 987"/>
            <p:cNvSpPr/>
            <p:nvPr/>
          </p:nvSpPr>
          <p:spPr>
            <a:xfrm>
              <a:off x="3710609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9" name="矩形 988"/>
            <p:cNvSpPr/>
            <p:nvPr/>
          </p:nvSpPr>
          <p:spPr>
            <a:xfrm>
              <a:off x="3975652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0" name="矩形 989"/>
            <p:cNvSpPr/>
            <p:nvPr/>
          </p:nvSpPr>
          <p:spPr>
            <a:xfrm>
              <a:off x="4240696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1" name="矩形 990"/>
            <p:cNvSpPr/>
            <p:nvPr/>
          </p:nvSpPr>
          <p:spPr>
            <a:xfrm>
              <a:off x="4505739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2" name="矩形 991"/>
            <p:cNvSpPr/>
            <p:nvPr/>
          </p:nvSpPr>
          <p:spPr>
            <a:xfrm>
              <a:off x="477078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3" name="矩形 992"/>
            <p:cNvSpPr/>
            <p:nvPr/>
          </p:nvSpPr>
          <p:spPr>
            <a:xfrm>
              <a:off x="5035826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4" name="矩形 993"/>
            <p:cNvSpPr/>
            <p:nvPr/>
          </p:nvSpPr>
          <p:spPr>
            <a:xfrm>
              <a:off x="530087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5" name="矩形 994"/>
            <p:cNvSpPr/>
            <p:nvPr/>
          </p:nvSpPr>
          <p:spPr>
            <a:xfrm>
              <a:off x="556591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矩形 995"/>
            <p:cNvSpPr/>
            <p:nvPr/>
          </p:nvSpPr>
          <p:spPr>
            <a:xfrm>
              <a:off x="583095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/>
            <p:cNvSpPr/>
            <p:nvPr/>
          </p:nvSpPr>
          <p:spPr>
            <a:xfrm>
              <a:off x="609600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矩形 997"/>
            <p:cNvSpPr/>
            <p:nvPr/>
          </p:nvSpPr>
          <p:spPr>
            <a:xfrm>
              <a:off x="636104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矩形 998"/>
            <p:cNvSpPr/>
            <p:nvPr/>
          </p:nvSpPr>
          <p:spPr>
            <a:xfrm>
              <a:off x="662608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矩形 999"/>
            <p:cNvSpPr/>
            <p:nvPr/>
          </p:nvSpPr>
          <p:spPr>
            <a:xfrm>
              <a:off x="689113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矩形 1000"/>
            <p:cNvSpPr/>
            <p:nvPr/>
          </p:nvSpPr>
          <p:spPr>
            <a:xfrm>
              <a:off x="7156174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矩形 1001"/>
            <p:cNvSpPr/>
            <p:nvPr/>
          </p:nvSpPr>
          <p:spPr>
            <a:xfrm>
              <a:off x="742121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矩形 1002"/>
            <p:cNvSpPr/>
            <p:nvPr/>
          </p:nvSpPr>
          <p:spPr>
            <a:xfrm>
              <a:off x="7686261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矩形 1003"/>
            <p:cNvSpPr/>
            <p:nvPr/>
          </p:nvSpPr>
          <p:spPr>
            <a:xfrm>
              <a:off x="7951304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矩形 1004"/>
            <p:cNvSpPr/>
            <p:nvPr/>
          </p:nvSpPr>
          <p:spPr>
            <a:xfrm>
              <a:off x="8216348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矩形 1005"/>
            <p:cNvSpPr/>
            <p:nvPr/>
          </p:nvSpPr>
          <p:spPr>
            <a:xfrm>
              <a:off x="8481391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7" name="矩形 1006"/>
            <p:cNvSpPr/>
            <p:nvPr/>
          </p:nvSpPr>
          <p:spPr>
            <a:xfrm>
              <a:off x="8746435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矩形 1007"/>
            <p:cNvSpPr/>
            <p:nvPr/>
          </p:nvSpPr>
          <p:spPr>
            <a:xfrm>
              <a:off x="9011478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矩形 1008"/>
            <p:cNvSpPr/>
            <p:nvPr/>
          </p:nvSpPr>
          <p:spPr>
            <a:xfrm>
              <a:off x="9276522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0" name="矩形 1009"/>
            <p:cNvSpPr/>
            <p:nvPr/>
          </p:nvSpPr>
          <p:spPr>
            <a:xfrm>
              <a:off x="9541565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矩形 1010"/>
            <p:cNvSpPr/>
            <p:nvPr/>
          </p:nvSpPr>
          <p:spPr>
            <a:xfrm>
              <a:off x="9806609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矩形 1011"/>
            <p:cNvSpPr/>
            <p:nvPr/>
          </p:nvSpPr>
          <p:spPr>
            <a:xfrm>
              <a:off x="10071652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矩形 1012"/>
            <p:cNvSpPr/>
            <p:nvPr/>
          </p:nvSpPr>
          <p:spPr>
            <a:xfrm>
              <a:off x="10336696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矩形 1013"/>
            <p:cNvSpPr/>
            <p:nvPr/>
          </p:nvSpPr>
          <p:spPr>
            <a:xfrm>
              <a:off x="10601739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矩形 1014"/>
            <p:cNvSpPr/>
            <p:nvPr/>
          </p:nvSpPr>
          <p:spPr>
            <a:xfrm>
              <a:off x="1086678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矩形 1015"/>
            <p:cNvSpPr/>
            <p:nvPr/>
          </p:nvSpPr>
          <p:spPr>
            <a:xfrm>
              <a:off x="11131826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矩形 1016"/>
            <p:cNvSpPr/>
            <p:nvPr/>
          </p:nvSpPr>
          <p:spPr>
            <a:xfrm>
              <a:off x="11396870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矩形 1017"/>
            <p:cNvSpPr/>
            <p:nvPr/>
          </p:nvSpPr>
          <p:spPr>
            <a:xfrm>
              <a:off x="11661913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矩形 1018"/>
            <p:cNvSpPr/>
            <p:nvPr/>
          </p:nvSpPr>
          <p:spPr>
            <a:xfrm>
              <a:off x="11926957" y="5536144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矩形 1019"/>
            <p:cNvSpPr/>
            <p:nvPr/>
          </p:nvSpPr>
          <p:spPr>
            <a:xfrm>
              <a:off x="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矩形 1020"/>
            <p:cNvSpPr/>
            <p:nvPr/>
          </p:nvSpPr>
          <p:spPr>
            <a:xfrm>
              <a:off x="26504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矩形 1021"/>
            <p:cNvSpPr/>
            <p:nvPr/>
          </p:nvSpPr>
          <p:spPr>
            <a:xfrm>
              <a:off x="53008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矩形 1022"/>
            <p:cNvSpPr/>
            <p:nvPr/>
          </p:nvSpPr>
          <p:spPr>
            <a:xfrm>
              <a:off x="79513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矩形 1023"/>
            <p:cNvSpPr/>
            <p:nvPr/>
          </p:nvSpPr>
          <p:spPr>
            <a:xfrm>
              <a:off x="1060174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5" name="矩形 1024"/>
            <p:cNvSpPr/>
            <p:nvPr/>
          </p:nvSpPr>
          <p:spPr>
            <a:xfrm>
              <a:off x="132521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6" name="矩形 1025"/>
            <p:cNvSpPr/>
            <p:nvPr/>
          </p:nvSpPr>
          <p:spPr>
            <a:xfrm>
              <a:off x="1590261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7" name="矩形 1026"/>
            <p:cNvSpPr/>
            <p:nvPr/>
          </p:nvSpPr>
          <p:spPr>
            <a:xfrm>
              <a:off x="1855304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8" name="矩形 1027"/>
            <p:cNvSpPr/>
            <p:nvPr/>
          </p:nvSpPr>
          <p:spPr>
            <a:xfrm>
              <a:off x="2120348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/>
            <p:cNvSpPr/>
            <p:nvPr/>
          </p:nvSpPr>
          <p:spPr>
            <a:xfrm>
              <a:off x="2385391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0" name="矩形 1029"/>
            <p:cNvSpPr/>
            <p:nvPr/>
          </p:nvSpPr>
          <p:spPr>
            <a:xfrm>
              <a:off x="2650435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2915478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矩形 1031"/>
            <p:cNvSpPr/>
            <p:nvPr/>
          </p:nvSpPr>
          <p:spPr>
            <a:xfrm>
              <a:off x="3180522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矩形 1032"/>
            <p:cNvSpPr/>
            <p:nvPr/>
          </p:nvSpPr>
          <p:spPr>
            <a:xfrm>
              <a:off x="3445565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矩形 1033"/>
            <p:cNvSpPr/>
            <p:nvPr/>
          </p:nvSpPr>
          <p:spPr>
            <a:xfrm>
              <a:off x="3710609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矩形 1034"/>
            <p:cNvSpPr/>
            <p:nvPr/>
          </p:nvSpPr>
          <p:spPr>
            <a:xfrm>
              <a:off x="3975652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/>
            <p:cNvSpPr/>
            <p:nvPr/>
          </p:nvSpPr>
          <p:spPr>
            <a:xfrm>
              <a:off x="4240696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矩形 1036"/>
            <p:cNvSpPr/>
            <p:nvPr/>
          </p:nvSpPr>
          <p:spPr>
            <a:xfrm>
              <a:off x="4505739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矩形 1037"/>
            <p:cNvSpPr/>
            <p:nvPr/>
          </p:nvSpPr>
          <p:spPr>
            <a:xfrm>
              <a:off x="477078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9" name="矩形 1038"/>
            <p:cNvSpPr/>
            <p:nvPr/>
          </p:nvSpPr>
          <p:spPr>
            <a:xfrm>
              <a:off x="5035826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0" name="矩形 1039"/>
            <p:cNvSpPr/>
            <p:nvPr/>
          </p:nvSpPr>
          <p:spPr>
            <a:xfrm>
              <a:off x="530087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矩形 1040"/>
            <p:cNvSpPr/>
            <p:nvPr/>
          </p:nvSpPr>
          <p:spPr>
            <a:xfrm>
              <a:off x="556591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2" name="矩形 1041"/>
            <p:cNvSpPr/>
            <p:nvPr/>
          </p:nvSpPr>
          <p:spPr>
            <a:xfrm>
              <a:off x="583095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3" name="矩形 1042"/>
            <p:cNvSpPr/>
            <p:nvPr/>
          </p:nvSpPr>
          <p:spPr>
            <a:xfrm>
              <a:off x="609600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4" name="矩形 1043"/>
            <p:cNvSpPr/>
            <p:nvPr/>
          </p:nvSpPr>
          <p:spPr>
            <a:xfrm>
              <a:off x="636104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5" name="矩形 1044"/>
            <p:cNvSpPr/>
            <p:nvPr/>
          </p:nvSpPr>
          <p:spPr>
            <a:xfrm>
              <a:off x="662608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6" name="矩形 1045"/>
            <p:cNvSpPr/>
            <p:nvPr/>
          </p:nvSpPr>
          <p:spPr>
            <a:xfrm>
              <a:off x="689113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7" name="矩形 1046"/>
            <p:cNvSpPr/>
            <p:nvPr/>
          </p:nvSpPr>
          <p:spPr>
            <a:xfrm>
              <a:off x="7156174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矩形 1047"/>
            <p:cNvSpPr/>
            <p:nvPr/>
          </p:nvSpPr>
          <p:spPr>
            <a:xfrm>
              <a:off x="742121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矩形 1048"/>
            <p:cNvSpPr/>
            <p:nvPr/>
          </p:nvSpPr>
          <p:spPr>
            <a:xfrm>
              <a:off x="7686261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矩形 1049"/>
            <p:cNvSpPr/>
            <p:nvPr/>
          </p:nvSpPr>
          <p:spPr>
            <a:xfrm>
              <a:off x="7951304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矩形 1050"/>
            <p:cNvSpPr/>
            <p:nvPr/>
          </p:nvSpPr>
          <p:spPr>
            <a:xfrm>
              <a:off x="8216348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矩形 1051"/>
            <p:cNvSpPr/>
            <p:nvPr/>
          </p:nvSpPr>
          <p:spPr>
            <a:xfrm>
              <a:off x="8481391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矩形 1052"/>
            <p:cNvSpPr/>
            <p:nvPr/>
          </p:nvSpPr>
          <p:spPr>
            <a:xfrm>
              <a:off x="8746435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矩形 1053"/>
            <p:cNvSpPr/>
            <p:nvPr/>
          </p:nvSpPr>
          <p:spPr>
            <a:xfrm>
              <a:off x="9011478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矩形 1054"/>
            <p:cNvSpPr/>
            <p:nvPr/>
          </p:nvSpPr>
          <p:spPr>
            <a:xfrm>
              <a:off x="9276522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6" name="矩形 1055"/>
            <p:cNvSpPr/>
            <p:nvPr/>
          </p:nvSpPr>
          <p:spPr>
            <a:xfrm>
              <a:off x="9541565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7" name="矩形 1056"/>
            <p:cNvSpPr/>
            <p:nvPr/>
          </p:nvSpPr>
          <p:spPr>
            <a:xfrm>
              <a:off x="9806609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8" name="矩形 1057"/>
            <p:cNvSpPr/>
            <p:nvPr/>
          </p:nvSpPr>
          <p:spPr>
            <a:xfrm>
              <a:off x="10071652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9" name="矩形 1058"/>
            <p:cNvSpPr/>
            <p:nvPr/>
          </p:nvSpPr>
          <p:spPr>
            <a:xfrm>
              <a:off x="10336696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0" name="矩形 1059"/>
            <p:cNvSpPr/>
            <p:nvPr/>
          </p:nvSpPr>
          <p:spPr>
            <a:xfrm>
              <a:off x="10601739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1" name="矩形 1060"/>
            <p:cNvSpPr/>
            <p:nvPr/>
          </p:nvSpPr>
          <p:spPr>
            <a:xfrm>
              <a:off x="1086678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2" name="矩形 1061"/>
            <p:cNvSpPr/>
            <p:nvPr/>
          </p:nvSpPr>
          <p:spPr>
            <a:xfrm>
              <a:off x="11131826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3" name="矩形 1062"/>
            <p:cNvSpPr/>
            <p:nvPr/>
          </p:nvSpPr>
          <p:spPr>
            <a:xfrm>
              <a:off x="11396870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4" name="矩形 1063"/>
            <p:cNvSpPr/>
            <p:nvPr/>
          </p:nvSpPr>
          <p:spPr>
            <a:xfrm>
              <a:off x="11661913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矩形 1064"/>
            <p:cNvSpPr/>
            <p:nvPr/>
          </p:nvSpPr>
          <p:spPr>
            <a:xfrm>
              <a:off x="11926957" y="5800515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矩形 1065"/>
            <p:cNvSpPr/>
            <p:nvPr/>
          </p:nvSpPr>
          <p:spPr>
            <a:xfrm>
              <a:off x="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矩形 1066"/>
            <p:cNvSpPr/>
            <p:nvPr/>
          </p:nvSpPr>
          <p:spPr>
            <a:xfrm>
              <a:off x="26504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8" name="矩形 1067"/>
            <p:cNvSpPr/>
            <p:nvPr/>
          </p:nvSpPr>
          <p:spPr>
            <a:xfrm>
              <a:off x="53008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9" name="矩形 1068"/>
            <p:cNvSpPr/>
            <p:nvPr/>
          </p:nvSpPr>
          <p:spPr>
            <a:xfrm>
              <a:off x="79513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矩形 1069"/>
            <p:cNvSpPr/>
            <p:nvPr/>
          </p:nvSpPr>
          <p:spPr>
            <a:xfrm>
              <a:off x="1060174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矩形 1070"/>
            <p:cNvSpPr/>
            <p:nvPr/>
          </p:nvSpPr>
          <p:spPr>
            <a:xfrm>
              <a:off x="132521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2" name="矩形 1071"/>
            <p:cNvSpPr/>
            <p:nvPr/>
          </p:nvSpPr>
          <p:spPr>
            <a:xfrm>
              <a:off x="1590261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3" name="矩形 1072"/>
            <p:cNvSpPr/>
            <p:nvPr/>
          </p:nvSpPr>
          <p:spPr>
            <a:xfrm>
              <a:off x="1855304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4" name="矩形 1073"/>
            <p:cNvSpPr/>
            <p:nvPr/>
          </p:nvSpPr>
          <p:spPr>
            <a:xfrm>
              <a:off x="2120348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5" name="矩形 1074"/>
            <p:cNvSpPr/>
            <p:nvPr/>
          </p:nvSpPr>
          <p:spPr>
            <a:xfrm>
              <a:off x="2385391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6" name="矩形 1075"/>
            <p:cNvSpPr/>
            <p:nvPr/>
          </p:nvSpPr>
          <p:spPr>
            <a:xfrm>
              <a:off x="2650435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7" name="矩形 1076"/>
            <p:cNvSpPr/>
            <p:nvPr/>
          </p:nvSpPr>
          <p:spPr>
            <a:xfrm>
              <a:off x="2915478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8" name="矩形 1077"/>
            <p:cNvSpPr/>
            <p:nvPr/>
          </p:nvSpPr>
          <p:spPr>
            <a:xfrm>
              <a:off x="3180522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9" name="矩形 1078"/>
            <p:cNvSpPr/>
            <p:nvPr/>
          </p:nvSpPr>
          <p:spPr>
            <a:xfrm>
              <a:off x="3445565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0" name="矩形 1079"/>
            <p:cNvSpPr/>
            <p:nvPr/>
          </p:nvSpPr>
          <p:spPr>
            <a:xfrm>
              <a:off x="3710609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1" name="矩形 1080"/>
            <p:cNvSpPr/>
            <p:nvPr/>
          </p:nvSpPr>
          <p:spPr>
            <a:xfrm>
              <a:off x="3975652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2" name="矩形 1081"/>
            <p:cNvSpPr/>
            <p:nvPr/>
          </p:nvSpPr>
          <p:spPr>
            <a:xfrm>
              <a:off x="4240696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3" name="矩形 1082"/>
            <p:cNvSpPr/>
            <p:nvPr/>
          </p:nvSpPr>
          <p:spPr>
            <a:xfrm>
              <a:off x="4505739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4" name="矩形 1083"/>
            <p:cNvSpPr/>
            <p:nvPr/>
          </p:nvSpPr>
          <p:spPr>
            <a:xfrm>
              <a:off x="477078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5" name="矩形 1084"/>
            <p:cNvSpPr/>
            <p:nvPr/>
          </p:nvSpPr>
          <p:spPr>
            <a:xfrm>
              <a:off x="5035826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6" name="矩形 1085"/>
            <p:cNvSpPr/>
            <p:nvPr/>
          </p:nvSpPr>
          <p:spPr>
            <a:xfrm>
              <a:off x="530087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7" name="矩形 1086"/>
            <p:cNvSpPr/>
            <p:nvPr/>
          </p:nvSpPr>
          <p:spPr>
            <a:xfrm>
              <a:off x="556591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8" name="矩形 1087"/>
            <p:cNvSpPr/>
            <p:nvPr/>
          </p:nvSpPr>
          <p:spPr>
            <a:xfrm>
              <a:off x="583095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9" name="矩形 1088"/>
            <p:cNvSpPr/>
            <p:nvPr/>
          </p:nvSpPr>
          <p:spPr>
            <a:xfrm>
              <a:off x="609600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0" name="矩形 1089"/>
            <p:cNvSpPr/>
            <p:nvPr/>
          </p:nvSpPr>
          <p:spPr>
            <a:xfrm>
              <a:off x="636104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1" name="矩形 1090"/>
            <p:cNvSpPr/>
            <p:nvPr/>
          </p:nvSpPr>
          <p:spPr>
            <a:xfrm>
              <a:off x="662608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2" name="矩形 1091"/>
            <p:cNvSpPr/>
            <p:nvPr/>
          </p:nvSpPr>
          <p:spPr>
            <a:xfrm>
              <a:off x="689113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3" name="矩形 1092"/>
            <p:cNvSpPr/>
            <p:nvPr/>
          </p:nvSpPr>
          <p:spPr>
            <a:xfrm>
              <a:off x="7156174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4" name="矩形 1093"/>
            <p:cNvSpPr/>
            <p:nvPr/>
          </p:nvSpPr>
          <p:spPr>
            <a:xfrm>
              <a:off x="742121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5" name="矩形 1094"/>
            <p:cNvSpPr/>
            <p:nvPr/>
          </p:nvSpPr>
          <p:spPr>
            <a:xfrm>
              <a:off x="7686261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6" name="矩形 1095"/>
            <p:cNvSpPr/>
            <p:nvPr/>
          </p:nvSpPr>
          <p:spPr>
            <a:xfrm>
              <a:off x="7951304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7" name="矩形 1096"/>
            <p:cNvSpPr/>
            <p:nvPr/>
          </p:nvSpPr>
          <p:spPr>
            <a:xfrm>
              <a:off x="8216348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8" name="矩形 1097"/>
            <p:cNvSpPr/>
            <p:nvPr/>
          </p:nvSpPr>
          <p:spPr>
            <a:xfrm>
              <a:off x="8481391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9" name="矩形 1098"/>
            <p:cNvSpPr/>
            <p:nvPr/>
          </p:nvSpPr>
          <p:spPr>
            <a:xfrm>
              <a:off x="8746435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0" name="矩形 1099"/>
            <p:cNvSpPr/>
            <p:nvPr/>
          </p:nvSpPr>
          <p:spPr>
            <a:xfrm>
              <a:off x="9011478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1" name="矩形 1100"/>
            <p:cNvSpPr/>
            <p:nvPr/>
          </p:nvSpPr>
          <p:spPr>
            <a:xfrm>
              <a:off x="9276522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2" name="矩形 1101"/>
            <p:cNvSpPr/>
            <p:nvPr/>
          </p:nvSpPr>
          <p:spPr>
            <a:xfrm>
              <a:off x="9541565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3" name="矩形 1102"/>
            <p:cNvSpPr/>
            <p:nvPr/>
          </p:nvSpPr>
          <p:spPr>
            <a:xfrm>
              <a:off x="9806609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4" name="矩形 1103"/>
            <p:cNvSpPr/>
            <p:nvPr/>
          </p:nvSpPr>
          <p:spPr>
            <a:xfrm>
              <a:off x="10071652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5" name="矩形 1104"/>
            <p:cNvSpPr/>
            <p:nvPr/>
          </p:nvSpPr>
          <p:spPr>
            <a:xfrm>
              <a:off x="10336696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6" name="矩形 1105"/>
            <p:cNvSpPr/>
            <p:nvPr/>
          </p:nvSpPr>
          <p:spPr>
            <a:xfrm>
              <a:off x="10601739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7" name="矩形 1106"/>
            <p:cNvSpPr/>
            <p:nvPr/>
          </p:nvSpPr>
          <p:spPr>
            <a:xfrm>
              <a:off x="1086678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8" name="矩形 1107"/>
            <p:cNvSpPr/>
            <p:nvPr/>
          </p:nvSpPr>
          <p:spPr>
            <a:xfrm>
              <a:off x="11131826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9" name="矩形 1108"/>
            <p:cNvSpPr/>
            <p:nvPr/>
          </p:nvSpPr>
          <p:spPr>
            <a:xfrm>
              <a:off x="11396870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0" name="矩形 1109"/>
            <p:cNvSpPr/>
            <p:nvPr/>
          </p:nvSpPr>
          <p:spPr>
            <a:xfrm>
              <a:off x="11661913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1" name="矩形 1110"/>
            <p:cNvSpPr/>
            <p:nvPr/>
          </p:nvSpPr>
          <p:spPr>
            <a:xfrm>
              <a:off x="11926957" y="6064887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2" name="矩形 1111"/>
            <p:cNvSpPr/>
            <p:nvPr/>
          </p:nvSpPr>
          <p:spPr>
            <a:xfrm>
              <a:off x="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3" name="矩形 1112"/>
            <p:cNvSpPr/>
            <p:nvPr/>
          </p:nvSpPr>
          <p:spPr>
            <a:xfrm>
              <a:off x="26504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4" name="矩形 1113"/>
            <p:cNvSpPr/>
            <p:nvPr/>
          </p:nvSpPr>
          <p:spPr>
            <a:xfrm>
              <a:off x="53008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5" name="矩形 1114"/>
            <p:cNvSpPr/>
            <p:nvPr/>
          </p:nvSpPr>
          <p:spPr>
            <a:xfrm>
              <a:off x="79513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6" name="矩形 1115"/>
            <p:cNvSpPr/>
            <p:nvPr/>
          </p:nvSpPr>
          <p:spPr>
            <a:xfrm>
              <a:off x="1060174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7" name="矩形 1116"/>
            <p:cNvSpPr/>
            <p:nvPr/>
          </p:nvSpPr>
          <p:spPr>
            <a:xfrm>
              <a:off x="132521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8" name="矩形 1117"/>
            <p:cNvSpPr/>
            <p:nvPr/>
          </p:nvSpPr>
          <p:spPr>
            <a:xfrm>
              <a:off x="1590261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9" name="矩形 1118"/>
            <p:cNvSpPr/>
            <p:nvPr/>
          </p:nvSpPr>
          <p:spPr>
            <a:xfrm>
              <a:off x="1855304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0" name="矩形 1119"/>
            <p:cNvSpPr/>
            <p:nvPr/>
          </p:nvSpPr>
          <p:spPr>
            <a:xfrm>
              <a:off x="2120348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/>
            <p:cNvSpPr/>
            <p:nvPr/>
          </p:nvSpPr>
          <p:spPr>
            <a:xfrm>
              <a:off x="2385391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2" name="矩形 1121"/>
            <p:cNvSpPr/>
            <p:nvPr/>
          </p:nvSpPr>
          <p:spPr>
            <a:xfrm>
              <a:off x="2650435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3" name="矩形 1122"/>
            <p:cNvSpPr/>
            <p:nvPr/>
          </p:nvSpPr>
          <p:spPr>
            <a:xfrm>
              <a:off x="2915478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4" name="矩形 1123"/>
            <p:cNvSpPr/>
            <p:nvPr/>
          </p:nvSpPr>
          <p:spPr>
            <a:xfrm>
              <a:off x="3180522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5" name="矩形 1124"/>
            <p:cNvSpPr/>
            <p:nvPr/>
          </p:nvSpPr>
          <p:spPr>
            <a:xfrm>
              <a:off x="3445565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6" name="矩形 1125"/>
            <p:cNvSpPr/>
            <p:nvPr/>
          </p:nvSpPr>
          <p:spPr>
            <a:xfrm>
              <a:off x="3710609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7" name="矩形 1126"/>
            <p:cNvSpPr/>
            <p:nvPr/>
          </p:nvSpPr>
          <p:spPr>
            <a:xfrm>
              <a:off x="3975652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8" name="矩形 1127"/>
            <p:cNvSpPr/>
            <p:nvPr/>
          </p:nvSpPr>
          <p:spPr>
            <a:xfrm>
              <a:off x="4240696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9" name="矩形 1128"/>
            <p:cNvSpPr/>
            <p:nvPr/>
          </p:nvSpPr>
          <p:spPr>
            <a:xfrm>
              <a:off x="4505739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0" name="矩形 1129"/>
            <p:cNvSpPr/>
            <p:nvPr/>
          </p:nvSpPr>
          <p:spPr>
            <a:xfrm>
              <a:off x="477078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1" name="矩形 1130"/>
            <p:cNvSpPr/>
            <p:nvPr/>
          </p:nvSpPr>
          <p:spPr>
            <a:xfrm>
              <a:off x="5035826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2" name="矩形 1131"/>
            <p:cNvSpPr/>
            <p:nvPr/>
          </p:nvSpPr>
          <p:spPr>
            <a:xfrm>
              <a:off x="530087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3" name="矩形 1132"/>
            <p:cNvSpPr/>
            <p:nvPr/>
          </p:nvSpPr>
          <p:spPr>
            <a:xfrm>
              <a:off x="556591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4" name="矩形 1133"/>
            <p:cNvSpPr/>
            <p:nvPr/>
          </p:nvSpPr>
          <p:spPr>
            <a:xfrm>
              <a:off x="583095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矩形 1134"/>
            <p:cNvSpPr/>
            <p:nvPr/>
          </p:nvSpPr>
          <p:spPr>
            <a:xfrm>
              <a:off x="609600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6" name="矩形 1135"/>
            <p:cNvSpPr/>
            <p:nvPr/>
          </p:nvSpPr>
          <p:spPr>
            <a:xfrm>
              <a:off x="636104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/>
            <p:cNvSpPr/>
            <p:nvPr/>
          </p:nvSpPr>
          <p:spPr>
            <a:xfrm>
              <a:off x="662608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8" name="矩形 1137"/>
            <p:cNvSpPr/>
            <p:nvPr/>
          </p:nvSpPr>
          <p:spPr>
            <a:xfrm>
              <a:off x="689113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9" name="矩形 1138"/>
            <p:cNvSpPr/>
            <p:nvPr/>
          </p:nvSpPr>
          <p:spPr>
            <a:xfrm>
              <a:off x="7156174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0" name="矩形 1139"/>
            <p:cNvSpPr/>
            <p:nvPr/>
          </p:nvSpPr>
          <p:spPr>
            <a:xfrm>
              <a:off x="742121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1" name="矩形 1140"/>
            <p:cNvSpPr/>
            <p:nvPr/>
          </p:nvSpPr>
          <p:spPr>
            <a:xfrm>
              <a:off x="7686261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2" name="矩形 1141"/>
            <p:cNvSpPr/>
            <p:nvPr/>
          </p:nvSpPr>
          <p:spPr>
            <a:xfrm>
              <a:off x="7951304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3" name="矩形 1142"/>
            <p:cNvSpPr/>
            <p:nvPr/>
          </p:nvSpPr>
          <p:spPr>
            <a:xfrm>
              <a:off x="8216348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4" name="矩形 1143"/>
            <p:cNvSpPr/>
            <p:nvPr/>
          </p:nvSpPr>
          <p:spPr>
            <a:xfrm>
              <a:off x="8481391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5" name="矩形 1144"/>
            <p:cNvSpPr/>
            <p:nvPr/>
          </p:nvSpPr>
          <p:spPr>
            <a:xfrm>
              <a:off x="8746435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6" name="矩形 1145"/>
            <p:cNvSpPr/>
            <p:nvPr/>
          </p:nvSpPr>
          <p:spPr>
            <a:xfrm>
              <a:off x="9011478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7" name="矩形 1146"/>
            <p:cNvSpPr/>
            <p:nvPr/>
          </p:nvSpPr>
          <p:spPr>
            <a:xfrm>
              <a:off x="9276522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8" name="矩形 1147"/>
            <p:cNvSpPr/>
            <p:nvPr/>
          </p:nvSpPr>
          <p:spPr>
            <a:xfrm>
              <a:off x="9541565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9" name="矩形 1148"/>
            <p:cNvSpPr/>
            <p:nvPr/>
          </p:nvSpPr>
          <p:spPr>
            <a:xfrm>
              <a:off x="9806609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0" name="矩形 1149"/>
            <p:cNvSpPr/>
            <p:nvPr/>
          </p:nvSpPr>
          <p:spPr>
            <a:xfrm>
              <a:off x="10071652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/>
            <p:cNvSpPr/>
            <p:nvPr/>
          </p:nvSpPr>
          <p:spPr>
            <a:xfrm>
              <a:off x="10336696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2" name="矩形 1151"/>
            <p:cNvSpPr/>
            <p:nvPr/>
          </p:nvSpPr>
          <p:spPr>
            <a:xfrm>
              <a:off x="10601739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3" name="矩形 1152"/>
            <p:cNvSpPr/>
            <p:nvPr/>
          </p:nvSpPr>
          <p:spPr>
            <a:xfrm>
              <a:off x="1086678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4" name="矩形 1153"/>
            <p:cNvSpPr/>
            <p:nvPr/>
          </p:nvSpPr>
          <p:spPr>
            <a:xfrm>
              <a:off x="11131826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矩形 1154"/>
            <p:cNvSpPr/>
            <p:nvPr/>
          </p:nvSpPr>
          <p:spPr>
            <a:xfrm>
              <a:off x="11396870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矩形 1155"/>
            <p:cNvSpPr/>
            <p:nvPr/>
          </p:nvSpPr>
          <p:spPr>
            <a:xfrm>
              <a:off x="11661913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矩形 1156"/>
            <p:cNvSpPr/>
            <p:nvPr/>
          </p:nvSpPr>
          <p:spPr>
            <a:xfrm>
              <a:off x="11926957" y="6329258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矩形 1157"/>
            <p:cNvSpPr/>
            <p:nvPr/>
          </p:nvSpPr>
          <p:spPr>
            <a:xfrm>
              <a:off x="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矩形 1158"/>
            <p:cNvSpPr/>
            <p:nvPr/>
          </p:nvSpPr>
          <p:spPr>
            <a:xfrm>
              <a:off x="26504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矩形 1159"/>
            <p:cNvSpPr/>
            <p:nvPr/>
          </p:nvSpPr>
          <p:spPr>
            <a:xfrm>
              <a:off x="53008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矩形 1160"/>
            <p:cNvSpPr/>
            <p:nvPr/>
          </p:nvSpPr>
          <p:spPr>
            <a:xfrm>
              <a:off x="79513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矩形 1161"/>
            <p:cNvSpPr/>
            <p:nvPr/>
          </p:nvSpPr>
          <p:spPr>
            <a:xfrm>
              <a:off x="1060174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3" name="矩形 1162"/>
            <p:cNvSpPr/>
            <p:nvPr/>
          </p:nvSpPr>
          <p:spPr>
            <a:xfrm>
              <a:off x="132521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4" name="矩形 1163"/>
            <p:cNvSpPr/>
            <p:nvPr/>
          </p:nvSpPr>
          <p:spPr>
            <a:xfrm>
              <a:off x="1590261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矩形 1164"/>
            <p:cNvSpPr/>
            <p:nvPr/>
          </p:nvSpPr>
          <p:spPr>
            <a:xfrm>
              <a:off x="1855304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矩形 1165"/>
            <p:cNvSpPr/>
            <p:nvPr/>
          </p:nvSpPr>
          <p:spPr>
            <a:xfrm>
              <a:off x="2120348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矩形 1166"/>
            <p:cNvSpPr/>
            <p:nvPr/>
          </p:nvSpPr>
          <p:spPr>
            <a:xfrm>
              <a:off x="2385391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矩形 1167"/>
            <p:cNvSpPr/>
            <p:nvPr/>
          </p:nvSpPr>
          <p:spPr>
            <a:xfrm>
              <a:off x="2650435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矩形 1168"/>
            <p:cNvSpPr/>
            <p:nvPr/>
          </p:nvSpPr>
          <p:spPr>
            <a:xfrm>
              <a:off x="2915478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矩形 1169"/>
            <p:cNvSpPr/>
            <p:nvPr/>
          </p:nvSpPr>
          <p:spPr>
            <a:xfrm>
              <a:off x="3180522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矩形 1170"/>
            <p:cNvSpPr/>
            <p:nvPr/>
          </p:nvSpPr>
          <p:spPr>
            <a:xfrm>
              <a:off x="3445565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矩形 1171"/>
            <p:cNvSpPr/>
            <p:nvPr/>
          </p:nvSpPr>
          <p:spPr>
            <a:xfrm>
              <a:off x="3710609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矩形 1172"/>
            <p:cNvSpPr/>
            <p:nvPr/>
          </p:nvSpPr>
          <p:spPr>
            <a:xfrm>
              <a:off x="3975652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矩形 1173"/>
            <p:cNvSpPr/>
            <p:nvPr/>
          </p:nvSpPr>
          <p:spPr>
            <a:xfrm>
              <a:off x="4240696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矩形 1174"/>
            <p:cNvSpPr/>
            <p:nvPr/>
          </p:nvSpPr>
          <p:spPr>
            <a:xfrm>
              <a:off x="4505739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矩形 1175"/>
            <p:cNvSpPr/>
            <p:nvPr/>
          </p:nvSpPr>
          <p:spPr>
            <a:xfrm>
              <a:off x="477078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矩形 1176"/>
            <p:cNvSpPr/>
            <p:nvPr/>
          </p:nvSpPr>
          <p:spPr>
            <a:xfrm>
              <a:off x="5035826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矩形 1177"/>
            <p:cNvSpPr/>
            <p:nvPr/>
          </p:nvSpPr>
          <p:spPr>
            <a:xfrm>
              <a:off x="530087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矩形 1178"/>
            <p:cNvSpPr/>
            <p:nvPr/>
          </p:nvSpPr>
          <p:spPr>
            <a:xfrm>
              <a:off x="556591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矩形 1179"/>
            <p:cNvSpPr/>
            <p:nvPr/>
          </p:nvSpPr>
          <p:spPr>
            <a:xfrm>
              <a:off x="583095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矩形 1180"/>
            <p:cNvSpPr/>
            <p:nvPr/>
          </p:nvSpPr>
          <p:spPr>
            <a:xfrm>
              <a:off x="609600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矩形 1181"/>
            <p:cNvSpPr/>
            <p:nvPr/>
          </p:nvSpPr>
          <p:spPr>
            <a:xfrm>
              <a:off x="636104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矩形 1182"/>
            <p:cNvSpPr/>
            <p:nvPr/>
          </p:nvSpPr>
          <p:spPr>
            <a:xfrm>
              <a:off x="662608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矩形 1183"/>
            <p:cNvSpPr/>
            <p:nvPr/>
          </p:nvSpPr>
          <p:spPr>
            <a:xfrm>
              <a:off x="689113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矩形 1184"/>
            <p:cNvSpPr/>
            <p:nvPr/>
          </p:nvSpPr>
          <p:spPr>
            <a:xfrm>
              <a:off x="7156174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矩形 1185"/>
            <p:cNvSpPr/>
            <p:nvPr/>
          </p:nvSpPr>
          <p:spPr>
            <a:xfrm>
              <a:off x="742121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矩形 1186"/>
            <p:cNvSpPr/>
            <p:nvPr/>
          </p:nvSpPr>
          <p:spPr>
            <a:xfrm>
              <a:off x="7686261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矩形 1187"/>
            <p:cNvSpPr/>
            <p:nvPr/>
          </p:nvSpPr>
          <p:spPr>
            <a:xfrm>
              <a:off x="7951304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矩形 1188"/>
            <p:cNvSpPr/>
            <p:nvPr/>
          </p:nvSpPr>
          <p:spPr>
            <a:xfrm>
              <a:off x="8216348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矩形 1189"/>
            <p:cNvSpPr/>
            <p:nvPr/>
          </p:nvSpPr>
          <p:spPr>
            <a:xfrm>
              <a:off x="8481391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矩形 1190"/>
            <p:cNvSpPr/>
            <p:nvPr/>
          </p:nvSpPr>
          <p:spPr>
            <a:xfrm>
              <a:off x="8746435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矩形 1191"/>
            <p:cNvSpPr/>
            <p:nvPr/>
          </p:nvSpPr>
          <p:spPr>
            <a:xfrm>
              <a:off x="9011478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矩形 1192"/>
            <p:cNvSpPr/>
            <p:nvPr/>
          </p:nvSpPr>
          <p:spPr>
            <a:xfrm>
              <a:off x="9276522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矩形 1193"/>
            <p:cNvSpPr/>
            <p:nvPr/>
          </p:nvSpPr>
          <p:spPr>
            <a:xfrm>
              <a:off x="9541565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矩形 1194"/>
            <p:cNvSpPr/>
            <p:nvPr/>
          </p:nvSpPr>
          <p:spPr>
            <a:xfrm>
              <a:off x="9806609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矩形 1195"/>
            <p:cNvSpPr/>
            <p:nvPr/>
          </p:nvSpPr>
          <p:spPr>
            <a:xfrm>
              <a:off x="10071652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矩形 1196"/>
            <p:cNvSpPr/>
            <p:nvPr/>
          </p:nvSpPr>
          <p:spPr>
            <a:xfrm>
              <a:off x="10336696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矩形 1197"/>
            <p:cNvSpPr/>
            <p:nvPr/>
          </p:nvSpPr>
          <p:spPr>
            <a:xfrm>
              <a:off x="10601739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矩形 1198"/>
            <p:cNvSpPr/>
            <p:nvPr/>
          </p:nvSpPr>
          <p:spPr>
            <a:xfrm>
              <a:off x="1086678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矩形 1199"/>
            <p:cNvSpPr/>
            <p:nvPr/>
          </p:nvSpPr>
          <p:spPr>
            <a:xfrm>
              <a:off x="11131826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矩形 1200"/>
            <p:cNvSpPr/>
            <p:nvPr/>
          </p:nvSpPr>
          <p:spPr>
            <a:xfrm>
              <a:off x="11396870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矩形 1201"/>
            <p:cNvSpPr/>
            <p:nvPr/>
          </p:nvSpPr>
          <p:spPr>
            <a:xfrm>
              <a:off x="11661913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矩形 1202"/>
            <p:cNvSpPr/>
            <p:nvPr/>
          </p:nvSpPr>
          <p:spPr>
            <a:xfrm>
              <a:off x="11926957" y="6593629"/>
              <a:ext cx="265043" cy="26437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59F-A128-45C5-AC48-022F784AC451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DF22-B1BE-49C3-BAA1-683E5C0E45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2022/8/29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tags" Target="../tags/tag118.xml"/><Relationship Id="rId21" Type="http://schemas.openxmlformats.org/officeDocument/2006/relationships/tags" Target="../tags/tag22.xml"/><Relationship Id="rId42" Type="http://schemas.openxmlformats.org/officeDocument/2006/relationships/tags" Target="../tags/tag43.xml"/><Relationship Id="rId63" Type="http://schemas.openxmlformats.org/officeDocument/2006/relationships/tags" Target="../tags/tag64.xml"/><Relationship Id="rId84" Type="http://schemas.openxmlformats.org/officeDocument/2006/relationships/tags" Target="../tags/tag85.xml"/><Relationship Id="rId16" Type="http://schemas.openxmlformats.org/officeDocument/2006/relationships/tags" Target="../tags/tag17.xml"/><Relationship Id="rId107" Type="http://schemas.openxmlformats.org/officeDocument/2006/relationships/tags" Target="../tags/tag108.xml"/><Relationship Id="rId11" Type="http://schemas.openxmlformats.org/officeDocument/2006/relationships/tags" Target="../tags/tag12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53" Type="http://schemas.openxmlformats.org/officeDocument/2006/relationships/tags" Target="../tags/tag54.xml"/><Relationship Id="rId58" Type="http://schemas.openxmlformats.org/officeDocument/2006/relationships/tags" Target="../tags/tag59.xml"/><Relationship Id="rId74" Type="http://schemas.openxmlformats.org/officeDocument/2006/relationships/tags" Target="../tags/tag75.xml"/><Relationship Id="rId79" Type="http://schemas.openxmlformats.org/officeDocument/2006/relationships/tags" Target="../tags/tag80.xml"/><Relationship Id="rId102" Type="http://schemas.openxmlformats.org/officeDocument/2006/relationships/tags" Target="../tags/tag103.xml"/><Relationship Id="rId123" Type="http://schemas.openxmlformats.org/officeDocument/2006/relationships/tags" Target="../tags/tag124.xml"/><Relationship Id="rId128" Type="http://schemas.openxmlformats.org/officeDocument/2006/relationships/tags" Target="../tags/tag129.xml"/><Relationship Id="rId5" Type="http://schemas.openxmlformats.org/officeDocument/2006/relationships/tags" Target="../tags/tag6.xml"/><Relationship Id="rId90" Type="http://schemas.openxmlformats.org/officeDocument/2006/relationships/tags" Target="../tags/tag91.xml"/><Relationship Id="rId95" Type="http://schemas.openxmlformats.org/officeDocument/2006/relationships/tags" Target="../tags/tag96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64" Type="http://schemas.openxmlformats.org/officeDocument/2006/relationships/tags" Target="../tags/tag65.xml"/><Relationship Id="rId69" Type="http://schemas.openxmlformats.org/officeDocument/2006/relationships/tags" Target="../tags/tag70.xml"/><Relationship Id="rId113" Type="http://schemas.openxmlformats.org/officeDocument/2006/relationships/tags" Target="../tags/tag114.xml"/><Relationship Id="rId118" Type="http://schemas.openxmlformats.org/officeDocument/2006/relationships/tags" Target="../tags/tag119.xml"/><Relationship Id="rId134" Type="http://schemas.openxmlformats.org/officeDocument/2006/relationships/tags" Target="../tags/tag135.xml"/><Relationship Id="rId80" Type="http://schemas.openxmlformats.org/officeDocument/2006/relationships/tags" Target="../tags/tag81.xml"/><Relationship Id="rId85" Type="http://schemas.openxmlformats.org/officeDocument/2006/relationships/tags" Target="../tags/tag86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59" Type="http://schemas.openxmlformats.org/officeDocument/2006/relationships/tags" Target="../tags/tag60.xml"/><Relationship Id="rId103" Type="http://schemas.openxmlformats.org/officeDocument/2006/relationships/tags" Target="../tags/tag104.xml"/><Relationship Id="rId108" Type="http://schemas.openxmlformats.org/officeDocument/2006/relationships/tags" Target="../tags/tag109.xml"/><Relationship Id="rId124" Type="http://schemas.openxmlformats.org/officeDocument/2006/relationships/tags" Target="../tags/tag125.xml"/><Relationship Id="rId129" Type="http://schemas.openxmlformats.org/officeDocument/2006/relationships/tags" Target="../tags/tag130.xml"/><Relationship Id="rId54" Type="http://schemas.openxmlformats.org/officeDocument/2006/relationships/tags" Target="../tags/tag55.xml"/><Relationship Id="rId70" Type="http://schemas.openxmlformats.org/officeDocument/2006/relationships/tags" Target="../tags/tag71.xml"/><Relationship Id="rId75" Type="http://schemas.openxmlformats.org/officeDocument/2006/relationships/tags" Target="../tags/tag76.xml"/><Relationship Id="rId91" Type="http://schemas.openxmlformats.org/officeDocument/2006/relationships/tags" Target="../tags/tag92.xml"/><Relationship Id="rId96" Type="http://schemas.openxmlformats.org/officeDocument/2006/relationships/tags" Target="../tags/tag9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49" Type="http://schemas.openxmlformats.org/officeDocument/2006/relationships/tags" Target="../tags/tag50.xml"/><Relationship Id="rId114" Type="http://schemas.openxmlformats.org/officeDocument/2006/relationships/tags" Target="../tags/tag115.xml"/><Relationship Id="rId119" Type="http://schemas.openxmlformats.org/officeDocument/2006/relationships/tags" Target="../tags/tag120.xml"/><Relationship Id="rId44" Type="http://schemas.openxmlformats.org/officeDocument/2006/relationships/tags" Target="../tags/tag45.xml"/><Relationship Id="rId60" Type="http://schemas.openxmlformats.org/officeDocument/2006/relationships/tags" Target="../tags/tag61.xml"/><Relationship Id="rId65" Type="http://schemas.openxmlformats.org/officeDocument/2006/relationships/tags" Target="../tags/tag66.xml"/><Relationship Id="rId81" Type="http://schemas.openxmlformats.org/officeDocument/2006/relationships/tags" Target="../tags/tag82.xml"/><Relationship Id="rId86" Type="http://schemas.openxmlformats.org/officeDocument/2006/relationships/tags" Target="../tags/tag87.xml"/><Relationship Id="rId130" Type="http://schemas.openxmlformats.org/officeDocument/2006/relationships/tags" Target="../tags/tag131.xml"/><Relationship Id="rId135" Type="http://schemas.openxmlformats.org/officeDocument/2006/relationships/tags" Target="../tags/tag136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109" Type="http://schemas.openxmlformats.org/officeDocument/2006/relationships/tags" Target="../tags/tag110.xml"/><Relationship Id="rId34" Type="http://schemas.openxmlformats.org/officeDocument/2006/relationships/tags" Target="../tags/tag35.xml"/><Relationship Id="rId50" Type="http://schemas.openxmlformats.org/officeDocument/2006/relationships/tags" Target="../tags/tag51.xml"/><Relationship Id="rId55" Type="http://schemas.openxmlformats.org/officeDocument/2006/relationships/tags" Target="../tags/tag56.xml"/><Relationship Id="rId76" Type="http://schemas.openxmlformats.org/officeDocument/2006/relationships/tags" Target="../tags/tag77.xml"/><Relationship Id="rId97" Type="http://schemas.openxmlformats.org/officeDocument/2006/relationships/tags" Target="../tags/tag98.xml"/><Relationship Id="rId104" Type="http://schemas.openxmlformats.org/officeDocument/2006/relationships/tags" Target="../tags/tag105.xml"/><Relationship Id="rId120" Type="http://schemas.openxmlformats.org/officeDocument/2006/relationships/tags" Target="../tags/tag121.xml"/><Relationship Id="rId125" Type="http://schemas.openxmlformats.org/officeDocument/2006/relationships/tags" Target="../tags/tag126.xml"/><Relationship Id="rId7" Type="http://schemas.openxmlformats.org/officeDocument/2006/relationships/tags" Target="../tags/tag8.xml"/><Relationship Id="rId71" Type="http://schemas.openxmlformats.org/officeDocument/2006/relationships/tags" Target="../tags/tag72.xml"/><Relationship Id="rId92" Type="http://schemas.openxmlformats.org/officeDocument/2006/relationships/tags" Target="../tags/tag93.xml"/><Relationship Id="rId2" Type="http://schemas.openxmlformats.org/officeDocument/2006/relationships/tags" Target="../tags/tag3.xml"/><Relationship Id="rId29" Type="http://schemas.openxmlformats.org/officeDocument/2006/relationships/tags" Target="../tags/tag30.xml"/><Relationship Id="rId24" Type="http://schemas.openxmlformats.org/officeDocument/2006/relationships/tags" Target="../tags/tag25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66" Type="http://schemas.openxmlformats.org/officeDocument/2006/relationships/tags" Target="../tags/tag67.xml"/><Relationship Id="rId87" Type="http://schemas.openxmlformats.org/officeDocument/2006/relationships/tags" Target="../tags/tag88.xml"/><Relationship Id="rId110" Type="http://schemas.openxmlformats.org/officeDocument/2006/relationships/tags" Target="../tags/tag111.xml"/><Relationship Id="rId115" Type="http://schemas.openxmlformats.org/officeDocument/2006/relationships/tags" Target="../tags/tag116.xml"/><Relationship Id="rId131" Type="http://schemas.openxmlformats.org/officeDocument/2006/relationships/tags" Target="../tags/tag132.xml"/><Relationship Id="rId136" Type="http://schemas.openxmlformats.org/officeDocument/2006/relationships/slideLayout" Target="../slideLayouts/slideLayout7.xml"/><Relationship Id="rId61" Type="http://schemas.openxmlformats.org/officeDocument/2006/relationships/tags" Target="../tags/tag62.xml"/><Relationship Id="rId82" Type="http://schemas.openxmlformats.org/officeDocument/2006/relationships/tags" Target="../tags/tag83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56" Type="http://schemas.openxmlformats.org/officeDocument/2006/relationships/tags" Target="../tags/tag57.xml"/><Relationship Id="rId77" Type="http://schemas.openxmlformats.org/officeDocument/2006/relationships/tags" Target="../tags/tag78.xml"/><Relationship Id="rId100" Type="http://schemas.openxmlformats.org/officeDocument/2006/relationships/tags" Target="../tags/tag101.xml"/><Relationship Id="rId105" Type="http://schemas.openxmlformats.org/officeDocument/2006/relationships/tags" Target="../tags/tag106.xml"/><Relationship Id="rId126" Type="http://schemas.openxmlformats.org/officeDocument/2006/relationships/tags" Target="../tags/tag127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72" Type="http://schemas.openxmlformats.org/officeDocument/2006/relationships/tags" Target="../tags/tag73.xml"/><Relationship Id="rId93" Type="http://schemas.openxmlformats.org/officeDocument/2006/relationships/tags" Target="../tags/tag94.xml"/><Relationship Id="rId98" Type="http://schemas.openxmlformats.org/officeDocument/2006/relationships/tags" Target="../tags/tag99.xml"/><Relationship Id="rId121" Type="http://schemas.openxmlformats.org/officeDocument/2006/relationships/tags" Target="../tags/tag122.xml"/><Relationship Id="rId3" Type="http://schemas.openxmlformats.org/officeDocument/2006/relationships/tags" Target="../tags/tag4.xml"/><Relationship Id="rId25" Type="http://schemas.openxmlformats.org/officeDocument/2006/relationships/tags" Target="../tags/tag26.xml"/><Relationship Id="rId46" Type="http://schemas.openxmlformats.org/officeDocument/2006/relationships/tags" Target="../tags/tag47.xml"/><Relationship Id="rId67" Type="http://schemas.openxmlformats.org/officeDocument/2006/relationships/tags" Target="../tags/tag68.xml"/><Relationship Id="rId116" Type="http://schemas.openxmlformats.org/officeDocument/2006/relationships/tags" Target="../tags/tag117.xml"/><Relationship Id="rId137" Type="http://schemas.openxmlformats.org/officeDocument/2006/relationships/notesSlide" Target="../notesSlides/notesSlide1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62" Type="http://schemas.openxmlformats.org/officeDocument/2006/relationships/tags" Target="../tags/tag63.xml"/><Relationship Id="rId83" Type="http://schemas.openxmlformats.org/officeDocument/2006/relationships/tags" Target="../tags/tag84.xml"/><Relationship Id="rId88" Type="http://schemas.openxmlformats.org/officeDocument/2006/relationships/tags" Target="../tags/tag89.xml"/><Relationship Id="rId111" Type="http://schemas.openxmlformats.org/officeDocument/2006/relationships/tags" Target="../tags/tag112.xml"/><Relationship Id="rId132" Type="http://schemas.openxmlformats.org/officeDocument/2006/relationships/tags" Target="../tags/tag133.xml"/><Relationship Id="rId15" Type="http://schemas.openxmlformats.org/officeDocument/2006/relationships/tags" Target="../tags/tag16.xml"/><Relationship Id="rId36" Type="http://schemas.openxmlformats.org/officeDocument/2006/relationships/tags" Target="../tags/tag37.xml"/><Relationship Id="rId57" Type="http://schemas.openxmlformats.org/officeDocument/2006/relationships/tags" Target="../tags/tag58.xml"/><Relationship Id="rId106" Type="http://schemas.openxmlformats.org/officeDocument/2006/relationships/tags" Target="../tags/tag107.xml"/><Relationship Id="rId127" Type="http://schemas.openxmlformats.org/officeDocument/2006/relationships/tags" Target="../tags/tag128.xml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52" Type="http://schemas.openxmlformats.org/officeDocument/2006/relationships/tags" Target="../tags/tag53.xml"/><Relationship Id="rId73" Type="http://schemas.openxmlformats.org/officeDocument/2006/relationships/tags" Target="../tags/tag74.xml"/><Relationship Id="rId78" Type="http://schemas.openxmlformats.org/officeDocument/2006/relationships/tags" Target="../tags/tag79.xml"/><Relationship Id="rId94" Type="http://schemas.openxmlformats.org/officeDocument/2006/relationships/tags" Target="../tags/tag95.xml"/><Relationship Id="rId99" Type="http://schemas.openxmlformats.org/officeDocument/2006/relationships/tags" Target="../tags/tag100.xml"/><Relationship Id="rId101" Type="http://schemas.openxmlformats.org/officeDocument/2006/relationships/tags" Target="../tags/tag102.xml"/><Relationship Id="rId122" Type="http://schemas.openxmlformats.org/officeDocument/2006/relationships/tags" Target="../tags/tag123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26" Type="http://schemas.openxmlformats.org/officeDocument/2006/relationships/tags" Target="../tags/tag27.xml"/><Relationship Id="rId47" Type="http://schemas.openxmlformats.org/officeDocument/2006/relationships/tags" Target="../tags/tag48.xml"/><Relationship Id="rId68" Type="http://schemas.openxmlformats.org/officeDocument/2006/relationships/tags" Target="../tags/tag69.xml"/><Relationship Id="rId89" Type="http://schemas.openxmlformats.org/officeDocument/2006/relationships/tags" Target="../tags/tag90.xml"/><Relationship Id="rId112" Type="http://schemas.openxmlformats.org/officeDocument/2006/relationships/tags" Target="../tags/tag113.xml"/><Relationship Id="rId133" Type="http://schemas.openxmlformats.org/officeDocument/2006/relationships/tags" Target="../tags/tag1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notesSlide" Target="../notesSlides/notesSlide10.xml"/><Relationship Id="rId3" Type="http://schemas.microsoft.com/office/2007/relationships/media" Target="../media/media5.mp4"/><Relationship Id="rId7" Type="http://schemas.microsoft.com/office/2007/relationships/media" Target="../media/media7.mp4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18.png"/><Relationship Id="rId2" Type="http://schemas.openxmlformats.org/officeDocument/2006/relationships/tags" Target="../tags/tag205.xml"/><Relationship Id="rId16" Type="http://schemas.openxmlformats.org/officeDocument/2006/relationships/image" Target="../media/image17.png"/><Relationship Id="rId1" Type="http://schemas.openxmlformats.org/officeDocument/2006/relationships/tags" Target="../tags/tag204.xml"/><Relationship Id="rId6" Type="http://schemas.openxmlformats.org/officeDocument/2006/relationships/video" Target="../media/media6.mp4"/><Relationship Id="rId11" Type="http://schemas.openxmlformats.org/officeDocument/2006/relationships/video" Target="../media/media8.mp4"/><Relationship Id="rId5" Type="http://schemas.microsoft.com/office/2007/relationships/media" Target="../media/media6.mp4"/><Relationship Id="rId15" Type="http://schemas.openxmlformats.org/officeDocument/2006/relationships/image" Target="../media/image16.png"/><Relationship Id="rId10" Type="http://schemas.microsoft.com/office/2007/relationships/media" Target="../media/media8.mp4"/><Relationship Id="rId4" Type="http://schemas.openxmlformats.org/officeDocument/2006/relationships/video" Target="../media/media5.mp4"/><Relationship Id="rId9" Type="http://schemas.openxmlformats.org/officeDocument/2006/relationships/tags" Target="../tags/tag206.xml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09.xml"/><Relationship Id="rId7" Type="http://schemas.openxmlformats.org/officeDocument/2006/relationships/image" Target="../media/image19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0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22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microsoft.com/office/2007/relationships/media" Target="../media/media9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7" Type="http://schemas.openxmlformats.org/officeDocument/2006/relationships/image" Target="../media/image24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image" Target="../media/image26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25.jpe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image" Target="../media/image1.pn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notesSlide" Target="../notesSlides/notesSlide4.xml"/><Relationship Id="rId2" Type="http://schemas.openxmlformats.org/officeDocument/2006/relationships/tags" Target="../tags/tag13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10" Type="http://schemas.openxmlformats.org/officeDocument/2006/relationships/tags" Target="../tags/tag146.xml"/><Relationship Id="rId19" Type="http://schemas.openxmlformats.org/officeDocument/2006/relationships/image" Target="../media/image2.png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18" Type="http://schemas.openxmlformats.org/officeDocument/2006/relationships/tags" Target="../tags/tag169.xml"/><Relationship Id="rId26" Type="http://schemas.openxmlformats.org/officeDocument/2006/relationships/image" Target="../media/image3.png"/><Relationship Id="rId3" Type="http://schemas.openxmlformats.org/officeDocument/2006/relationships/tags" Target="../tags/tag154.xml"/><Relationship Id="rId21" Type="http://schemas.openxmlformats.org/officeDocument/2006/relationships/tags" Target="../tags/tag172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tags" Target="../tags/tag168.xml"/><Relationship Id="rId25" Type="http://schemas.openxmlformats.org/officeDocument/2006/relationships/notesSlide" Target="../notesSlides/notesSlide5.xml"/><Relationship Id="rId2" Type="http://schemas.openxmlformats.org/officeDocument/2006/relationships/tags" Target="../tags/tag153.xml"/><Relationship Id="rId16" Type="http://schemas.openxmlformats.org/officeDocument/2006/relationships/tags" Target="../tags/tag167.xml"/><Relationship Id="rId20" Type="http://schemas.openxmlformats.org/officeDocument/2006/relationships/tags" Target="../tags/tag171.xml"/><Relationship Id="rId29" Type="http://schemas.openxmlformats.org/officeDocument/2006/relationships/image" Target="../media/image6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156.xml"/><Relationship Id="rId15" Type="http://schemas.openxmlformats.org/officeDocument/2006/relationships/tags" Target="../tags/tag166.xml"/><Relationship Id="rId23" Type="http://schemas.openxmlformats.org/officeDocument/2006/relationships/tags" Target="../tags/tag174.xml"/><Relationship Id="rId28" Type="http://schemas.openxmlformats.org/officeDocument/2006/relationships/image" Target="../media/image5.png"/><Relationship Id="rId10" Type="http://schemas.openxmlformats.org/officeDocument/2006/relationships/tags" Target="../tags/tag161.xml"/><Relationship Id="rId19" Type="http://schemas.openxmlformats.org/officeDocument/2006/relationships/tags" Target="../tags/tag170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tags" Target="../tags/tag165.xml"/><Relationship Id="rId22" Type="http://schemas.openxmlformats.org/officeDocument/2006/relationships/tags" Target="../tags/tag173.xml"/><Relationship Id="rId27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83.xml"/><Relationship Id="rId18" Type="http://schemas.openxmlformats.org/officeDocument/2006/relationships/tags" Target="../tags/tag188.xml"/><Relationship Id="rId26" Type="http://schemas.openxmlformats.org/officeDocument/2006/relationships/tags" Target="../tags/tag196.xml"/><Relationship Id="rId3" Type="http://schemas.microsoft.com/office/2007/relationships/media" Target="../media/media1.mp4"/><Relationship Id="rId21" Type="http://schemas.openxmlformats.org/officeDocument/2006/relationships/tags" Target="../tags/tag191.xml"/><Relationship Id="rId34" Type="http://schemas.openxmlformats.org/officeDocument/2006/relationships/image" Target="../media/image10.png"/><Relationship Id="rId7" Type="http://schemas.microsoft.com/office/2007/relationships/media" Target="../media/media3.mp4"/><Relationship Id="rId12" Type="http://schemas.openxmlformats.org/officeDocument/2006/relationships/tags" Target="../tags/tag182.xml"/><Relationship Id="rId17" Type="http://schemas.openxmlformats.org/officeDocument/2006/relationships/tags" Target="../tags/tag187.xml"/><Relationship Id="rId25" Type="http://schemas.openxmlformats.org/officeDocument/2006/relationships/tags" Target="../tags/tag195.xml"/><Relationship Id="rId33" Type="http://schemas.openxmlformats.org/officeDocument/2006/relationships/image" Target="../media/image9.png"/><Relationship Id="rId2" Type="http://schemas.openxmlformats.org/officeDocument/2006/relationships/video" Target="NULL" TargetMode="External"/><Relationship Id="rId16" Type="http://schemas.openxmlformats.org/officeDocument/2006/relationships/tags" Target="../tags/tag186.xml"/><Relationship Id="rId20" Type="http://schemas.openxmlformats.org/officeDocument/2006/relationships/tags" Target="../tags/tag190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75.xml"/><Relationship Id="rId6" Type="http://schemas.microsoft.com/office/2007/relationships/media" Target="../media/media2.mp4"/><Relationship Id="rId11" Type="http://schemas.openxmlformats.org/officeDocument/2006/relationships/tags" Target="../tags/tag181.xml"/><Relationship Id="rId24" Type="http://schemas.openxmlformats.org/officeDocument/2006/relationships/tags" Target="../tags/tag194.xml"/><Relationship Id="rId32" Type="http://schemas.openxmlformats.org/officeDocument/2006/relationships/image" Target="../media/image8.png"/><Relationship Id="rId5" Type="http://schemas.openxmlformats.org/officeDocument/2006/relationships/tags" Target="../tags/tag177.xml"/><Relationship Id="rId15" Type="http://schemas.openxmlformats.org/officeDocument/2006/relationships/tags" Target="../tags/tag185.xml"/><Relationship Id="rId23" Type="http://schemas.openxmlformats.org/officeDocument/2006/relationships/tags" Target="../tags/tag193.xml"/><Relationship Id="rId28" Type="http://schemas.openxmlformats.org/officeDocument/2006/relationships/tags" Target="../tags/tag198.xml"/><Relationship Id="rId10" Type="http://schemas.openxmlformats.org/officeDocument/2006/relationships/tags" Target="../tags/tag180.xml"/><Relationship Id="rId19" Type="http://schemas.openxmlformats.org/officeDocument/2006/relationships/tags" Target="../tags/tag189.xml"/><Relationship Id="rId31" Type="http://schemas.openxmlformats.org/officeDocument/2006/relationships/image" Target="../media/image7.png"/><Relationship Id="rId4" Type="http://schemas.openxmlformats.org/officeDocument/2006/relationships/tags" Target="../tags/tag176.xml"/><Relationship Id="rId9" Type="http://schemas.openxmlformats.org/officeDocument/2006/relationships/tags" Target="../tags/tag179.xml"/><Relationship Id="rId14" Type="http://schemas.openxmlformats.org/officeDocument/2006/relationships/tags" Target="../tags/tag184.xml"/><Relationship Id="rId22" Type="http://schemas.openxmlformats.org/officeDocument/2006/relationships/tags" Target="../tags/tag192.xml"/><Relationship Id="rId27" Type="http://schemas.openxmlformats.org/officeDocument/2006/relationships/tags" Target="../tags/tag197.xml"/><Relationship Id="rId30" Type="http://schemas.openxmlformats.org/officeDocument/2006/relationships/notesSlide" Target="../notesSlides/notesSlide6.xml"/><Relationship Id="rId8" Type="http://schemas.openxmlformats.org/officeDocument/2006/relationships/tags" Target="../tags/tag17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201.xml"/><Relationship Id="rId7" Type="http://schemas.openxmlformats.org/officeDocument/2006/relationships/image" Target="../media/image12.jpe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11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3"/>
          <p:cNvSpPr txBox="1"/>
          <p:nvPr>
            <p:custDataLst>
              <p:tags r:id="rId1"/>
            </p:custDataLst>
          </p:nvPr>
        </p:nvSpPr>
        <p:spPr>
          <a:xfrm>
            <a:off x="1862139" y="593899"/>
            <a:ext cx="88363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8000" spc="600">
                <a:solidFill>
                  <a:schemeClr val="accent4"/>
                </a:solidFill>
                <a:latin typeface="04b_24" panose="00000400000000000000" pitchFamily="2" charset="0"/>
              </a:rPr>
              <a:t>2023</a:t>
            </a:r>
            <a:endParaRPr lang="zh-CN" altLang="en-US" sz="18000" spc="600" dirty="0">
              <a:solidFill>
                <a:schemeClr val="accent5">
                  <a:lumMod val="85000"/>
                  <a:lumOff val="15000"/>
                </a:schemeClr>
              </a:solidFill>
              <a:latin typeface="04b_24" panose="00000400000000000000" pitchFamily="2" charset="0"/>
            </a:endParaRPr>
          </a:p>
        </p:txBody>
      </p:sp>
      <p:sp>
        <p:nvSpPr>
          <p:cNvPr id="13" name="PA_文本框 1"/>
          <p:cNvSpPr txBox="1"/>
          <p:nvPr>
            <p:custDataLst>
              <p:tags r:id="rId2"/>
            </p:custDataLst>
          </p:nvPr>
        </p:nvSpPr>
        <p:spPr>
          <a:xfrm>
            <a:off x="1872743" y="2610375"/>
            <a:ext cx="8607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0" b="1">
                <a:solidFill>
                  <a:schemeClr val="accent5">
                    <a:lumMod val="85000"/>
                    <a:lumOff val="15000"/>
                  </a:schemeClr>
                </a:solidFill>
                <a:latin typeface="04b_24" panose="00000400000000000000" pitchFamily="2" charset="0"/>
              </a:rPr>
              <a:t>PIXELS</a:t>
            </a:r>
            <a:endParaRPr lang="zh-CN" altLang="en-US" sz="12000" b="1" dirty="0">
              <a:solidFill>
                <a:schemeClr val="accent5">
                  <a:lumMod val="85000"/>
                  <a:lumOff val="15000"/>
                </a:schemeClr>
              </a:solidFill>
              <a:latin typeface="04b_24" panose="00000400000000000000" pitchFamily="2" charset="0"/>
            </a:endParaRPr>
          </a:p>
        </p:txBody>
      </p:sp>
      <p:sp>
        <p:nvSpPr>
          <p:cNvPr id="14" name="PA_矩形 2"/>
          <p:cNvSpPr/>
          <p:nvPr>
            <p:custDataLst>
              <p:tags r:id="rId3"/>
            </p:custDataLst>
          </p:nvPr>
        </p:nvSpPr>
        <p:spPr>
          <a:xfrm>
            <a:off x="1976119" y="4242034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矩形 3"/>
          <p:cNvSpPr/>
          <p:nvPr>
            <p:custDataLst>
              <p:tags r:id="rId4"/>
            </p:custDataLst>
          </p:nvPr>
        </p:nvSpPr>
        <p:spPr>
          <a:xfrm>
            <a:off x="2070593" y="4211956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矩形 4"/>
          <p:cNvSpPr/>
          <p:nvPr>
            <p:custDataLst>
              <p:tags r:id="rId5"/>
            </p:custDataLst>
          </p:nvPr>
        </p:nvSpPr>
        <p:spPr>
          <a:xfrm>
            <a:off x="2035484" y="4276509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矩形 5"/>
          <p:cNvSpPr/>
          <p:nvPr>
            <p:custDataLst>
              <p:tags r:id="rId6"/>
            </p:custDataLst>
          </p:nvPr>
        </p:nvSpPr>
        <p:spPr>
          <a:xfrm>
            <a:off x="2108173" y="4267681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矩形 6"/>
          <p:cNvSpPr/>
          <p:nvPr>
            <p:custDataLst>
              <p:tags r:id="rId7"/>
            </p:custDataLst>
          </p:nvPr>
        </p:nvSpPr>
        <p:spPr>
          <a:xfrm>
            <a:off x="2085313" y="4313401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矩形 7"/>
          <p:cNvSpPr/>
          <p:nvPr>
            <p:custDataLst>
              <p:tags r:id="rId8"/>
            </p:custDataLst>
          </p:nvPr>
        </p:nvSpPr>
        <p:spPr>
          <a:xfrm rot="20920018">
            <a:off x="1994330" y="4328690"/>
            <a:ext cx="68579" cy="6857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矩形 8"/>
          <p:cNvSpPr/>
          <p:nvPr>
            <p:custDataLst>
              <p:tags r:id="rId9"/>
            </p:custDataLst>
          </p:nvPr>
        </p:nvSpPr>
        <p:spPr>
          <a:xfrm>
            <a:off x="2085415" y="4227416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矩形 9"/>
          <p:cNvSpPr/>
          <p:nvPr>
            <p:custDataLst>
              <p:tags r:id="rId10"/>
            </p:custDataLst>
          </p:nvPr>
        </p:nvSpPr>
        <p:spPr>
          <a:xfrm rot="20700000">
            <a:off x="1928786" y="4325337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矩形 10"/>
          <p:cNvSpPr/>
          <p:nvPr>
            <p:custDataLst>
              <p:tags r:id="rId11"/>
            </p:custDataLst>
          </p:nvPr>
        </p:nvSpPr>
        <p:spPr>
          <a:xfrm rot="537298">
            <a:off x="2149606" y="4323192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矩形 11"/>
          <p:cNvSpPr/>
          <p:nvPr>
            <p:custDataLst>
              <p:tags r:id="rId12"/>
            </p:custDataLst>
          </p:nvPr>
        </p:nvSpPr>
        <p:spPr>
          <a:xfrm rot="537298">
            <a:off x="2072960" y="4364171"/>
            <a:ext cx="70426" cy="70426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矩形 12"/>
          <p:cNvSpPr/>
          <p:nvPr>
            <p:custDataLst>
              <p:tags r:id="rId13"/>
            </p:custDataLst>
          </p:nvPr>
        </p:nvSpPr>
        <p:spPr>
          <a:xfrm rot="537298">
            <a:off x="1985655" y="4299056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矩形 13"/>
          <p:cNvSpPr/>
          <p:nvPr>
            <p:custDataLst>
              <p:tags r:id="rId14"/>
            </p:custDataLst>
          </p:nvPr>
        </p:nvSpPr>
        <p:spPr>
          <a:xfrm>
            <a:off x="2178600" y="4398560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矩形 14"/>
          <p:cNvSpPr/>
          <p:nvPr>
            <p:custDataLst>
              <p:tags r:id="rId15"/>
            </p:custDataLst>
          </p:nvPr>
        </p:nvSpPr>
        <p:spPr>
          <a:xfrm rot="4256114">
            <a:off x="1973219" y="4389507"/>
            <a:ext cx="51864" cy="7378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矩形 15"/>
          <p:cNvSpPr/>
          <p:nvPr>
            <p:custDataLst>
              <p:tags r:id="rId16"/>
            </p:custDataLst>
          </p:nvPr>
        </p:nvSpPr>
        <p:spPr>
          <a:xfrm rot="1245767">
            <a:off x="2019329" y="4457614"/>
            <a:ext cx="94855" cy="9485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矩形 16"/>
          <p:cNvSpPr/>
          <p:nvPr>
            <p:custDataLst>
              <p:tags r:id="rId17"/>
            </p:custDataLst>
          </p:nvPr>
        </p:nvSpPr>
        <p:spPr>
          <a:xfrm rot="20827037">
            <a:off x="2091701" y="4460603"/>
            <a:ext cx="94855" cy="60893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_矩形 17"/>
          <p:cNvSpPr/>
          <p:nvPr>
            <p:custDataLst>
              <p:tags r:id="rId18"/>
            </p:custDataLst>
          </p:nvPr>
        </p:nvSpPr>
        <p:spPr>
          <a:xfrm rot="1245767">
            <a:off x="1861486" y="4459754"/>
            <a:ext cx="117367" cy="117367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矩形 18"/>
          <p:cNvSpPr/>
          <p:nvPr>
            <p:custDataLst>
              <p:tags r:id="rId19"/>
            </p:custDataLst>
          </p:nvPr>
        </p:nvSpPr>
        <p:spPr>
          <a:xfrm rot="2056120">
            <a:off x="2118068" y="4639805"/>
            <a:ext cx="187344" cy="18734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矩形 19"/>
          <p:cNvSpPr/>
          <p:nvPr>
            <p:custDataLst>
              <p:tags r:id="rId20"/>
            </p:custDataLst>
          </p:nvPr>
        </p:nvSpPr>
        <p:spPr>
          <a:xfrm>
            <a:off x="2122461" y="453409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矩形 20"/>
          <p:cNvSpPr/>
          <p:nvPr>
            <p:custDataLst>
              <p:tags r:id="rId21"/>
            </p:custDataLst>
          </p:nvPr>
        </p:nvSpPr>
        <p:spPr>
          <a:xfrm rot="18094943">
            <a:off x="2030754" y="5065422"/>
            <a:ext cx="76401" cy="6464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矩形 21"/>
          <p:cNvSpPr/>
          <p:nvPr>
            <p:custDataLst>
              <p:tags r:id="rId22"/>
            </p:custDataLst>
          </p:nvPr>
        </p:nvSpPr>
        <p:spPr>
          <a:xfrm rot="16200000">
            <a:off x="1938516" y="4620569"/>
            <a:ext cx="76401" cy="6464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_矩形 22"/>
          <p:cNvSpPr/>
          <p:nvPr>
            <p:custDataLst>
              <p:tags r:id="rId23"/>
            </p:custDataLst>
          </p:nvPr>
        </p:nvSpPr>
        <p:spPr>
          <a:xfrm rot="20254844">
            <a:off x="1795385" y="4805088"/>
            <a:ext cx="251244" cy="25124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矩形 23"/>
          <p:cNvSpPr/>
          <p:nvPr>
            <p:custDataLst>
              <p:tags r:id="rId24"/>
            </p:custDataLst>
          </p:nvPr>
        </p:nvSpPr>
        <p:spPr>
          <a:xfrm rot="2056120">
            <a:off x="2207376" y="5029198"/>
            <a:ext cx="297505" cy="29750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_矩形 24"/>
          <p:cNvSpPr/>
          <p:nvPr>
            <p:custDataLst>
              <p:tags r:id="rId25"/>
            </p:custDataLst>
          </p:nvPr>
        </p:nvSpPr>
        <p:spPr>
          <a:xfrm rot="20342794">
            <a:off x="1486751" y="5478184"/>
            <a:ext cx="605323" cy="605323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_矩形 25"/>
          <p:cNvSpPr/>
          <p:nvPr>
            <p:custDataLst>
              <p:tags r:id="rId26"/>
            </p:custDataLst>
          </p:nvPr>
        </p:nvSpPr>
        <p:spPr>
          <a:xfrm rot="21113139">
            <a:off x="1559375" y="6303827"/>
            <a:ext cx="321233" cy="321233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_矩形 26"/>
          <p:cNvSpPr/>
          <p:nvPr>
            <p:custDataLst>
              <p:tags r:id="rId27"/>
            </p:custDataLst>
          </p:nvPr>
        </p:nvSpPr>
        <p:spPr>
          <a:xfrm>
            <a:off x="2097314" y="5324254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_矩形 27"/>
          <p:cNvSpPr/>
          <p:nvPr>
            <p:custDataLst>
              <p:tags r:id="rId28"/>
            </p:custDataLst>
          </p:nvPr>
        </p:nvSpPr>
        <p:spPr>
          <a:xfrm rot="20827037">
            <a:off x="2435786" y="5516063"/>
            <a:ext cx="94855" cy="100988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28"/>
          <p:cNvSpPr/>
          <p:nvPr>
            <p:custDataLst>
              <p:tags r:id="rId29"/>
            </p:custDataLst>
          </p:nvPr>
        </p:nvSpPr>
        <p:spPr>
          <a:xfrm rot="13638297">
            <a:off x="1648880" y="5121531"/>
            <a:ext cx="76401" cy="6464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PA_矩形 29"/>
          <p:cNvSpPr/>
          <p:nvPr>
            <p:custDataLst>
              <p:tags r:id="rId30"/>
            </p:custDataLst>
          </p:nvPr>
        </p:nvSpPr>
        <p:spPr>
          <a:xfrm rot="2056120">
            <a:off x="1531221" y="5205112"/>
            <a:ext cx="238285" cy="23828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矩形 30"/>
          <p:cNvSpPr/>
          <p:nvPr>
            <p:custDataLst>
              <p:tags r:id="rId31"/>
            </p:custDataLst>
          </p:nvPr>
        </p:nvSpPr>
        <p:spPr>
          <a:xfrm rot="20342794">
            <a:off x="2949107" y="6359980"/>
            <a:ext cx="1017965" cy="101796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矩形 31"/>
          <p:cNvSpPr/>
          <p:nvPr>
            <p:custDataLst>
              <p:tags r:id="rId32"/>
            </p:custDataLst>
          </p:nvPr>
        </p:nvSpPr>
        <p:spPr>
          <a:xfrm rot="18288444">
            <a:off x="2514073" y="6091311"/>
            <a:ext cx="338208" cy="338208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矩形 33"/>
          <p:cNvSpPr/>
          <p:nvPr>
            <p:custDataLst>
              <p:tags r:id="rId33"/>
            </p:custDataLst>
          </p:nvPr>
        </p:nvSpPr>
        <p:spPr>
          <a:xfrm rot="2056120">
            <a:off x="1919206" y="6211339"/>
            <a:ext cx="187344" cy="18734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PA_矩形 36"/>
          <p:cNvSpPr/>
          <p:nvPr>
            <p:custDataLst>
              <p:tags r:id="rId34"/>
            </p:custDataLst>
          </p:nvPr>
        </p:nvSpPr>
        <p:spPr>
          <a:xfrm rot="2693975">
            <a:off x="3081037" y="5856180"/>
            <a:ext cx="337717" cy="337717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PA_文本框 47"/>
          <p:cNvSpPr txBox="1"/>
          <p:nvPr>
            <p:custDataLst>
              <p:tags r:id="rId35"/>
            </p:custDataLst>
          </p:nvPr>
        </p:nvSpPr>
        <p:spPr>
          <a:xfrm>
            <a:off x="4867593" y="4547516"/>
            <a:ext cx="200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04b_24" panose="00000400000000000000" pitchFamily="2" charset="0"/>
              </a:rPr>
              <a:t>BIT CS </a:t>
            </a:r>
          </a:p>
        </p:txBody>
      </p:sp>
      <p:sp>
        <p:nvSpPr>
          <p:cNvPr id="49" name="PA_文本框 48"/>
          <p:cNvSpPr txBox="1"/>
          <p:nvPr>
            <p:custDataLst>
              <p:tags r:id="rId36"/>
            </p:custDataLst>
          </p:nvPr>
        </p:nvSpPr>
        <p:spPr>
          <a:xfrm>
            <a:off x="7731125" y="4519295"/>
            <a:ext cx="2961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accent4"/>
                </a:solidFill>
                <a:latin typeface="04b_24" panose="00000400000000000000" pitchFamily="2" charset="0"/>
              </a:rPr>
              <a:t>2023.1I2.20</a:t>
            </a:r>
            <a:endParaRPr lang="en-US" altLang="zh-CN" sz="2800" b="1" dirty="0">
              <a:solidFill>
                <a:schemeClr val="accent4"/>
              </a:solidFill>
              <a:latin typeface="04b_24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67" name="PA_矩形 2"/>
          <p:cNvSpPr/>
          <p:nvPr>
            <p:custDataLst>
              <p:tags r:id="rId37"/>
            </p:custDataLst>
          </p:nvPr>
        </p:nvSpPr>
        <p:spPr>
          <a:xfrm>
            <a:off x="3572127" y="4235391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PA_矩形 3"/>
          <p:cNvSpPr/>
          <p:nvPr>
            <p:custDataLst>
              <p:tags r:id="rId38"/>
            </p:custDataLst>
          </p:nvPr>
        </p:nvSpPr>
        <p:spPr>
          <a:xfrm>
            <a:off x="3625436" y="420817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PA_矩形 4"/>
          <p:cNvSpPr/>
          <p:nvPr>
            <p:custDataLst>
              <p:tags r:id="rId39"/>
            </p:custDataLst>
          </p:nvPr>
        </p:nvSpPr>
        <p:spPr>
          <a:xfrm>
            <a:off x="3631492" y="4269866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PA_矩形 5"/>
          <p:cNvSpPr/>
          <p:nvPr>
            <p:custDataLst>
              <p:tags r:id="rId40"/>
            </p:custDataLst>
          </p:nvPr>
        </p:nvSpPr>
        <p:spPr>
          <a:xfrm>
            <a:off x="3704181" y="4261038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PA_矩形 6"/>
          <p:cNvSpPr/>
          <p:nvPr>
            <p:custDataLst>
              <p:tags r:id="rId41"/>
            </p:custDataLst>
          </p:nvPr>
        </p:nvSpPr>
        <p:spPr>
          <a:xfrm>
            <a:off x="3681321" y="4306758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_矩形 7"/>
          <p:cNvSpPr/>
          <p:nvPr>
            <p:custDataLst>
              <p:tags r:id="rId42"/>
            </p:custDataLst>
          </p:nvPr>
        </p:nvSpPr>
        <p:spPr>
          <a:xfrm rot="20920018">
            <a:off x="3525664" y="4360962"/>
            <a:ext cx="68579" cy="6857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PA_矩形 8"/>
          <p:cNvSpPr/>
          <p:nvPr>
            <p:custDataLst>
              <p:tags r:id="rId43"/>
            </p:custDataLst>
          </p:nvPr>
        </p:nvSpPr>
        <p:spPr>
          <a:xfrm>
            <a:off x="3681423" y="4220773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PA_矩形 9"/>
          <p:cNvSpPr/>
          <p:nvPr>
            <p:custDataLst>
              <p:tags r:id="rId44"/>
            </p:custDataLst>
          </p:nvPr>
        </p:nvSpPr>
        <p:spPr>
          <a:xfrm rot="20700000">
            <a:off x="3424091" y="4325147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PA_矩形 10"/>
          <p:cNvSpPr/>
          <p:nvPr>
            <p:custDataLst>
              <p:tags r:id="rId45"/>
            </p:custDataLst>
          </p:nvPr>
        </p:nvSpPr>
        <p:spPr>
          <a:xfrm rot="537298">
            <a:off x="3745614" y="4316549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PA_矩形 11"/>
          <p:cNvSpPr/>
          <p:nvPr>
            <p:custDataLst>
              <p:tags r:id="rId46"/>
            </p:custDataLst>
          </p:nvPr>
        </p:nvSpPr>
        <p:spPr>
          <a:xfrm rot="537298">
            <a:off x="3668968" y="4357528"/>
            <a:ext cx="70426" cy="70426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矩形 12"/>
          <p:cNvSpPr/>
          <p:nvPr>
            <p:custDataLst>
              <p:tags r:id="rId47"/>
            </p:custDataLst>
          </p:nvPr>
        </p:nvSpPr>
        <p:spPr>
          <a:xfrm rot="537298">
            <a:off x="3531225" y="4259063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_矩形 13"/>
          <p:cNvSpPr/>
          <p:nvPr>
            <p:custDataLst>
              <p:tags r:id="rId48"/>
            </p:custDataLst>
          </p:nvPr>
        </p:nvSpPr>
        <p:spPr>
          <a:xfrm>
            <a:off x="3774608" y="4391917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PA_矩形 14"/>
          <p:cNvSpPr/>
          <p:nvPr>
            <p:custDataLst>
              <p:tags r:id="rId49"/>
            </p:custDataLst>
          </p:nvPr>
        </p:nvSpPr>
        <p:spPr>
          <a:xfrm rot="2642988">
            <a:off x="3171624" y="4970131"/>
            <a:ext cx="67171" cy="7378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矩形 15"/>
          <p:cNvSpPr/>
          <p:nvPr>
            <p:custDataLst>
              <p:tags r:id="rId50"/>
            </p:custDataLst>
          </p:nvPr>
        </p:nvSpPr>
        <p:spPr>
          <a:xfrm rot="1245767">
            <a:off x="3615337" y="4450971"/>
            <a:ext cx="94855" cy="9485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PA_矩形 16"/>
          <p:cNvSpPr/>
          <p:nvPr>
            <p:custDataLst>
              <p:tags r:id="rId51"/>
            </p:custDataLst>
          </p:nvPr>
        </p:nvSpPr>
        <p:spPr>
          <a:xfrm rot="20827037">
            <a:off x="3250565" y="4344008"/>
            <a:ext cx="64801" cy="60893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PA_矩形 17"/>
          <p:cNvSpPr/>
          <p:nvPr>
            <p:custDataLst>
              <p:tags r:id="rId52"/>
            </p:custDataLst>
          </p:nvPr>
        </p:nvSpPr>
        <p:spPr>
          <a:xfrm rot="1245767">
            <a:off x="3324428" y="4425011"/>
            <a:ext cx="117367" cy="117367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矩形 19"/>
          <p:cNvSpPr/>
          <p:nvPr>
            <p:custDataLst>
              <p:tags r:id="rId53"/>
            </p:custDataLst>
          </p:nvPr>
        </p:nvSpPr>
        <p:spPr>
          <a:xfrm>
            <a:off x="4691620" y="4273135"/>
            <a:ext cx="64349" cy="6434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PA_矩形 2"/>
          <p:cNvSpPr/>
          <p:nvPr>
            <p:custDataLst>
              <p:tags r:id="rId54"/>
            </p:custDataLst>
          </p:nvPr>
        </p:nvSpPr>
        <p:spPr>
          <a:xfrm>
            <a:off x="4764966" y="4191241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PA_矩形 3"/>
          <p:cNvSpPr/>
          <p:nvPr>
            <p:custDataLst>
              <p:tags r:id="rId55"/>
            </p:custDataLst>
          </p:nvPr>
        </p:nvSpPr>
        <p:spPr>
          <a:xfrm>
            <a:off x="4841536" y="422361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矩形 4"/>
          <p:cNvSpPr/>
          <p:nvPr>
            <p:custDataLst>
              <p:tags r:id="rId56"/>
            </p:custDataLst>
          </p:nvPr>
        </p:nvSpPr>
        <p:spPr>
          <a:xfrm>
            <a:off x="4844285" y="4304888"/>
            <a:ext cx="58802" cy="58802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PA_矩形 5"/>
          <p:cNvSpPr/>
          <p:nvPr>
            <p:custDataLst>
              <p:tags r:id="rId57"/>
            </p:custDataLst>
          </p:nvPr>
        </p:nvSpPr>
        <p:spPr>
          <a:xfrm>
            <a:off x="4994776" y="3979009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矩形 7"/>
          <p:cNvSpPr/>
          <p:nvPr>
            <p:custDataLst>
              <p:tags r:id="rId58"/>
            </p:custDataLst>
          </p:nvPr>
        </p:nvSpPr>
        <p:spPr>
          <a:xfrm rot="20920018">
            <a:off x="4348436" y="4365001"/>
            <a:ext cx="68579" cy="6857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PA_矩形 8"/>
          <p:cNvSpPr/>
          <p:nvPr>
            <p:custDataLst>
              <p:tags r:id="rId59"/>
            </p:custDataLst>
          </p:nvPr>
        </p:nvSpPr>
        <p:spPr>
          <a:xfrm>
            <a:off x="4908781" y="4197913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PA_矩形 9"/>
          <p:cNvSpPr/>
          <p:nvPr>
            <p:custDataLst>
              <p:tags r:id="rId60"/>
            </p:custDataLst>
          </p:nvPr>
        </p:nvSpPr>
        <p:spPr>
          <a:xfrm rot="20700000">
            <a:off x="4579566" y="4346486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PA_矩形 11"/>
          <p:cNvSpPr/>
          <p:nvPr>
            <p:custDataLst>
              <p:tags r:id="rId61"/>
            </p:custDataLst>
          </p:nvPr>
        </p:nvSpPr>
        <p:spPr>
          <a:xfrm rot="537298">
            <a:off x="3670897" y="4721788"/>
            <a:ext cx="70426" cy="70426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PA_矩形 12"/>
          <p:cNvSpPr/>
          <p:nvPr>
            <p:custDataLst>
              <p:tags r:id="rId62"/>
            </p:custDataLst>
          </p:nvPr>
        </p:nvSpPr>
        <p:spPr>
          <a:xfrm rot="537298">
            <a:off x="4627248" y="4520939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PA_矩形 13"/>
          <p:cNvSpPr/>
          <p:nvPr>
            <p:custDataLst>
              <p:tags r:id="rId63"/>
            </p:custDataLst>
          </p:nvPr>
        </p:nvSpPr>
        <p:spPr>
          <a:xfrm>
            <a:off x="4925770" y="4348572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PA_矩形 14"/>
          <p:cNvSpPr/>
          <p:nvPr>
            <p:custDataLst>
              <p:tags r:id="rId64"/>
            </p:custDataLst>
          </p:nvPr>
        </p:nvSpPr>
        <p:spPr>
          <a:xfrm rot="4256114">
            <a:off x="4408200" y="4446801"/>
            <a:ext cx="73235" cy="7378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_矩形 15"/>
          <p:cNvSpPr/>
          <p:nvPr>
            <p:custDataLst>
              <p:tags r:id="rId65"/>
            </p:custDataLst>
          </p:nvPr>
        </p:nvSpPr>
        <p:spPr>
          <a:xfrm rot="1245767">
            <a:off x="4196132" y="4494817"/>
            <a:ext cx="94855" cy="9485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PA_矩形 17"/>
          <p:cNvSpPr/>
          <p:nvPr>
            <p:custDataLst>
              <p:tags r:id="rId66"/>
            </p:custDataLst>
          </p:nvPr>
        </p:nvSpPr>
        <p:spPr>
          <a:xfrm rot="1245767">
            <a:off x="4173436" y="4266308"/>
            <a:ext cx="80897" cy="80897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PA_矩形 19"/>
          <p:cNvSpPr/>
          <p:nvPr>
            <p:custDataLst>
              <p:tags r:id="rId67"/>
            </p:custDataLst>
          </p:nvPr>
        </p:nvSpPr>
        <p:spPr>
          <a:xfrm>
            <a:off x="4762105" y="4352658"/>
            <a:ext cx="56660" cy="56660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PA_矩形 2"/>
          <p:cNvSpPr/>
          <p:nvPr>
            <p:custDataLst>
              <p:tags r:id="rId68"/>
            </p:custDataLst>
          </p:nvPr>
        </p:nvSpPr>
        <p:spPr>
          <a:xfrm>
            <a:off x="4994777" y="4253618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PA_矩形 3"/>
          <p:cNvSpPr/>
          <p:nvPr>
            <p:custDataLst>
              <p:tags r:id="rId69"/>
            </p:custDataLst>
          </p:nvPr>
        </p:nvSpPr>
        <p:spPr>
          <a:xfrm>
            <a:off x="5158868" y="422361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PA_矩形 4"/>
          <p:cNvSpPr/>
          <p:nvPr>
            <p:custDataLst>
              <p:tags r:id="rId70"/>
            </p:custDataLst>
          </p:nvPr>
        </p:nvSpPr>
        <p:spPr>
          <a:xfrm>
            <a:off x="4584489" y="4179221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PA_矩形 5"/>
          <p:cNvSpPr/>
          <p:nvPr>
            <p:custDataLst>
              <p:tags r:id="rId71"/>
            </p:custDataLst>
          </p:nvPr>
        </p:nvSpPr>
        <p:spPr>
          <a:xfrm>
            <a:off x="5387339" y="4139728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PA_矩形 6"/>
          <p:cNvSpPr/>
          <p:nvPr>
            <p:custDataLst>
              <p:tags r:id="rId72"/>
            </p:custDataLst>
          </p:nvPr>
        </p:nvSpPr>
        <p:spPr>
          <a:xfrm>
            <a:off x="4547369" y="4266492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PA_矩形 8"/>
          <p:cNvSpPr/>
          <p:nvPr>
            <p:custDataLst>
              <p:tags r:id="rId73"/>
            </p:custDataLst>
          </p:nvPr>
        </p:nvSpPr>
        <p:spPr>
          <a:xfrm>
            <a:off x="5228833" y="425767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PA_矩形 9"/>
          <p:cNvSpPr/>
          <p:nvPr>
            <p:custDataLst>
              <p:tags r:id="rId74"/>
            </p:custDataLst>
          </p:nvPr>
        </p:nvSpPr>
        <p:spPr>
          <a:xfrm rot="20700000">
            <a:off x="5266831" y="4336873"/>
            <a:ext cx="57348" cy="57348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PA_矩形 12"/>
          <p:cNvSpPr/>
          <p:nvPr>
            <p:custDataLst>
              <p:tags r:id="rId75"/>
            </p:custDataLst>
          </p:nvPr>
        </p:nvSpPr>
        <p:spPr>
          <a:xfrm rot="537298">
            <a:off x="5067633" y="4256311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PA_矩形 13"/>
          <p:cNvSpPr/>
          <p:nvPr>
            <p:custDataLst>
              <p:tags r:id="rId76"/>
            </p:custDataLst>
          </p:nvPr>
        </p:nvSpPr>
        <p:spPr>
          <a:xfrm>
            <a:off x="5440731" y="4319829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_矩形 14"/>
          <p:cNvSpPr/>
          <p:nvPr>
            <p:custDataLst>
              <p:tags r:id="rId77"/>
            </p:custDataLst>
          </p:nvPr>
        </p:nvSpPr>
        <p:spPr>
          <a:xfrm rot="4256114">
            <a:off x="4016806" y="4498883"/>
            <a:ext cx="65461" cy="65412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PA_矩形 15"/>
          <p:cNvSpPr/>
          <p:nvPr>
            <p:custDataLst>
              <p:tags r:id="rId78"/>
            </p:custDataLst>
          </p:nvPr>
        </p:nvSpPr>
        <p:spPr>
          <a:xfrm rot="1245767">
            <a:off x="5315503" y="423023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PA_矩形 16"/>
          <p:cNvSpPr/>
          <p:nvPr>
            <p:custDataLst>
              <p:tags r:id="rId79"/>
            </p:custDataLst>
          </p:nvPr>
        </p:nvSpPr>
        <p:spPr>
          <a:xfrm rot="20827037">
            <a:off x="3803966" y="4486080"/>
            <a:ext cx="74974" cy="7135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PA_矩形 19"/>
          <p:cNvSpPr/>
          <p:nvPr>
            <p:custDataLst>
              <p:tags r:id="rId80"/>
            </p:custDataLst>
          </p:nvPr>
        </p:nvSpPr>
        <p:spPr>
          <a:xfrm>
            <a:off x="3773090" y="4571256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PA_矩形 18"/>
          <p:cNvSpPr/>
          <p:nvPr>
            <p:custDataLst>
              <p:tags r:id="rId81"/>
            </p:custDataLst>
          </p:nvPr>
        </p:nvSpPr>
        <p:spPr>
          <a:xfrm rot="2056120">
            <a:off x="3438947" y="4546024"/>
            <a:ext cx="187344" cy="18734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PA_矩形 18"/>
          <p:cNvSpPr/>
          <p:nvPr>
            <p:custDataLst>
              <p:tags r:id="rId82"/>
            </p:custDataLst>
          </p:nvPr>
        </p:nvSpPr>
        <p:spPr>
          <a:xfrm rot="284576">
            <a:off x="3218767" y="4668294"/>
            <a:ext cx="245089" cy="24508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PA_矩形 31"/>
          <p:cNvSpPr/>
          <p:nvPr>
            <p:custDataLst>
              <p:tags r:id="rId83"/>
            </p:custDataLst>
          </p:nvPr>
        </p:nvSpPr>
        <p:spPr>
          <a:xfrm rot="12158675">
            <a:off x="2000499" y="6460023"/>
            <a:ext cx="599066" cy="599066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_矩形 27"/>
          <p:cNvSpPr/>
          <p:nvPr>
            <p:custDataLst>
              <p:tags r:id="rId84"/>
            </p:custDataLst>
          </p:nvPr>
        </p:nvSpPr>
        <p:spPr>
          <a:xfrm rot="18901470">
            <a:off x="2347034" y="5760451"/>
            <a:ext cx="186544" cy="184083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PA_矩形 7"/>
          <p:cNvSpPr/>
          <p:nvPr>
            <p:custDataLst>
              <p:tags r:id="rId85"/>
            </p:custDataLst>
          </p:nvPr>
        </p:nvSpPr>
        <p:spPr>
          <a:xfrm rot="20920018">
            <a:off x="3192557" y="4482410"/>
            <a:ext cx="68579" cy="6857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_矩形 9"/>
          <p:cNvSpPr/>
          <p:nvPr>
            <p:custDataLst>
              <p:tags r:id="rId86"/>
            </p:custDataLst>
          </p:nvPr>
        </p:nvSpPr>
        <p:spPr>
          <a:xfrm rot="3066711">
            <a:off x="2968160" y="4736864"/>
            <a:ext cx="155649" cy="15564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PA_矩形 14"/>
          <p:cNvSpPr/>
          <p:nvPr>
            <p:custDataLst>
              <p:tags r:id="rId87"/>
            </p:custDataLst>
          </p:nvPr>
        </p:nvSpPr>
        <p:spPr>
          <a:xfrm rot="2642988">
            <a:off x="3066671" y="5071568"/>
            <a:ext cx="67171" cy="7378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PA_矩形 7"/>
          <p:cNvSpPr/>
          <p:nvPr>
            <p:custDataLst>
              <p:tags r:id="rId88"/>
            </p:custDataLst>
          </p:nvPr>
        </p:nvSpPr>
        <p:spPr>
          <a:xfrm rot="407639">
            <a:off x="3112487" y="4604238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PA_矩形 35"/>
          <p:cNvSpPr/>
          <p:nvPr>
            <p:custDataLst>
              <p:tags r:id="rId89"/>
            </p:custDataLst>
          </p:nvPr>
        </p:nvSpPr>
        <p:spPr>
          <a:xfrm rot="2102501">
            <a:off x="1080759" y="6008182"/>
            <a:ext cx="381345" cy="38134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PA_矩形 35"/>
          <p:cNvSpPr/>
          <p:nvPr>
            <p:custDataLst>
              <p:tags r:id="rId90"/>
            </p:custDataLst>
          </p:nvPr>
        </p:nvSpPr>
        <p:spPr>
          <a:xfrm rot="681475">
            <a:off x="2690033" y="5404647"/>
            <a:ext cx="391002" cy="391002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6" name="PA_组合 145"/>
          <p:cNvGrpSpPr/>
          <p:nvPr>
            <p:custDataLst>
              <p:tags r:id="rId91"/>
            </p:custDataLst>
          </p:nvPr>
        </p:nvGrpSpPr>
        <p:grpSpPr>
          <a:xfrm>
            <a:off x="5579110" y="4148455"/>
            <a:ext cx="487045" cy="489585"/>
            <a:chOff x="1727196" y="2241549"/>
            <a:chExt cx="2679698" cy="2673351"/>
          </a:xfrm>
        </p:grpSpPr>
        <p:sp>
          <p:nvSpPr>
            <p:cNvPr id="147" name="任意多边形: 形状 146"/>
            <p:cNvSpPr/>
            <p:nvPr/>
          </p:nvSpPr>
          <p:spPr>
            <a:xfrm>
              <a:off x="1727196" y="2241549"/>
              <a:ext cx="2679698" cy="2673351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十字形 147"/>
            <p:cNvSpPr/>
            <p:nvPr/>
          </p:nvSpPr>
          <p:spPr>
            <a:xfrm>
              <a:off x="3459209" y="2806702"/>
              <a:ext cx="751754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9" name="十字形 148"/>
            <p:cNvSpPr/>
            <p:nvPr/>
          </p:nvSpPr>
          <p:spPr>
            <a:xfrm>
              <a:off x="2317748" y="2806702"/>
              <a:ext cx="749296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689696" y="2976932"/>
              <a:ext cx="381005" cy="3810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829968" y="2976932"/>
              <a:ext cx="381005" cy="3810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2" name="PA_组合 151"/>
          <p:cNvGrpSpPr/>
          <p:nvPr>
            <p:custDataLst>
              <p:tags r:id="rId92"/>
            </p:custDataLst>
          </p:nvPr>
        </p:nvGrpSpPr>
        <p:grpSpPr>
          <a:xfrm flipH="1">
            <a:off x="8963025" y="4110355"/>
            <a:ext cx="486410" cy="504825"/>
            <a:chOff x="1727196" y="2241549"/>
            <a:chExt cx="2679698" cy="2673351"/>
          </a:xfrm>
        </p:grpSpPr>
        <p:sp>
          <p:nvSpPr>
            <p:cNvPr id="153" name="任意多边形: 形状 152"/>
            <p:cNvSpPr/>
            <p:nvPr/>
          </p:nvSpPr>
          <p:spPr>
            <a:xfrm>
              <a:off x="1727196" y="2241549"/>
              <a:ext cx="2679698" cy="2673351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十字形 153"/>
            <p:cNvSpPr/>
            <p:nvPr/>
          </p:nvSpPr>
          <p:spPr>
            <a:xfrm>
              <a:off x="3459209" y="2806702"/>
              <a:ext cx="751754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5" name="十字形 154"/>
            <p:cNvSpPr/>
            <p:nvPr/>
          </p:nvSpPr>
          <p:spPr>
            <a:xfrm>
              <a:off x="2317748" y="2806702"/>
              <a:ext cx="749296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2689696" y="3200401"/>
              <a:ext cx="381000" cy="381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3829969" y="3200401"/>
              <a:ext cx="381000" cy="381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8" name="PA_组合 157"/>
          <p:cNvGrpSpPr/>
          <p:nvPr>
            <p:custDataLst>
              <p:tags r:id="rId93"/>
            </p:custDataLst>
          </p:nvPr>
        </p:nvGrpSpPr>
        <p:grpSpPr>
          <a:xfrm>
            <a:off x="2211740" y="3666761"/>
            <a:ext cx="110553" cy="110291"/>
            <a:chOff x="1727196" y="2241549"/>
            <a:chExt cx="2679698" cy="2673351"/>
          </a:xfrm>
        </p:grpSpPr>
        <p:sp>
          <p:nvSpPr>
            <p:cNvPr id="159" name="任意多边形: 形状 158"/>
            <p:cNvSpPr/>
            <p:nvPr/>
          </p:nvSpPr>
          <p:spPr>
            <a:xfrm>
              <a:off x="1727196" y="2241549"/>
              <a:ext cx="2679698" cy="2673351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十字形 159"/>
            <p:cNvSpPr/>
            <p:nvPr/>
          </p:nvSpPr>
          <p:spPr>
            <a:xfrm>
              <a:off x="3459209" y="2806702"/>
              <a:ext cx="751754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十字形 160"/>
            <p:cNvSpPr/>
            <p:nvPr/>
          </p:nvSpPr>
          <p:spPr>
            <a:xfrm>
              <a:off x="2317748" y="2806702"/>
              <a:ext cx="749296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2689696" y="3200401"/>
              <a:ext cx="381000" cy="381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3829969" y="3200401"/>
              <a:ext cx="381000" cy="381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4" name="PA_组合 163"/>
          <p:cNvGrpSpPr/>
          <p:nvPr>
            <p:custDataLst>
              <p:tags r:id="rId94"/>
            </p:custDataLst>
          </p:nvPr>
        </p:nvGrpSpPr>
        <p:grpSpPr>
          <a:xfrm flipH="1">
            <a:off x="3585370" y="3002948"/>
            <a:ext cx="208198" cy="207704"/>
            <a:chOff x="1727196" y="2241549"/>
            <a:chExt cx="2679698" cy="2673351"/>
          </a:xfrm>
        </p:grpSpPr>
        <p:sp>
          <p:nvSpPr>
            <p:cNvPr id="165" name="任意多边形: 形状 164"/>
            <p:cNvSpPr/>
            <p:nvPr/>
          </p:nvSpPr>
          <p:spPr>
            <a:xfrm>
              <a:off x="1727196" y="2241549"/>
              <a:ext cx="2679698" cy="2673351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十字形 165"/>
            <p:cNvSpPr/>
            <p:nvPr/>
          </p:nvSpPr>
          <p:spPr>
            <a:xfrm>
              <a:off x="3459209" y="2806702"/>
              <a:ext cx="751754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十字形 166"/>
            <p:cNvSpPr/>
            <p:nvPr/>
          </p:nvSpPr>
          <p:spPr>
            <a:xfrm>
              <a:off x="2317748" y="2806702"/>
              <a:ext cx="749296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2689696" y="3200397"/>
              <a:ext cx="381005" cy="3810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3829968" y="3200397"/>
              <a:ext cx="381005" cy="3810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0" name="PA_组合 169"/>
          <p:cNvGrpSpPr/>
          <p:nvPr>
            <p:custDataLst>
              <p:tags r:id="rId95"/>
            </p:custDataLst>
          </p:nvPr>
        </p:nvGrpSpPr>
        <p:grpSpPr>
          <a:xfrm>
            <a:off x="0" y="0"/>
            <a:ext cx="852345" cy="1290363"/>
            <a:chOff x="0" y="5420656"/>
            <a:chExt cx="567070" cy="858486"/>
          </a:xfrm>
          <a:solidFill>
            <a:schemeClr val="accent4"/>
          </a:solidFill>
        </p:grpSpPr>
        <p:sp>
          <p:nvSpPr>
            <p:cNvPr id="171" name="矩形 170"/>
            <p:cNvSpPr/>
            <p:nvPr/>
          </p:nvSpPr>
          <p:spPr>
            <a:xfrm>
              <a:off x="0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283535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0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0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PA_组合 174"/>
          <p:cNvGrpSpPr/>
          <p:nvPr>
            <p:custDataLst>
              <p:tags r:id="rId96"/>
            </p:custDataLst>
          </p:nvPr>
        </p:nvGrpSpPr>
        <p:grpSpPr>
          <a:xfrm rot="16200000">
            <a:off x="-193808" y="5885929"/>
            <a:ext cx="1151446" cy="774743"/>
            <a:chOff x="2835349" y="5420656"/>
            <a:chExt cx="850605" cy="572324"/>
          </a:xfrm>
          <a:solidFill>
            <a:schemeClr val="tx2"/>
          </a:solidFill>
        </p:grpSpPr>
        <p:sp>
          <p:nvSpPr>
            <p:cNvPr id="176" name="矩形 175"/>
            <p:cNvSpPr/>
            <p:nvPr/>
          </p:nvSpPr>
          <p:spPr>
            <a:xfrm>
              <a:off x="283534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3118884" y="5420656"/>
              <a:ext cx="283535" cy="286162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340241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3118884" y="5706818"/>
              <a:ext cx="283535" cy="286162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0" name="PA_组合 179"/>
          <p:cNvGrpSpPr/>
          <p:nvPr>
            <p:custDataLst>
              <p:tags r:id="rId97"/>
            </p:custDataLst>
          </p:nvPr>
        </p:nvGrpSpPr>
        <p:grpSpPr>
          <a:xfrm>
            <a:off x="11389552" y="5645565"/>
            <a:ext cx="802448" cy="1214824"/>
            <a:chOff x="3685953" y="5420656"/>
            <a:chExt cx="567070" cy="858486"/>
          </a:xfrm>
          <a:solidFill>
            <a:schemeClr val="accent5">
              <a:lumMod val="75000"/>
              <a:lumOff val="25000"/>
            </a:schemeClr>
          </a:solidFill>
        </p:grpSpPr>
        <p:sp>
          <p:nvSpPr>
            <p:cNvPr id="181" name="矩形 180"/>
            <p:cNvSpPr/>
            <p:nvPr/>
          </p:nvSpPr>
          <p:spPr>
            <a:xfrm>
              <a:off x="3685953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3685953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3969488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3969488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5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5" name="PA_组合 184"/>
          <p:cNvGrpSpPr/>
          <p:nvPr>
            <p:custDataLst>
              <p:tags r:id="rId98"/>
            </p:custDataLst>
          </p:nvPr>
        </p:nvGrpSpPr>
        <p:grpSpPr>
          <a:xfrm>
            <a:off x="11624930" y="2249"/>
            <a:ext cx="567070" cy="572324"/>
            <a:chOff x="5670698" y="5420656"/>
            <a:chExt cx="567070" cy="572324"/>
          </a:xfrm>
          <a:solidFill>
            <a:schemeClr val="accent1"/>
          </a:solidFill>
        </p:grpSpPr>
        <p:sp>
          <p:nvSpPr>
            <p:cNvPr id="186" name="矩形 185"/>
            <p:cNvSpPr/>
            <p:nvPr/>
          </p:nvSpPr>
          <p:spPr>
            <a:xfrm>
              <a:off x="5670698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5954233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/>
          </p:nvSpPr>
          <p:spPr>
            <a:xfrm>
              <a:off x="5670698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5954233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PA_矩形 27"/>
          <p:cNvSpPr/>
          <p:nvPr>
            <p:custDataLst>
              <p:tags r:id="rId99"/>
            </p:custDataLst>
          </p:nvPr>
        </p:nvSpPr>
        <p:spPr>
          <a:xfrm rot="1905276">
            <a:off x="2185888" y="6140573"/>
            <a:ext cx="94855" cy="100988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PA_矩形 19"/>
          <p:cNvSpPr/>
          <p:nvPr>
            <p:custDataLst>
              <p:tags r:id="rId100"/>
            </p:custDataLst>
          </p:nvPr>
        </p:nvSpPr>
        <p:spPr>
          <a:xfrm>
            <a:off x="3754010" y="421507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_矩形 36"/>
          <p:cNvSpPr/>
          <p:nvPr>
            <p:custDataLst>
              <p:tags r:id="rId101"/>
            </p:custDataLst>
          </p:nvPr>
        </p:nvSpPr>
        <p:spPr>
          <a:xfrm rot="4773642">
            <a:off x="1173443" y="6667852"/>
            <a:ext cx="337717" cy="34224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_矩形 36"/>
          <p:cNvSpPr/>
          <p:nvPr>
            <p:custDataLst>
              <p:tags r:id="rId102"/>
            </p:custDataLst>
          </p:nvPr>
        </p:nvSpPr>
        <p:spPr>
          <a:xfrm rot="2862529">
            <a:off x="2743379" y="4960540"/>
            <a:ext cx="244136" cy="24740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PA_矩形 35"/>
          <p:cNvSpPr/>
          <p:nvPr>
            <p:custDataLst>
              <p:tags r:id="rId103"/>
            </p:custDataLst>
          </p:nvPr>
        </p:nvSpPr>
        <p:spPr>
          <a:xfrm rot="19657971">
            <a:off x="3168173" y="5120770"/>
            <a:ext cx="286761" cy="286761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PA_矩形 18"/>
          <p:cNvSpPr/>
          <p:nvPr>
            <p:custDataLst>
              <p:tags r:id="rId104"/>
            </p:custDataLst>
          </p:nvPr>
        </p:nvSpPr>
        <p:spPr>
          <a:xfrm rot="284576">
            <a:off x="3809471" y="4719446"/>
            <a:ext cx="165596" cy="165596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PA_矩形 18"/>
          <p:cNvSpPr/>
          <p:nvPr>
            <p:custDataLst>
              <p:tags r:id="rId105"/>
            </p:custDataLst>
          </p:nvPr>
        </p:nvSpPr>
        <p:spPr>
          <a:xfrm rot="20700000">
            <a:off x="3540031" y="4824227"/>
            <a:ext cx="187435" cy="18743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PA_矩形 18"/>
          <p:cNvSpPr/>
          <p:nvPr>
            <p:custDataLst>
              <p:tags r:id="rId106"/>
            </p:custDataLst>
          </p:nvPr>
        </p:nvSpPr>
        <p:spPr>
          <a:xfrm rot="2699778">
            <a:off x="4486876" y="4194351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PA_矩形 30"/>
          <p:cNvSpPr/>
          <p:nvPr>
            <p:custDataLst>
              <p:tags r:id="rId107"/>
            </p:custDataLst>
          </p:nvPr>
        </p:nvSpPr>
        <p:spPr>
          <a:xfrm rot="1079683">
            <a:off x="4037319" y="6664555"/>
            <a:ext cx="1608433" cy="1608433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PA_矩形 19"/>
          <p:cNvSpPr/>
          <p:nvPr>
            <p:custDataLst>
              <p:tags r:id="rId108"/>
            </p:custDataLst>
          </p:nvPr>
        </p:nvSpPr>
        <p:spPr>
          <a:xfrm>
            <a:off x="9837459" y="4230141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PA_矩形 2"/>
          <p:cNvSpPr/>
          <p:nvPr>
            <p:custDataLst>
              <p:tags r:id="rId109"/>
            </p:custDataLst>
          </p:nvPr>
        </p:nvSpPr>
        <p:spPr>
          <a:xfrm rot="20530641">
            <a:off x="6663531" y="4303973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PA_矩形 4"/>
          <p:cNvSpPr/>
          <p:nvPr>
            <p:custDataLst>
              <p:tags r:id="rId110"/>
            </p:custDataLst>
          </p:nvPr>
        </p:nvSpPr>
        <p:spPr>
          <a:xfrm>
            <a:off x="10252280" y="427313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PA_矩形 5"/>
          <p:cNvSpPr/>
          <p:nvPr>
            <p:custDataLst>
              <p:tags r:id="rId111"/>
            </p:custDataLst>
          </p:nvPr>
        </p:nvSpPr>
        <p:spPr>
          <a:xfrm>
            <a:off x="6684315" y="4240412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PA_矩形 7"/>
          <p:cNvSpPr/>
          <p:nvPr>
            <p:custDataLst>
              <p:tags r:id="rId112"/>
            </p:custDataLst>
          </p:nvPr>
        </p:nvSpPr>
        <p:spPr>
          <a:xfrm rot="20920018">
            <a:off x="6482661" y="4204473"/>
            <a:ext cx="68579" cy="6857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PA_矩形 9"/>
          <p:cNvSpPr/>
          <p:nvPr>
            <p:custDataLst>
              <p:tags r:id="rId113"/>
            </p:custDataLst>
          </p:nvPr>
        </p:nvSpPr>
        <p:spPr>
          <a:xfrm rot="20700000">
            <a:off x="8429980" y="420817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PA_矩形 11"/>
          <p:cNvSpPr/>
          <p:nvPr>
            <p:custDataLst>
              <p:tags r:id="rId114"/>
            </p:custDataLst>
          </p:nvPr>
        </p:nvSpPr>
        <p:spPr>
          <a:xfrm rot="537298">
            <a:off x="8122343" y="4218764"/>
            <a:ext cx="70426" cy="70426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PA_矩形 12"/>
          <p:cNvSpPr/>
          <p:nvPr>
            <p:custDataLst>
              <p:tags r:id="rId115"/>
            </p:custDataLst>
          </p:nvPr>
        </p:nvSpPr>
        <p:spPr>
          <a:xfrm rot="537298">
            <a:off x="6453733" y="4335277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PA_矩形 13"/>
          <p:cNvSpPr/>
          <p:nvPr>
            <p:custDataLst>
              <p:tags r:id="rId116"/>
            </p:custDataLst>
          </p:nvPr>
        </p:nvSpPr>
        <p:spPr>
          <a:xfrm>
            <a:off x="6755604" y="403726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PA_矩形 14"/>
          <p:cNvSpPr/>
          <p:nvPr>
            <p:custDataLst>
              <p:tags r:id="rId117"/>
            </p:custDataLst>
          </p:nvPr>
        </p:nvSpPr>
        <p:spPr>
          <a:xfrm rot="4256114">
            <a:off x="6963812" y="4120077"/>
            <a:ext cx="72760" cy="73784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PA_矩形 19"/>
          <p:cNvSpPr/>
          <p:nvPr>
            <p:custDataLst>
              <p:tags r:id="rId118"/>
            </p:custDataLst>
          </p:nvPr>
        </p:nvSpPr>
        <p:spPr>
          <a:xfrm>
            <a:off x="5101678" y="4110258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PA_矩形 2"/>
          <p:cNvSpPr/>
          <p:nvPr>
            <p:custDataLst>
              <p:tags r:id="rId119"/>
            </p:custDataLst>
          </p:nvPr>
        </p:nvSpPr>
        <p:spPr>
          <a:xfrm>
            <a:off x="6857040" y="4236940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PA_矩形 9"/>
          <p:cNvSpPr/>
          <p:nvPr>
            <p:custDataLst>
              <p:tags r:id="rId120"/>
            </p:custDataLst>
          </p:nvPr>
        </p:nvSpPr>
        <p:spPr>
          <a:xfrm rot="20700000">
            <a:off x="8618183" y="4134109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PA_矩形 12"/>
          <p:cNvSpPr/>
          <p:nvPr>
            <p:custDataLst>
              <p:tags r:id="rId121"/>
            </p:custDataLst>
          </p:nvPr>
        </p:nvSpPr>
        <p:spPr>
          <a:xfrm rot="537298">
            <a:off x="6960661" y="4239603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PA_矩形 15"/>
          <p:cNvSpPr/>
          <p:nvPr>
            <p:custDataLst>
              <p:tags r:id="rId122"/>
            </p:custDataLst>
          </p:nvPr>
        </p:nvSpPr>
        <p:spPr>
          <a:xfrm rot="20898714">
            <a:off x="3569429" y="5114946"/>
            <a:ext cx="94855" cy="9485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PA_矩形 14"/>
          <p:cNvSpPr/>
          <p:nvPr>
            <p:custDataLst>
              <p:tags r:id="rId123"/>
            </p:custDataLst>
          </p:nvPr>
        </p:nvSpPr>
        <p:spPr>
          <a:xfrm rot="2309061">
            <a:off x="4012190" y="4639282"/>
            <a:ext cx="61637" cy="6439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PA_矩形 14"/>
          <p:cNvSpPr/>
          <p:nvPr>
            <p:custDataLst>
              <p:tags r:id="rId124"/>
            </p:custDataLst>
          </p:nvPr>
        </p:nvSpPr>
        <p:spPr>
          <a:xfrm rot="5554628">
            <a:off x="4079061" y="4568618"/>
            <a:ext cx="61637" cy="6439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PA_矩形 7"/>
          <p:cNvSpPr/>
          <p:nvPr>
            <p:custDataLst>
              <p:tags r:id="rId125"/>
            </p:custDataLst>
          </p:nvPr>
        </p:nvSpPr>
        <p:spPr>
          <a:xfrm rot="17452476">
            <a:off x="4344665" y="4207879"/>
            <a:ext cx="68579" cy="6857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PA_矩形 2"/>
          <p:cNvSpPr/>
          <p:nvPr>
            <p:custDataLst>
              <p:tags r:id="rId126"/>
            </p:custDataLst>
          </p:nvPr>
        </p:nvSpPr>
        <p:spPr>
          <a:xfrm>
            <a:off x="4965597" y="4185315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PA_矩形 2"/>
          <p:cNvSpPr/>
          <p:nvPr>
            <p:custDataLst>
              <p:tags r:id="rId127"/>
            </p:custDataLst>
          </p:nvPr>
        </p:nvSpPr>
        <p:spPr>
          <a:xfrm>
            <a:off x="4822156" y="4204556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PA_矩形 15"/>
          <p:cNvSpPr/>
          <p:nvPr>
            <p:custDataLst>
              <p:tags r:id="rId128"/>
            </p:custDataLst>
          </p:nvPr>
        </p:nvSpPr>
        <p:spPr>
          <a:xfrm rot="19557235">
            <a:off x="4080921" y="4386420"/>
            <a:ext cx="54917" cy="54917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PA_矩形 14"/>
          <p:cNvSpPr/>
          <p:nvPr>
            <p:custDataLst>
              <p:tags r:id="rId129"/>
            </p:custDataLst>
          </p:nvPr>
        </p:nvSpPr>
        <p:spPr>
          <a:xfrm rot="20620529">
            <a:off x="3949258" y="4382579"/>
            <a:ext cx="61637" cy="6439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PA_矩形 14"/>
          <p:cNvSpPr/>
          <p:nvPr>
            <p:custDataLst>
              <p:tags r:id="rId130"/>
            </p:custDataLst>
          </p:nvPr>
        </p:nvSpPr>
        <p:spPr>
          <a:xfrm rot="18067080">
            <a:off x="3899377" y="4577280"/>
            <a:ext cx="61637" cy="64395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PA_矩形 12"/>
          <p:cNvSpPr/>
          <p:nvPr>
            <p:custDataLst>
              <p:tags r:id="rId131"/>
            </p:custDataLst>
          </p:nvPr>
        </p:nvSpPr>
        <p:spPr>
          <a:xfrm rot="3582086">
            <a:off x="4641034" y="4224886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PA_矩形 12"/>
          <p:cNvSpPr/>
          <p:nvPr>
            <p:custDataLst>
              <p:tags r:id="rId132"/>
            </p:custDataLst>
          </p:nvPr>
        </p:nvSpPr>
        <p:spPr>
          <a:xfrm rot="3582086">
            <a:off x="4472121" y="4280161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PA_矩形 12"/>
          <p:cNvSpPr/>
          <p:nvPr>
            <p:custDataLst>
              <p:tags r:id="rId133"/>
            </p:custDataLst>
          </p:nvPr>
        </p:nvSpPr>
        <p:spPr>
          <a:xfrm rot="3582086">
            <a:off x="4717861" y="4181696"/>
            <a:ext cx="45719" cy="45719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PA_矩形 18"/>
          <p:cNvSpPr/>
          <p:nvPr>
            <p:custDataLst>
              <p:tags r:id="rId134"/>
            </p:custDataLst>
          </p:nvPr>
        </p:nvSpPr>
        <p:spPr>
          <a:xfrm rot="4395825">
            <a:off x="3742365" y="5089307"/>
            <a:ext cx="165596" cy="165596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PA_矩形 36"/>
          <p:cNvSpPr/>
          <p:nvPr>
            <p:custDataLst>
              <p:tags r:id="rId135"/>
            </p:custDataLst>
          </p:nvPr>
        </p:nvSpPr>
        <p:spPr>
          <a:xfrm>
            <a:off x="3277676" y="5455266"/>
            <a:ext cx="337717" cy="337717"/>
          </a:xfrm>
          <a:prstGeom prst="rect">
            <a:avLst/>
          </a:prstGeom>
          <a:solidFill>
            <a:schemeClr val="accent5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组合 257"/>
          <p:cNvGrpSpPr/>
          <p:nvPr/>
        </p:nvGrpSpPr>
        <p:grpSpPr>
          <a:xfrm>
            <a:off x="11120992" y="5661785"/>
            <a:ext cx="512741" cy="776236"/>
            <a:chOff x="0" y="5420656"/>
            <a:chExt cx="567070" cy="858486"/>
          </a:xfrm>
          <a:solidFill>
            <a:schemeClr val="accent1"/>
          </a:solidFill>
        </p:grpSpPr>
        <p:sp>
          <p:nvSpPr>
            <p:cNvPr id="259" name="矩形 258"/>
            <p:cNvSpPr/>
            <p:nvPr/>
          </p:nvSpPr>
          <p:spPr>
            <a:xfrm>
              <a:off x="0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283535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0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0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3" name="组合 262"/>
          <p:cNvGrpSpPr/>
          <p:nvPr/>
        </p:nvGrpSpPr>
        <p:grpSpPr>
          <a:xfrm rot="5400000">
            <a:off x="10990434" y="3178772"/>
            <a:ext cx="769109" cy="517490"/>
            <a:chOff x="2835349" y="5420656"/>
            <a:chExt cx="850605" cy="572324"/>
          </a:xfrm>
          <a:solidFill>
            <a:schemeClr val="accent1"/>
          </a:solidFill>
        </p:grpSpPr>
        <p:sp>
          <p:nvSpPr>
            <p:cNvPr id="264" name="矩形 263"/>
            <p:cNvSpPr/>
            <p:nvPr/>
          </p:nvSpPr>
          <p:spPr>
            <a:xfrm>
              <a:off x="283534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3118884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340241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3118884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11120992" y="486033"/>
            <a:ext cx="512741" cy="776236"/>
            <a:chOff x="3685953" y="5420656"/>
            <a:chExt cx="567070" cy="858486"/>
          </a:xfrm>
          <a:solidFill>
            <a:schemeClr val="accent1"/>
          </a:solidFill>
        </p:grpSpPr>
        <p:sp>
          <p:nvSpPr>
            <p:cNvPr id="269" name="矩形 268"/>
            <p:cNvSpPr/>
            <p:nvPr/>
          </p:nvSpPr>
          <p:spPr>
            <a:xfrm>
              <a:off x="3685953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3685953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3969488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3969488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9" name="文本框 278"/>
          <p:cNvSpPr txBox="1"/>
          <p:nvPr/>
        </p:nvSpPr>
        <p:spPr>
          <a:xfrm>
            <a:off x="377825" y="5834380"/>
            <a:ext cx="2668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>
                <a:solidFill>
                  <a:schemeClr val="accent1"/>
                </a:solidFill>
                <a:latin typeface="04b_24" panose="00000400000000000000" pitchFamily="2" charset="0"/>
              </a:rPr>
              <a:t>PACMAN</a:t>
            </a:r>
            <a:endParaRPr lang="zh-CN" altLang="en-US" sz="4400" spc="600" dirty="0">
              <a:solidFill>
                <a:schemeClr val="accent1"/>
              </a:solidFill>
              <a:latin typeface="04b_24" panose="00000400000000000000" pitchFamily="2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"/>
            </p:custDataLst>
          </p:nvPr>
        </p:nvSpPr>
        <p:spPr>
          <a:xfrm>
            <a:off x="378066" y="317873"/>
            <a:ext cx="3331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1"/>
                </a:solidFill>
                <a:latin typeface="04b_24" panose="00000400000000000000" pitchFamily="2" charset="0"/>
                <a:cs typeface="Segoe UI" panose="020B0502040204020203" pitchFamily="34" charset="0"/>
              </a:rPr>
              <a:t>HISTOGRAM ANALYSIS</a:t>
            </a:r>
            <a:endParaRPr lang="zh-CN" altLang="en-US" sz="2800" dirty="0">
              <a:solidFill>
                <a:schemeClr val="accent1"/>
              </a:solidFill>
              <a:latin typeface="04b_24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2"/>
            </p:custDataLst>
          </p:nvPr>
        </p:nvSpPr>
        <p:spPr>
          <a:xfrm>
            <a:off x="4039032" y="2982589"/>
            <a:ext cx="34518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新增多种道具，增加游戏趣味性</a:t>
            </a:r>
          </a:p>
        </p:txBody>
      </p:sp>
      <p:pic>
        <p:nvPicPr>
          <p:cNvPr id="2" name="超级豆特效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6862" r="52926" b="64719"/>
          <a:stretch>
            <a:fillRect/>
          </a:stretch>
        </p:blipFill>
        <p:spPr>
          <a:xfrm>
            <a:off x="993202" y="926706"/>
            <a:ext cx="3189570" cy="17490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8420" y="2760980"/>
            <a:ext cx="2567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超级豆 ：幽灵被惊吓，可以被攻击</a:t>
            </a:r>
            <a:endParaRPr lang="zh-CN" altLang="en-US" dirty="0"/>
          </a:p>
        </p:txBody>
      </p:sp>
      <p:pic>
        <p:nvPicPr>
          <p:cNvPr id="5" name="传送门效果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8565" t="64622" r="36558" b="13145"/>
          <a:stretch>
            <a:fillRect/>
          </a:stretch>
        </p:blipFill>
        <p:spPr>
          <a:xfrm>
            <a:off x="574490" y="4719864"/>
            <a:ext cx="4026994" cy="1019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28600" y="3701753"/>
            <a:ext cx="23810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传送门</a:t>
            </a:r>
            <a:r>
              <a:rPr lang="zh-CN" altLang="en-US" sz="18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 ：吃豆人通过传送门传送</a:t>
            </a:r>
            <a:endParaRPr lang="zh-CN" altLang="en-US" dirty="0"/>
          </a:p>
        </p:txBody>
      </p:sp>
      <p:pic>
        <p:nvPicPr>
          <p:cNvPr id="7" name="加速效果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6"/>
          <a:srcRect l="33811" t="56210" r="37100" b="6667"/>
          <a:stretch>
            <a:fillRect/>
          </a:stretch>
        </p:blipFill>
        <p:spPr>
          <a:xfrm>
            <a:off x="7751436" y="926706"/>
            <a:ext cx="2381001" cy="17490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51436" y="2847667"/>
            <a:ext cx="23810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加速</a:t>
            </a:r>
            <a:r>
              <a:rPr lang="zh-CN" altLang="en-US" sz="18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：吃豆人可以通过冰红茶加速</a:t>
            </a:r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7820651" y="3876367"/>
            <a:ext cx="23810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隐身</a:t>
            </a:r>
            <a:r>
              <a:rPr lang="zh-CN" altLang="en-US" sz="18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：吃豆人可以通过隐身药水隐身</a:t>
            </a:r>
          </a:p>
        </p:txBody>
      </p:sp>
      <p:pic>
        <p:nvPicPr>
          <p:cNvPr id="9" name="8b7071f1124b7286e5e23ac7167d554f">
            <a:hlinkClick r:id="" action="ppaction://media"/>
          </p:cNvPr>
          <p:cNvPicPr/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7"/>
          <a:srcRect l="32156" r="34080" b="60607"/>
          <a:stretch>
            <a:fillRect/>
          </a:stretch>
        </p:blipFill>
        <p:spPr>
          <a:xfrm>
            <a:off x="7490643" y="4487936"/>
            <a:ext cx="2902585" cy="19500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8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63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4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722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7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495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22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22" grpId="0"/>
      <p:bldP spid="3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组合 257"/>
          <p:cNvGrpSpPr/>
          <p:nvPr/>
        </p:nvGrpSpPr>
        <p:grpSpPr>
          <a:xfrm>
            <a:off x="11120992" y="5661785"/>
            <a:ext cx="512741" cy="776236"/>
            <a:chOff x="0" y="5420656"/>
            <a:chExt cx="567070" cy="858486"/>
          </a:xfrm>
          <a:solidFill>
            <a:schemeClr val="accent1"/>
          </a:solidFill>
        </p:grpSpPr>
        <p:sp>
          <p:nvSpPr>
            <p:cNvPr id="259" name="矩形 258"/>
            <p:cNvSpPr/>
            <p:nvPr/>
          </p:nvSpPr>
          <p:spPr>
            <a:xfrm>
              <a:off x="0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283535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0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0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3" name="组合 262"/>
          <p:cNvGrpSpPr/>
          <p:nvPr/>
        </p:nvGrpSpPr>
        <p:grpSpPr>
          <a:xfrm rot="5400000">
            <a:off x="10990434" y="3178772"/>
            <a:ext cx="769109" cy="517490"/>
            <a:chOff x="2835349" y="5420656"/>
            <a:chExt cx="850605" cy="572324"/>
          </a:xfrm>
          <a:solidFill>
            <a:schemeClr val="accent1"/>
          </a:solidFill>
        </p:grpSpPr>
        <p:sp>
          <p:nvSpPr>
            <p:cNvPr id="264" name="矩形 263"/>
            <p:cNvSpPr/>
            <p:nvPr/>
          </p:nvSpPr>
          <p:spPr>
            <a:xfrm>
              <a:off x="283534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3118884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340241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3118884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11120992" y="486033"/>
            <a:ext cx="512741" cy="776236"/>
            <a:chOff x="3685953" y="5420656"/>
            <a:chExt cx="567070" cy="858486"/>
          </a:xfrm>
          <a:solidFill>
            <a:schemeClr val="accent1"/>
          </a:solidFill>
        </p:grpSpPr>
        <p:sp>
          <p:nvSpPr>
            <p:cNvPr id="269" name="矩形 268"/>
            <p:cNvSpPr/>
            <p:nvPr/>
          </p:nvSpPr>
          <p:spPr>
            <a:xfrm>
              <a:off x="3685953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3685953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3969488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3969488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9" name="文本框 278"/>
          <p:cNvSpPr txBox="1"/>
          <p:nvPr/>
        </p:nvSpPr>
        <p:spPr>
          <a:xfrm>
            <a:off x="377825" y="5834380"/>
            <a:ext cx="2668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>
                <a:solidFill>
                  <a:schemeClr val="accent1"/>
                </a:solidFill>
                <a:latin typeface="04b_24" panose="00000400000000000000" pitchFamily="2" charset="0"/>
              </a:rPr>
              <a:t>PACMAN</a:t>
            </a:r>
            <a:endParaRPr lang="zh-CN" altLang="en-US" sz="4400" spc="600" dirty="0">
              <a:solidFill>
                <a:schemeClr val="accent1"/>
              </a:solidFill>
              <a:latin typeface="04b_24" panose="00000400000000000000" pitchFamily="2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"/>
            </p:custDataLst>
          </p:nvPr>
        </p:nvSpPr>
        <p:spPr>
          <a:xfrm>
            <a:off x="378066" y="317873"/>
            <a:ext cx="3331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1"/>
                </a:solidFill>
                <a:latin typeface="04b_24" panose="00000400000000000000" pitchFamily="2" charset="0"/>
                <a:cs typeface="Segoe UI" panose="020B0502040204020203" pitchFamily="34" charset="0"/>
              </a:rPr>
              <a:t>HISTOGRAM ANALYSIS</a:t>
            </a:r>
            <a:endParaRPr lang="zh-CN" altLang="en-US" sz="2800" dirty="0">
              <a:solidFill>
                <a:schemeClr val="accent1"/>
              </a:solidFill>
              <a:latin typeface="04b_24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2"/>
            </p:custDataLst>
          </p:nvPr>
        </p:nvSpPr>
        <p:spPr>
          <a:xfrm>
            <a:off x="594441" y="1829350"/>
            <a:ext cx="428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多种游戏模式</a:t>
            </a:r>
            <a:endParaRPr lang="en-US" altLang="zh-CN" sz="2800" dirty="0">
              <a:solidFill>
                <a:schemeClr val="accent1"/>
              </a:solidFill>
              <a:latin typeface="方正粗黑宋简体" panose="02000000000000000000" charset="-122"/>
              <a:ea typeface="方正粗黑宋简体" panose="02000000000000000000" charset="-122"/>
              <a:cs typeface="Segoe UI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8" t="51461" r="27098" b="26519"/>
          <a:stretch/>
        </p:blipFill>
        <p:spPr>
          <a:xfrm>
            <a:off x="466318" y="2502900"/>
            <a:ext cx="4545035" cy="16128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4A6D71-ED8C-4686-C30A-C10A7C1E8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8435" y="907983"/>
            <a:ext cx="3513124" cy="2537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5652D0-045B-23FB-7EA8-1A018BB3E7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446321" y="355624"/>
            <a:ext cx="428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双人合作：新增</a:t>
            </a:r>
            <a:r>
              <a:rPr lang="en-US" altLang="zh-CN" sz="2400" dirty="0" err="1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RedMan</a:t>
            </a:r>
            <a:endParaRPr lang="zh-CN" altLang="en-US" sz="2400" dirty="0">
              <a:solidFill>
                <a:schemeClr val="accent1"/>
              </a:solidFill>
              <a:latin typeface="方正粗黑宋简体" panose="02000000000000000000" charset="-122"/>
              <a:ea typeface="方正粗黑宋简体" panose="02000000000000000000" charset="-122"/>
              <a:cs typeface="Segoe UI" panose="020B05020402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0D3231-4014-A74A-B8D9-D10FB68F6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7498" y="4115764"/>
            <a:ext cx="3223539" cy="236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C0B44C-FE1B-D86D-2CE9-14EE9B5B7AE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446321" y="3627051"/>
            <a:ext cx="428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双人追逐：新增</a:t>
            </a:r>
            <a:r>
              <a:rPr lang="en-US" altLang="zh-CN" sz="24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Cindy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/>
      <p:bldP spid="323" grpId="0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组合 257"/>
          <p:cNvGrpSpPr/>
          <p:nvPr/>
        </p:nvGrpSpPr>
        <p:grpSpPr>
          <a:xfrm>
            <a:off x="11120992" y="5661785"/>
            <a:ext cx="512741" cy="776236"/>
            <a:chOff x="0" y="5420656"/>
            <a:chExt cx="567070" cy="858486"/>
          </a:xfrm>
          <a:solidFill>
            <a:schemeClr val="accent1"/>
          </a:solidFill>
        </p:grpSpPr>
        <p:sp>
          <p:nvSpPr>
            <p:cNvPr id="259" name="矩形 258"/>
            <p:cNvSpPr/>
            <p:nvPr/>
          </p:nvSpPr>
          <p:spPr>
            <a:xfrm>
              <a:off x="0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283535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0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0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3" name="组合 262"/>
          <p:cNvGrpSpPr/>
          <p:nvPr/>
        </p:nvGrpSpPr>
        <p:grpSpPr>
          <a:xfrm rot="5400000">
            <a:off x="10990434" y="3178772"/>
            <a:ext cx="769109" cy="517490"/>
            <a:chOff x="2835349" y="5420656"/>
            <a:chExt cx="850605" cy="572324"/>
          </a:xfrm>
          <a:solidFill>
            <a:schemeClr val="accent1"/>
          </a:solidFill>
        </p:grpSpPr>
        <p:sp>
          <p:nvSpPr>
            <p:cNvPr id="264" name="矩形 263"/>
            <p:cNvSpPr/>
            <p:nvPr/>
          </p:nvSpPr>
          <p:spPr>
            <a:xfrm>
              <a:off x="283534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3118884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340241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3118884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11120992" y="486033"/>
            <a:ext cx="512741" cy="776236"/>
            <a:chOff x="3685953" y="5420656"/>
            <a:chExt cx="567070" cy="858486"/>
          </a:xfrm>
          <a:solidFill>
            <a:schemeClr val="accent1"/>
          </a:solidFill>
        </p:grpSpPr>
        <p:sp>
          <p:nvSpPr>
            <p:cNvPr id="269" name="矩形 268"/>
            <p:cNvSpPr/>
            <p:nvPr/>
          </p:nvSpPr>
          <p:spPr>
            <a:xfrm>
              <a:off x="3685953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3685953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3969488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3969488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9" name="文本框 278"/>
          <p:cNvSpPr txBox="1"/>
          <p:nvPr/>
        </p:nvSpPr>
        <p:spPr>
          <a:xfrm>
            <a:off x="377825" y="5834380"/>
            <a:ext cx="2668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>
                <a:solidFill>
                  <a:schemeClr val="accent1"/>
                </a:solidFill>
                <a:latin typeface="04b_24" panose="00000400000000000000" pitchFamily="2" charset="0"/>
              </a:rPr>
              <a:t>PACMAN</a:t>
            </a:r>
            <a:endParaRPr lang="zh-CN" altLang="en-US" sz="4400" spc="600" dirty="0">
              <a:solidFill>
                <a:schemeClr val="accent1"/>
              </a:solidFill>
              <a:latin typeface="04b_24" panose="00000400000000000000" pitchFamily="2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"/>
            </p:custDataLst>
          </p:nvPr>
        </p:nvSpPr>
        <p:spPr>
          <a:xfrm>
            <a:off x="378066" y="317873"/>
            <a:ext cx="3331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1"/>
                </a:solidFill>
                <a:latin typeface="04b_24" panose="00000400000000000000" pitchFamily="2" charset="0"/>
                <a:cs typeface="Segoe UI" panose="020B0502040204020203" pitchFamily="34" charset="0"/>
              </a:rPr>
              <a:t>HISTOGRAM ANALYSIS</a:t>
            </a:r>
            <a:endParaRPr lang="zh-CN" altLang="en-US" sz="2800" dirty="0">
              <a:solidFill>
                <a:schemeClr val="accent1"/>
              </a:solidFill>
              <a:latin typeface="04b_24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2"/>
            </p:custDataLst>
          </p:nvPr>
        </p:nvSpPr>
        <p:spPr>
          <a:xfrm>
            <a:off x="650199" y="2617499"/>
            <a:ext cx="34518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潮汐式追逐，保证难度的情况下提升游戏体验</a:t>
            </a:r>
          </a:p>
        </p:txBody>
      </p:sp>
      <p:pic>
        <p:nvPicPr>
          <p:cNvPr id="2" name="QQ录屏20231220012144">
            <a:hlinkClick r:id="" action="ppaction://media"/>
            <a:extLst>
              <a:ext uri="{FF2B5EF4-FFF2-40B4-BE49-F238E27FC236}">
                <a16:creationId xmlns:a16="http://schemas.microsoft.com/office/drawing/2014/main" id="{D329DB75-C311-506A-D708-22CFCD53DB9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460" end="7897"/>
                </p14:media>
              </p:ext>
            </p:extLst>
          </p:nvPr>
        </p:nvPicPr>
        <p:blipFill rotWithShape="1">
          <a:blip r:embed="rId7"/>
          <a:srcRect l="16628" t="35888" r="21612"/>
          <a:stretch>
            <a:fillRect/>
          </a:stretch>
        </p:blipFill>
        <p:spPr>
          <a:xfrm>
            <a:off x="4466490" y="1142025"/>
            <a:ext cx="5345541" cy="43346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22" grpId="0"/>
      <p:bldP spid="3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117073" y="2283330"/>
            <a:ext cx="81487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0">
                <a:solidFill>
                  <a:schemeClr val="tx2"/>
                </a:solidFill>
                <a:latin typeface="04b_24" panose="00000400000000000000" pitchFamily="2" charset="0"/>
              </a:rPr>
              <a:t>PART  THRE</a:t>
            </a:r>
            <a:endParaRPr lang="zh-CN" altLang="en-US" sz="12000" dirty="0">
              <a:solidFill>
                <a:schemeClr val="tx2"/>
              </a:solidFill>
              <a:latin typeface="04b_24" panose="00000400000000000000" pitchFamily="2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 flipH="1">
            <a:off x="5634871" y="2988086"/>
            <a:ext cx="457954" cy="456868"/>
            <a:chOff x="1727200" y="2241550"/>
            <a:chExt cx="2679700" cy="267335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1727200" y="2241550"/>
              <a:ext cx="2679700" cy="267335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十字形 15"/>
            <p:cNvSpPr/>
            <p:nvPr/>
          </p:nvSpPr>
          <p:spPr>
            <a:xfrm>
              <a:off x="3459212" y="2806700"/>
              <a:ext cx="751757" cy="962820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十字形 16"/>
            <p:cNvSpPr/>
            <p:nvPr/>
          </p:nvSpPr>
          <p:spPr>
            <a:xfrm>
              <a:off x="2317750" y="2806700"/>
              <a:ext cx="749300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689701" y="3009901"/>
              <a:ext cx="381000" cy="381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829969" y="3009901"/>
              <a:ext cx="381000" cy="381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矩形 22"/>
          <p:cNvSpPr/>
          <p:nvPr/>
        </p:nvSpPr>
        <p:spPr>
          <a:xfrm>
            <a:off x="2350385" y="4231724"/>
            <a:ext cx="756425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latin typeface="+mn-ea"/>
                <a:sym typeface="+mn-ea"/>
              </a:rPr>
              <a:t>总结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315223" y="1381126"/>
            <a:ext cx="1570713" cy="2611216"/>
            <a:chOff x="4505739" y="3421175"/>
            <a:chExt cx="795130" cy="1321856"/>
          </a:xfrm>
          <a:solidFill>
            <a:schemeClr val="tx2"/>
          </a:solidFill>
        </p:grpSpPr>
        <p:sp>
          <p:nvSpPr>
            <p:cNvPr id="2" name="矩形 1"/>
            <p:cNvSpPr/>
            <p:nvPr/>
          </p:nvSpPr>
          <p:spPr>
            <a:xfrm>
              <a:off x="4505739" y="3421175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77078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035826" y="3421175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03582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05739" y="3949917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770783" y="3949917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035826" y="3949917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035826" y="4214288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505739" y="4478660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770783" y="4478660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35826" y="4478660"/>
              <a:ext cx="265043" cy="26437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7624" y="1606990"/>
            <a:ext cx="2236787" cy="3644022"/>
            <a:chOff x="47624" y="1606990"/>
            <a:chExt cx="2236787" cy="3644022"/>
          </a:xfrm>
        </p:grpSpPr>
        <p:sp>
          <p:nvSpPr>
            <p:cNvPr id="1112" name="任意多边形: 形状 1111"/>
            <p:cNvSpPr/>
            <p:nvPr/>
          </p:nvSpPr>
          <p:spPr>
            <a:xfrm rot="5400000">
              <a:off x="-655993" y="2310607"/>
              <a:ext cx="3644022" cy="2236787"/>
            </a:xfrm>
            <a:custGeom>
              <a:avLst/>
              <a:gdLst>
                <a:gd name="connsiteX0" fmla="*/ 3503868 w 3644022"/>
                <a:gd name="connsiteY0" fmla="*/ 838794 h 2236787"/>
                <a:gd name="connsiteX1" fmla="*/ 3503868 w 3644022"/>
                <a:gd name="connsiteY1" fmla="*/ 698995 h 2236787"/>
                <a:gd name="connsiteX2" fmla="*/ 3503868 w 3644022"/>
                <a:gd name="connsiteY2" fmla="*/ 559196 h 2236787"/>
                <a:gd name="connsiteX3" fmla="*/ 3503868 w 3644022"/>
                <a:gd name="connsiteY3" fmla="*/ 419397 h 2236787"/>
                <a:gd name="connsiteX4" fmla="*/ 3644022 w 3644022"/>
                <a:gd name="connsiteY4" fmla="*/ 419397 h 2236787"/>
                <a:gd name="connsiteX5" fmla="*/ 3644022 w 3644022"/>
                <a:gd name="connsiteY5" fmla="*/ 559196 h 2236787"/>
                <a:gd name="connsiteX6" fmla="*/ 3644022 w 3644022"/>
                <a:gd name="connsiteY6" fmla="*/ 698995 h 2236787"/>
                <a:gd name="connsiteX7" fmla="*/ 3644022 w 3644022"/>
                <a:gd name="connsiteY7" fmla="*/ 838794 h 2236787"/>
                <a:gd name="connsiteX8" fmla="*/ 3503868 w 3644022"/>
                <a:gd name="connsiteY8" fmla="*/ 1258189 h 2236787"/>
                <a:gd name="connsiteX9" fmla="*/ 3503868 w 3644022"/>
                <a:gd name="connsiteY9" fmla="*/ 1118393 h 2236787"/>
                <a:gd name="connsiteX10" fmla="*/ 3503868 w 3644022"/>
                <a:gd name="connsiteY10" fmla="*/ 978594 h 2236787"/>
                <a:gd name="connsiteX11" fmla="*/ 3503868 w 3644022"/>
                <a:gd name="connsiteY11" fmla="*/ 838795 h 2236787"/>
                <a:gd name="connsiteX12" fmla="*/ 3644022 w 3644022"/>
                <a:gd name="connsiteY12" fmla="*/ 838795 h 2236787"/>
                <a:gd name="connsiteX13" fmla="*/ 3644022 w 3644022"/>
                <a:gd name="connsiteY13" fmla="*/ 978594 h 2236787"/>
                <a:gd name="connsiteX14" fmla="*/ 3644022 w 3644022"/>
                <a:gd name="connsiteY14" fmla="*/ 1118393 h 2236787"/>
                <a:gd name="connsiteX15" fmla="*/ 3644022 w 3644022"/>
                <a:gd name="connsiteY15" fmla="*/ 1258189 h 2236787"/>
                <a:gd name="connsiteX16" fmla="*/ 3503868 w 3644022"/>
                <a:gd name="connsiteY16" fmla="*/ 1397988 h 2236787"/>
                <a:gd name="connsiteX17" fmla="*/ 3503868 w 3644022"/>
                <a:gd name="connsiteY17" fmla="*/ 1258189 h 2236787"/>
                <a:gd name="connsiteX18" fmla="*/ 3644022 w 3644022"/>
                <a:gd name="connsiteY18" fmla="*/ 1258189 h 2236787"/>
                <a:gd name="connsiteX19" fmla="*/ 3644022 w 3644022"/>
                <a:gd name="connsiteY19" fmla="*/ 1397988 h 2236787"/>
                <a:gd name="connsiteX20" fmla="*/ 3503868 w 3644022"/>
                <a:gd name="connsiteY20" fmla="*/ 1537789 h 2236787"/>
                <a:gd name="connsiteX21" fmla="*/ 3503868 w 3644022"/>
                <a:gd name="connsiteY21" fmla="*/ 1397990 h 2236787"/>
                <a:gd name="connsiteX22" fmla="*/ 3644022 w 3644022"/>
                <a:gd name="connsiteY22" fmla="*/ 1397990 h 2236787"/>
                <a:gd name="connsiteX23" fmla="*/ 3644022 w 3644022"/>
                <a:gd name="connsiteY23" fmla="*/ 1537789 h 2236787"/>
                <a:gd name="connsiteX24" fmla="*/ 3503868 w 3644022"/>
                <a:gd name="connsiteY24" fmla="*/ 1677589 h 2236787"/>
                <a:gd name="connsiteX25" fmla="*/ 3503868 w 3644022"/>
                <a:gd name="connsiteY25" fmla="*/ 1537790 h 2236787"/>
                <a:gd name="connsiteX26" fmla="*/ 3644022 w 3644022"/>
                <a:gd name="connsiteY26" fmla="*/ 1537790 h 2236787"/>
                <a:gd name="connsiteX27" fmla="*/ 3644022 w 3644022"/>
                <a:gd name="connsiteY27" fmla="*/ 1677589 h 2236787"/>
                <a:gd name="connsiteX28" fmla="*/ 3503868 w 3644022"/>
                <a:gd name="connsiteY28" fmla="*/ 1817388 h 2236787"/>
                <a:gd name="connsiteX29" fmla="*/ 3503868 w 3644022"/>
                <a:gd name="connsiteY29" fmla="*/ 1677589 h 2236787"/>
                <a:gd name="connsiteX30" fmla="*/ 3644022 w 3644022"/>
                <a:gd name="connsiteY30" fmla="*/ 1677589 h 2236787"/>
                <a:gd name="connsiteX31" fmla="*/ 3644022 w 3644022"/>
                <a:gd name="connsiteY31" fmla="*/ 1817388 h 2236787"/>
                <a:gd name="connsiteX32" fmla="*/ 3503868 w 3644022"/>
                <a:gd name="connsiteY32" fmla="*/ 1957187 h 2236787"/>
                <a:gd name="connsiteX33" fmla="*/ 3503868 w 3644022"/>
                <a:gd name="connsiteY33" fmla="*/ 1817388 h 2236787"/>
                <a:gd name="connsiteX34" fmla="*/ 3644022 w 3644022"/>
                <a:gd name="connsiteY34" fmla="*/ 1817388 h 2236787"/>
                <a:gd name="connsiteX35" fmla="*/ 3644022 w 3644022"/>
                <a:gd name="connsiteY35" fmla="*/ 1957187 h 2236787"/>
                <a:gd name="connsiteX36" fmla="*/ 3503868 w 3644022"/>
                <a:gd name="connsiteY36" fmla="*/ 2096988 h 2236787"/>
                <a:gd name="connsiteX37" fmla="*/ 3503868 w 3644022"/>
                <a:gd name="connsiteY37" fmla="*/ 1957189 h 2236787"/>
                <a:gd name="connsiteX38" fmla="*/ 3644022 w 3644022"/>
                <a:gd name="connsiteY38" fmla="*/ 1957189 h 2236787"/>
                <a:gd name="connsiteX39" fmla="*/ 3644022 w 3644022"/>
                <a:gd name="connsiteY39" fmla="*/ 2096988 h 2236787"/>
                <a:gd name="connsiteX40" fmla="*/ 3223559 w 3644022"/>
                <a:gd name="connsiteY40" fmla="*/ 838794 h 2236787"/>
                <a:gd name="connsiteX41" fmla="*/ 3223559 w 3644022"/>
                <a:gd name="connsiteY41" fmla="*/ 698995 h 2236787"/>
                <a:gd name="connsiteX42" fmla="*/ 3223559 w 3644022"/>
                <a:gd name="connsiteY42" fmla="*/ 559196 h 2236787"/>
                <a:gd name="connsiteX43" fmla="*/ 3223559 w 3644022"/>
                <a:gd name="connsiteY43" fmla="*/ 419397 h 2236787"/>
                <a:gd name="connsiteX44" fmla="*/ 3223559 w 3644022"/>
                <a:gd name="connsiteY44" fmla="*/ 279598 h 2236787"/>
                <a:gd name="connsiteX45" fmla="*/ 3223559 w 3644022"/>
                <a:gd name="connsiteY45" fmla="*/ 139799 h 2236787"/>
                <a:gd name="connsiteX46" fmla="*/ 3363713 w 3644022"/>
                <a:gd name="connsiteY46" fmla="*/ 139799 h 2236787"/>
                <a:gd name="connsiteX47" fmla="*/ 3503867 w 3644022"/>
                <a:gd name="connsiteY47" fmla="*/ 139799 h 2236787"/>
                <a:gd name="connsiteX48" fmla="*/ 3503867 w 3644022"/>
                <a:gd name="connsiteY48" fmla="*/ 279598 h 2236787"/>
                <a:gd name="connsiteX49" fmla="*/ 3503867 w 3644022"/>
                <a:gd name="connsiteY49" fmla="*/ 419397 h 2236787"/>
                <a:gd name="connsiteX50" fmla="*/ 3503867 w 3644022"/>
                <a:gd name="connsiteY50" fmla="*/ 559196 h 2236787"/>
                <a:gd name="connsiteX51" fmla="*/ 3503867 w 3644022"/>
                <a:gd name="connsiteY51" fmla="*/ 698995 h 2236787"/>
                <a:gd name="connsiteX52" fmla="*/ 3503867 w 3644022"/>
                <a:gd name="connsiteY52" fmla="*/ 838794 h 2236787"/>
                <a:gd name="connsiteX53" fmla="*/ 3363713 w 3644022"/>
                <a:gd name="connsiteY53" fmla="*/ 838794 h 2236787"/>
                <a:gd name="connsiteX54" fmla="*/ 3223559 w 3644022"/>
                <a:gd name="connsiteY54" fmla="*/ 1258188 h 2236787"/>
                <a:gd name="connsiteX55" fmla="*/ 3223559 w 3644022"/>
                <a:gd name="connsiteY55" fmla="*/ 1118393 h 2236787"/>
                <a:gd name="connsiteX56" fmla="*/ 3223559 w 3644022"/>
                <a:gd name="connsiteY56" fmla="*/ 978594 h 2236787"/>
                <a:gd name="connsiteX57" fmla="*/ 3223559 w 3644022"/>
                <a:gd name="connsiteY57" fmla="*/ 838795 h 2236787"/>
                <a:gd name="connsiteX58" fmla="*/ 3363713 w 3644022"/>
                <a:gd name="connsiteY58" fmla="*/ 838795 h 2236787"/>
                <a:gd name="connsiteX59" fmla="*/ 3503867 w 3644022"/>
                <a:gd name="connsiteY59" fmla="*/ 838795 h 2236787"/>
                <a:gd name="connsiteX60" fmla="*/ 3503867 w 3644022"/>
                <a:gd name="connsiteY60" fmla="*/ 978594 h 2236787"/>
                <a:gd name="connsiteX61" fmla="*/ 3503867 w 3644022"/>
                <a:gd name="connsiteY61" fmla="*/ 1118393 h 2236787"/>
                <a:gd name="connsiteX62" fmla="*/ 3503867 w 3644022"/>
                <a:gd name="connsiteY62" fmla="*/ 1258188 h 2236787"/>
                <a:gd name="connsiteX63" fmla="*/ 3363713 w 3644022"/>
                <a:gd name="connsiteY63" fmla="*/ 1258188 h 2236787"/>
                <a:gd name="connsiteX64" fmla="*/ 3223559 w 3644022"/>
                <a:gd name="connsiteY64" fmla="*/ 1397988 h 2236787"/>
                <a:gd name="connsiteX65" fmla="*/ 3223559 w 3644022"/>
                <a:gd name="connsiteY65" fmla="*/ 1258189 h 2236787"/>
                <a:gd name="connsiteX66" fmla="*/ 3363713 w 3644022"/>
                <a:gd name="connsiteY66" fmla="*/ 1258189 h 2236787"/>
                <a:gd name="connsiteX67" fmla="*/ 3503867 w 3644022"/>
                <a:gd name="connsiteY67" fmla="*/ 1258189 h 2236787"/>
                <a:gd name="connsiteX68" fmla="*/ 3503867 w 3644022"/>
                <a:gd name="connsiteY68" fmla="*/ 1397988 h 2236787"/>
                <a:gd name="connsiteX69" fmla="*/ 3363713 w 3644022"/>
                <a:gd name="connsiteY69" fmla="*/ 1397988 h 2236787"/>
                <a:gd name="connsiteX70" fmla="*/ 3223559 w 3644022"/>
                <a:gd name="connsiteY70" fmla="*/ 1537789 h 2236787"/>
                <a:gd name="connsiteX71" fmla="*/ 3223559 w 3644022"/>
                <a:gd name="connsiteY71" fmla="*/ 1397990 h 2236787"/>
                <a:gd name="connsiteX72" fmla="*/ 3363713 w 3644022"/>
                <a:gd name="connsiteY72" fmla="*/ 1397990 h 2236787"/>
                <a:gd name="connsiteX73" fmla="*/ 3363713 w 3644022"/>
                <a:gd name="connsiteY73" fmla="*/ 1397990 h 2236787"/>
                <a:gd name="connsiteX74" fmla="*/ 3503867 w 3644022"/>
                <a:gd name="connsiteY74" fmla="*/ 1397990 h 2236787"/>
                <a:gd name="connsiteX75" fmla="*/ 3503867 w 3644022"/>
                <a:gd name="connsiteY75" fmla="*/ 1537789 h 2236787"/>
                <a:gd name="connsiteX76" fmla="*/ 3363713 w 3644022"/>
                <a:gd name="connsiteY76" fmla="*/ 1537789 h 2236787"/>
                <a:gd name="connsiteX77" fmla="*/ 3223559 w 3644022"/>
                <a:gd name="connsiteY77" fmla="*/ 1677589 h 2236787"/>
                <a:gd name="connsiteX78" fmla="*/ 3223559 w 3644022"/>
                <a:gd name="connsiteY78" fmla="*/ 1537789 h 2236787"/>
                <a:gd name="connsiteX79" fmla="*/ 3363713 w 3644022"/>
                <a:gd name="connsiteY79" fmla="*/ 1537789 h 2236787"/>
                <a:gd name="connsiteX80" fmla="*/ 3503867 w 3644022"/>
                <a:gd name="connsiteY80" fmla="*/ 1537789 h 2236787"/>
                <a:gd name="connsiteX81" fmla="*/ 3503867 w 3644022"/>
                <a:gd name="connsiteY81" fmla="*/ 1677589 h 2236787"/>
                <a:gd name="connsiteX82" fmla="*/ 3363713 w 3644022"/>
                <a:gd name="connsiteY82" fmla="*/ 1677589 h 2236787"/>
                <a:gd name="connsiteX83" fmla="*/ 3223559 w 3644022"/>
                <a:gd name="connsiteY83" fmla="*/ 1817388 h 2236787"/>
                <a:gd name="connsiteX84" fmla="*/ 3223559 w 3644022"/>
                <a:gd name="connsiteY84" fmla="*/ 1677589 h 2236787"/>
                <a:gd name="connsiteX85" fmla="*/ 3363713 w 3644022"/>
                <a:gd name="connsiteY85" fmla="*/ 1677589 h 2236787"/>
                <a:gd name="connsiteX86" fmla="*/ 3503867 w 3644022"/>
                <a:gd name="connsiteY86" fmla="*/ 1677589 h 2236787"/>
                <a:gd name="connsiteX87" fmla="*/ 3503867 w 3644022"/>
                <a:gd name="connsiteY87" fmla="*/ 1817388 h 2236787"/>
                <a:gd name="connsiteX88" fmla="*/ 3363713 w 3644022"/>
                <a:gd name="connsiteY88" fmla="*/ 1817388 h 2236787"/>
                <a:gd name="connsiteX89" fmla="*/ 3363713 w 3644022"/>
                <a:gd name="connsiteY89" fmla="*/ 1817388 h 2236787"/>
                <a:gd name="connsiteX90" fmla="*/ 3223559 w 3644022"/>
                <a:gd name="connsiteY90" fmla="*/ 1957187 h 2236787"/>
                <a:gd name="connsiteX91" fmla="*/ 3223559 w 3644022"/>
                <a:gd name="connsiteY91" fmla="*/ 1817388 h 2236787"/>
                <a:gd name="connsiteX92" fmla="*/ 3363713 w 3644022"/>
                <a:gd name="connsiteY92" fmla="*/ 1817388 h 2236787"/>
                <a:gd name="connsiteX93" fmla="*/ 3503867 w 3644022"/>
                <a:gd name="connsiteY93" fmla="*/ 1817388 h 2236787"/>
                <a:gd name="connsiteX94" fmla="*/ 3503867 w 3644022"/>
                <a:gd name="connsiteY94" fmla="*/ 1957187 h 2236787"/>
                <a:gd name="connsiteX95" fmla="*/ 3363713 w 3644022"/>
                <a:gd name="connsiteY95" fmla="*/ 1957187 h 2236787"/>
                <a:gd name="connsiteX96" fmla="*/ 3223559 w 3644022"/>
                <a:gd name="connsiteY96" fmla="*/ 2236787 h 2236787"/>
                <a:gd name="connsiteX97" fmla="*/ 3223559 w 3644022"/>
                <a:gd name="connsiteY97" fmla="*/ 2096988 h 2236787"/>
                <a:gd name="connsiteX98" fmla="*/ 3363713 w 3644022"/>
                <a:gd name="connsiteY98" fmla="*/ 2096988 h 2236787"/>
                <a:gd name="connsiteX99" fmla="*/ 3363713 w 3644022"/>
                <a:gd name="connsiteY99" fmla="*/ 2096988 h 2236787"/>
                <a:gd name="connsiteX100" fmla="*/ 3363713 w 3644022"/>
                <a:gd name="connsiteY100" fmla="*/ 2096988 h 2236787"/>
                <a:gd name="connsiteX101" fmla="*/ 3223559 w 3644022"/>
                <a:gd name="connsiteY101" fmla="*/ 2096988 h 2236787"/>
                <a:gd name="connsiteX102" fmla="*/ 3223559 w 3644022"/>
                <a:gd name="connsiteY102" fmla="*/ 1957189 h 2236787"/>
                <a:gd name="connsiteX103" fmla="*/ 3363713 w 3644022"/>
                <a:gd name="connsiteY103" fmla="*/ 1957189 h 2236787"/>
                <a:gd name="connsiteX104" fmla="*/ 3503867 w 3644022"/>
                <a:gd name="connsiteY104" fmla="*/ 1957189 h 2236787"/>
                <a:gd name="connsiteX105" fmla="*/ 3503867 w 3644022"/>
                <a:gd name="connsiteY105" fmla="*/ 2096979 h 2236787"/>
                <a:gd name="connsiteX106" fmla="*/ 3503867 w 3644022"/>
                <a:gd name="connsiteY106" fmla="*/ 2096988 h 2236787"/>
                <a:gd name="connsiteX107" fmla="*/ 3503867 w 3644022"/>
                <a:gd name="connsiteY107" fmla="*/ 2236777 h 2236787"/>
                <a:gd name="connsiteX108" fmla="*/ 3363713 w 3644022"/>
                <a:gd name="connsiteY108" fmla="*/ 2236777 h 2236787"/>
                <a:gd name="connsiteX109" fmla="*/ 3363713 w 3644022"/>
                <a:gd name="connsiteY109" fmla="*/ 2236787 h 2236787"/>
                <a:gd name="connsiteX110" fmla="*/ 3083404 w 3644022"/>
                <a:gd name="connsiteY110" fmla="*/ 838794 h 2236787"/>
                <a:gd name="connsiteX111" fmla="*/ 3083404 w 3644022"/>
                <a:gd name="connsiteY111" fmla="*/ 698995 h 2236787"/>
                <a:gd name="connsiteX112" fmla="*/ 3083404 w 3644022"/>
                <a:gd name="connsiteY112" fmla="*/ 559196 h 2236787"/>
                <a:gd name="connsiteX113" fmla="*/ 3083404 w 3644022"/>
                <a:gd name="connsiteY113" fmla="*/ 419397 h 2236787"/>
                <a:gd name="connsiteX114" fmla="*/ 3083404 w 3644022"/>
                <a:gd name="connsiteY114" fmla="*/ 279598 h 2236787"/>
                <a:gd name="connsiteX115" fmla="*/ 3083404 w 3644022"/>
                <a:gd name="connsiteY115" fmla="*/ 139799 h 2236787"/>
                <a:gd name="connsiteX116" fmla="*/ 3083404 w 3644022"/>
                <a:gd name="connsiteY116" fmla="*/ 0 h 2236787"/>
                <a:gd name="connsiteX117" fmla="*/ 3223558 w 3644022"/>
                <a:gd name="connsiteY117" fmla="*/ 0 h 2236787"/>
                <a:gd name="connsiteX118" fmla="*/ 3223558 w 3644022"/>
                <a:gd name="connsiteY118" fmla="*/ 139799 h 2236787"/>
                <a:gd name="connsiteX119" fmla="*/ 3223558 w 3644022"/>
                <a:gd name="connsiteY119" fmla="*/ 279598 h 2236787"/>
                <a:gd name="connsiteX120" fmla="*/ 3223558 w 3644022"/>
                <a:gd name="connsiteY120" fmla="*/ 419397 h 2236787"/>
                <a:gd name="connsiteX121" fmla="*/ 3223558 w 3644022"/>
                <a:gd name="connsiteY121" fmla="*/ 559196 h 2236787"/>
                <a:gd name="connsiteX122" fmla="*/ 3223558 w 3644022"/>
                <a:gd name="connsiteY122" fmla="*/ 698995 h 2236787"/>
                <a:gd name="connsiteX123" fmla="*/ 3223558 w 3644022"/>
                <a:gd name="connsiteY123" fmla="*/ 838794 h 2236787"/>
                <a:gd name="connsiteX124" fmla="*/ 3083404 w 3644022"/>
                <a:gd name="connsiteY124" fmla="*/ 1258188 h 2236787"/>
                <a:gd name="connsiteX125" fmla="*/ 3083404 w 3644022"/>
                <a:gd name="connsiteY125" fmla="*/ 1118393 h 2236787"/>
                <a:gd name="connsiteX126" fmla="*/ 3083404 w 3644022"/>
                <a:gd name="connsiteY126" fmla="*/ 978594 h 2236787"/>
                <a:gd name="connsiteX127" fmla="*/ 3083404 w 3644022"/>
                <a:gd name="connsiteY127" fmla="*/ 838795 h 2236787"/>
                <a:gd name="connsiteX128" fmla="*/ 3223558 w 3644022"/>
                <a:gd name="connsiteY128" fmla="*/ 838795 h 2236787"/>
                <a:gd name="connsiteX129" fmla="*/ 3223558 w 3644022"/>
                <a:gd name="connsiteY129" fmla="*/ 978594 h 2236787"/>
                <a:gd name="connsiteX130" fmla="*/ 3223558 w 3644022"/>
                <a:gd name="connsiteY130" fmla="*/ 1118393 h 2236787"/>
                <a:gd name="connsiteX131" fmla="*/ 3223558 w 3644022"/>
                <a:gd name="connsiteY131" fmla="*/ 1258188 h 2236787"/>
                <a:gd name="connsiteX132" fmla="*/ 3083404 w 3644022"/>
                <a:gd name="connsiteY132" fmla="*/ 1397988 h 2236787"/>
                <a:gd name="connsiteX133" fmla="*/ 3083404 w 3644022"/>
                <a:gd name="connsiteY133" fmla="*/ 1258189 h 2236787"/>
                <a:gd name="connsiteX134" fmla="*/ 3223558 w 3644022"/>
                <a:gd name="connsiteY134" fmla="*/ 1258189 h 2236787"/>
                <a:gd name="connsiteX135" fmla="*/ 3223558 w 3644022"/>
                <a:gd name="connsiteY135" fmla="*/ 1397988 h 2236787"/>
                <a:gd name="connsiteX136" fmla="*/ 3083404 w 3644022"/>
                <a:gd name="connsiteY136" fmla="*/ 1537789 h 2236787"/>
                <a:gd name="connsiteX137" fmla="*/ 3083404 w 3644022"/>
                <a:gd name="connsiteY137" fmla="*/ 1397990 h 2236787"/>
                <a:gd name="connsiteX138" fmla="*/ 3223558 w 3644022"/>
                <a:gd name="connsiteY138" fmla="*/ 1397990 h 2236787"/>
                <a:gd name="connsiteX139" fmla="*/ 3223558 w 3644022"/>
                <a:gd name="connsiteY139" fmla="*/ 1537789 h 2236787"/>
                <a:gd name="connsiteX140" fmla="*/ 3083404 w 3644022"/>
                <a:gd name="connsiteY140" fmla="*/ 1677589 h 2236787"/>
                <a:gd name="connsiteX141" fmla="*/ 3083404 w 3644022"/>
                <a:gd name="connsiteY141" fmla="*/ 1537789 h 2236787"/>
                <a:gd name="connsiteX142" fmla="*/ 3223558 w 3644022"/>
                <a:gd name="connsiteY142" fmla="*/ 1537789 h 2236787"/>
                <a:gd name="connsiteX143" fmla="*/ 3223558 w 3644022"/>
                <a:gd name="connsiteY143" fmla="*/ 1677589 h 2236787"/>
                <a:gd name="connsiteX144" fmla="*/ 3083404 w 3644022"/>
                <a:gd name="connsiteY144" fmla="*/ 1817388 h 2236787"/>
                <a:gd name="connsiteX145" fmla="*/ 3083404 w 3644022"/>
                <a:gd name="connsiteY145" fmla="*/ 1677589 h 2236787"/>
                <a:gd name="connsiteX146" fmla="*/ 3223558 w 3644022"/>
                <a:gd name="connsiteY146" fmla="*/ 1677589 h 2236787"/>
                <a:gd name="connsiteX147" fmla="*/ 3223558 w 3644022"/>
                <a:gd name="connsiteY147" fmla="*/ 1817388 h 2236787"/>
                <a:gd name="connsiteX148" fmla="*/ 3083404 w 3644022"/>
                <a:gd name="connsiteY148" fmla="*/ 1957187 h 2236787"/>
                <a:gd name="connsiteX149" fmla="*/ 3083404 w 3644022"/>
                <a:gd name="connsiteY149" fmla="*/ 1817388 h 2236787"/>
                <a:gd name="connsiteX150" fmla="*/ 3223558 w 3644022"/>
                <a:gd name="connsiteY150" fmla="*/ 1817388 h 2236787"/>
                <a:gd name="connsiteX151" fmla="*/ 3223558 w 3644022"/>
                <a:gd name="connsiteY151" fmla="*/ 1957187 h 2236787"/>
                <a:gd name="connsiteX152" fmla="*/ 3083404 w 3644022"/>
                <a:gd name="connsiteY152" fmla="*/ 2096988 h 2236787"/>
                <a:gd name="connsiteX153" fmla="*/ 3083404 w 3644022"/>
                <a:gd name="connsiteY153" fmla="*/ 1957189 h 2236787"/>
                <a:gd name="connsiteX154" fmla="*/ 3223558 w 3644022"/>
                <a:gd name="connsiteY154" fmla="*/ 1957189 h 2236787"/>
                <a:gd name="connsiteX155" fmla="*/ 3223558 w 3644022"/>
                <a:gd name="connsiteY155" fmla="*/ 2096988 h 2236787"/>
                <a:gd name="connsiteX156" fmla="*/ 3083404 w 3644022"/>
                <a:gd name="connsiteY156" fmla="*/ 2236787 h 2236787"/>
                <a:gd name="connsiteX157" fmla="*/ 3083404 w 3644022"/>
                <a:gd name="connsiteY157" fmla="*/ 2096988 h 2236787"/>
                <a:gd name="connsiteX158" fmla="*/ 3223558 w 3644022"/>
                <a:gd name="connsiteY158" fmla="*/ 2096988 h 2236787"/>
                <a:gd name="connsiteX159" fmla="*/ 3223558 w 3644022"/>
                <a:gd name="connsiteY159" fmla="*/ 2236787 h 2236787"/>
                <a:gd name="connsiteX160" fmla="*/ 2943249 w 3644022"/>
                <a:gd name="connsiteY160" fmla="*/ 838794 h 2236787"/>
                <a:gd name="connsiteX161" fmla="*/ 2943249 w 3644022"/>
                <a:gd name="connsiteY161" fmla="*/ 698995 h 2236787"/>
                <a:gd name="connsiteX162" fmla="*/ 2943249 w 3644022"/>
                <a:gd name="connsiteY162" fmla="*/ 559196 h 2236787"/>
                <a:gd name="connsiteX163" fmla="*/ 2943249 w 3644022"/>
                <a:gd name="connsiteY163" fmla="*/ 419397 h 2236787"/>
                <a:gd name="connsiteX164" fmla="*/ 2943249 w 3644022"/>
                <a:gd name="connsiteY164" fmla="*/ 279598 h 2236787"/>
                <a:gd name="connsiteX165" fmla="*/ 2943249 w 3644022"/>
                <a:gd name="connsiteY165" fmla="*/ 139799 h 2236787"/>
                <a:gd name="connsiteX166" fmla="*/ 2943249 w 3644022"/>
                <a:gd name="connsiteY166" fmla="*/ 0 h 2236787"/>
                <a:gd name="connsiteX167" fmla="*/ 3083403 w 3644022"/>
                <a:gd name="connsiteY167" fmla="*/ 0 h 2236787"/>
                <a:gd name="connsiteX168" fmla="*/ 3083403 w 3644022"/>
                <a:gd name="connsiteY168" fmla="*/ 139799 h 2236787"/>
                <a:gd name="connsiteX169" fmla="*/ 3083403 w 3644022"/>
                <a:gd name="connsiteY169" fmla="*/ 279598 h 2236787"/>
                <a:gd name="connsiteX170" fmla="*/ 3083403 w 3644022"/>
                <a:gd name="connsiteY170" fmla="*/ 419397 h 2236787"/>
                <a:gd name="connsiteX171" fmla="*/ 3083403 w 3644022"/>
                <a:gd name="connsiteY171" fmla="*/ 559196 h 2236787"/>
                <a:gd name="connsiteX172" fmla="*/ 3083403 w 3644022"/>
                <a:gd name="connsiteY172" fmla="*/ 698995 h 2236787"/>
                <a:gd name="connsiteX173" fmla="*/ 3083403 w 3644022"/>
                <a:gd name="connsiteY173" fmla="*/ 838794 h 2236787"/>
                <a:gd name="connsiteX174" fmla="*/ 2943249 w 3644022"/>
                <a:gd name="connsiteY174" fmla="*/ 1258188 h 2236787"/>
                <a:gd name="connsiteX175" fmla="*/ 2943249 w 3644022"/>
                <a:gd name="connsiteY175" fmla="*/ 1118393 h 2236787"/>
                <a:gd name="connsiteX176" fmla="*/ 2943249 w 3644022"/>
                <a:gd name="connsiteY176" fmla="*/ 978594 h 2236787"/>
                <a:gd name="connsiteX177" fmla="*/ 2943249 w 3644022"/>
                <a:gd name="connsiteY177" fmla="*/ 838795 h 2236787"/>
                <a:gd name="connsiteX178" fmla="*/ 3083403 w 3644022"/>
                <a:gd name="connsiteY178" fmla="*/ 838795 h 2236787"/>
                <a:gd name="connsiteX179" fmla="*/ 3083403 w 3644022"/>
                <a:gd name="connsiteY179" fmla="*/ 978594 h 2236787"/>
                <a:gd name="connsiteX180" fmla="*/ 3083403 w 3644022"/>
                <a:gd name="connsiteY180" fmla="*/ 1118393 h 2236787"/>
                <a:gd name="connsiteX181" fmla="*/ 3083403 w 3644022"/>
                <a:gd name="connsiteY181" fmla="*/ 1258188 h 2236787"/>
                <a:gd name="connsiteX182" fmla="*/ 2943249 w 3644022"/>
                <a:gd name="connsiteY182" fmla="*/ 1397988 h 2236787"/>
                <a:gd name="connsiteX183" fmla="*/ 2943249 w 3644022"/>
                <a:gd name="connsiteY183" fmla="*/ 1258189 h 2236787"/>
                <a:gd name="connsiteX184" fmla="*/ 3083403 w 3644022"/>
                <a:gd name="connsiteY184" fmla="*/ 1258189 h 2236787"/>
                <a:gd name="connsiteX185" fmla="*/ 3083403 w 3644022"/>
                <a:gd name="connsiteY185" fmla="*/ 1397988 h 2236787"/>
                <a:gd name="connsiteX186" fmla="*/ 2943249 w 3644022"/>
                <a:gd name="connsiteY186" fmla="*/ 1537789 h 2236787"/>
                <a:gd name="connsiteX187" fmla="*/ 2943249 w 3644022"/>
                <a:gd name="connsiteY187" fmla="*/ 1397990 h 2236787"/>
                <a:gd name="connsiteX188" fmla="*/ 3083403 w 3644022"/>
                <a:gd name="connsiteY188" fmla="*/ 1397990 h 2236787"/>
                <a:gd name="connsiteX189" fmla="*/ 3083403 w 3644022"/>
                <a:gd name="connsiteY189" fmla="*/ 1537789 h 2236787"/>
                <a:gd name="connsiteX190" fmla="*/ 2943249 w 3644022"/>
                <a:gd name="connsiteY190" fmla="*/ 1677589 h 2236787"/>
                <a:gd name="connsiteX191" fmla="*/ 2943249 w 3644022"/>
                <a:gd name="connsiteY191" fmla="*/ 1537789 h 2236787"/>
                <a:gd name="connsiteX192" fmla="*/ 3083403 w 3644022"/>
                <a:gd name="connsiteY192" fmla="*/ 1537789 h 2236787"/>
                <a:gd name="connsiteX193" fmla="*/ 3083403 w 3644022"/>
                <a:gd name="connsiteY193" fmla="*/ 1677589 h 2236787"/>
                <a:gd name="connsiteX194" fmla="*/ 2943249 w 3644022"/>
                <a:gd name="connsiteY194" fmla="*/ 1817388 h 2236787"/>
                <a:gd name="connsiteX195" fmla="*/ 2943249 w 3644022"/>
                <a:gd name="connsiteY195" fmla="*/ 1677589 h 2236787"/>
                <a:gd name="connsiteX196" fmla="*/ 3083403 w 3644022"/>
                <a:gd name="connsiteY196" fmla="*/ 1677589 h 2236787"/>
                <a:gd name="connsiteX197" fmla="*/ 3083403 w 3644022"/>
                <a:gd name="connsiteY197" fmla="*/ 1817388 h 2236787"/>
                <a:gd name="connsiteX198" fmla="*/ 2943249 w 3644022"/>
                <a:gd name="connsiteY198" fmla="*/ 1957187 h 2236787"/>
                <a:gd name="connsiteX199" fmla="*/ 2943249 w 3644022"/>
                <a:gd name="connsiteY199" fmla="*/ 1817388 h 2236787"/>
                <a:gd name="connsiteX200" fmla="*/ 3083403 w 3644022"/>
                <a:gd name="connsiteY200" fmla="*/ 1817388 h 2236787"/>
                <a:gd name="connsiteX201" fmla="*/ 3083403 w 3644022"/>
                <a:gd name="connsiteY201" fmla="*/ 1957187 h 2236787"/>
                <a:gd name="connsiteX202" fmla="*/ 2943249 w 3644022"/>
                <a:gd name="connsiteY202" fmla="*/ 2096988 h 2236787"/>
                <a:gd name="connsiteX203" fmla="*/ 2943249 w 3644022"/>
                <a:gd name="connsiteY203" fmla="*/ 1957189 h 2236787"/>
                <a:gd name="connsiteX204" fmla="*/ 3083403 w 3644022"/>
                <a:gd name="connsiteY204" fmla="*/ 1957189 h 2236787"/>
                <a:gd name="connsiteX205" fmla="*/ 3083403 w 3644022"/>
                <a:gd name="connsiteY205" fmla="*/ 2096988 h 2236787"/>
                <a:gd name="connsiteX206" fmla="*/ 2803094 w 3644022"/>
                <a:gd name="connsiteY206" fmla="*/ 1677589 h 2236787"/>
                <a:gd name="connsiteX207" fmla="*/ 2803094 w 3644022"/>
                <a:gd name="connsiteY207" fmla="*/ 1537789 h 2236787"/>
                <a:gd name="connsiteX208" fmla="*/ 2943248 w 3644022"/>
                <a:gd name="connsiteY208" fmla="*/ 1537789 h 2236787"/>
                <a:gd name="connsiteX209" fmla="*/ 2943248 w 3644022"/>
                <a:gd name="connsiteY209" fmla="*/ 1677589 h 2236787"/>
                <a:gd name="connsiteX210" fmla="*/ 2803094 w 3644022"/>
                <a:gd name="connsiteY210" fmla="*/ 1817388 h 2236787"/>
                <a:gd name="connsiteX211" fmla="*/ 2803094 w 3644022"/>
                <a:gd name="connsiteY211" fmla="*/ 1677589 h 2236787"/>
                <a:gd name="connsiteX212" fmla="*/ 2943248 w 3644022"/>
                <a:gd name="connsiteY212" fmla="*/ 1677589 h 2236787"/>
                <a:gd name="connsiteX213" fmla="*/ 2943248 w 3644022"/>
                <a:gd name="connsiteY213" fmla="*/ 1817388 h 2236787"/>
                <a:gd name="connsiteX214" fmla="*/ 2662940 w 3644022"/>
                <a:gd name="connsiteY214" fmla="*/ 838794 h 2236787"/>
                <a:gd name="connsiteX215" fmla="*/ 2662940 w 3644022"/>
                <a:gd name="connsiteY215" fmla="*/ 698995 h 2236787"/>
                <a:gd name="connsiteX216" fmla="*/ 2662940 w 3644022"/>
                <a:gd name="connsiteY216" fmla="*/ 559196 h 2236787"/>
                <a:gd name="connsiteX217" fmla="*/ 2662940 w 3644022"/>
                <a:gd name="connsiteY217" fmla="*/ 419397 h 2236787"/>
                <a:gd name="connsiteX218" fmla="*/ 2662940 w 3644022"/>
                <a:gd name="connsiteY218" fmla="*/ 279598 h 2236787"/>
                <a:gd name="connsiteX219" fmla="*/ 2662940 w 3644022"/>
                <a:gd name="connsiteY219" fmla="*/ 139799 h 2236787"/>
                <a:gd name="connsiteX220" fmla="*/ 2662940 w 3644022"/>
                <a:gd name="connsiteY220" fmla="*/ 0 h 2236787"/>
                <a:gd name="connsiteX221" fmla="*/ 2803094 w 3644022"/>
                <a:gd name="connsiteY221" fmla="*/ 0 h 2236787"/>
                <a:gd name="connsiteX222" fmla="*/ 2943248 w 3644022"/>
                <a:gd name="connsiteY222" fmla="*/ 0 h 2236787"/>
                <a:gd name="connsiteX223" fmla="*/ 2943248 w 3644022"/>
                <a:gd name="connsiteY223" fmla="*/ 139799 h 2236787"/>
                <a:gd name="connsiteX224" fmla="*/ 2943248 w 3644022"/>
                <a:gd name="connsiteY224" fmla="*/ 279598 h 2236787"/>
                <a:gd name="connsiteX225" fmla="*/ 2943248 w 3644022"/>
                <a:gd name="connsiteY225" fmla="*/ 419397 h 2236787"/>
                <a:gd name="connsiteX226" fmla="*/ 2943248 w 3644022"/>
                <a:gd name="connsiteY226" fmla="*/ 559196 h 2236787"/>
                <a:gd name="connsiteX227" fmla="*/ 2943248 w 3644022"/>
                <a:gd name="connsiteY227" fmla="*/ 698995 h 2236787"/>
                <a:gd name="connsiteX228" fmla="*/ 2943248 w 3644022"/>
                <a:gd name="connsiteY228" fmla="*/ 838794 h 2236787"/>
                <a:gd name="connsiteX229" fmla="*/ 2803094 w 3644022"/>
                <a:gd name="connsiteY229" fmla="*/ 838794 h 2236787"/>
                <a:gd name="connsiteX230" fmla="*/ 2662940 w 3644022"/>
                <a:gd name="connsiteY230" fmla="*/ 1258188 h 2236787"/>
                <a:gd name="connsiteX231" fmla="*/ 2662940 w 3644022"/>
                <a:gd name="connsiteY231" fmla="*/ 1118393 h 2236787"/>
                <a:gd name="connsiteX232" fmla="*/ 2662940 w 3644022"/>
                <a:gd name="connsiteY232" fmla="*/ 978594 h 2236787"/>
                <a:gd name="connsiteX233" fmla="*/ 2662940 w 3644022"/>
                <a:gd name="connsiteY233" fmla="*/ 838795 h 2236787"/>
                <a:gd name="connsiteX234" fmla="*/ 2803094 w 3644022"/>
                <a:gd name="connsiteY234" fmla="*/ 838795 h 2236787"/>
                <a:gd name="connsiteX235" fmla="*/ 2943248 w 3644022"/>
                <a:gd name="connsiteY235" fmla="*/ 838795 h 2236787"/>
                <a:gd name="connsiteX236" fmla="*/ 2943248 w 3644022"/>
                <a:gd name="connsiteY236" fmla="*/ 978594 h 2236787"/>
                <a:gd name="connsiteX237" fmla="*/ 2943248 w 3644022"/>
                <a:gd name="connsiteY237" fmla="*/ 1118393 h 2236787"/>
                <a:gd name="connsiteX238" fmla="*/ 2943248 w 3644022"/>
                <a:gd name="connsiteY238" fmla="*/ 1258188 h 2236787"/>
                <a:gd name="connsiteX239" fmla="*/ 2803094 w 3644022"/>
                <a:gd name="connsiteY239" fmla="*/ 1258188 h 2236787"/>
                <a:gd name="connsiteX240" fmla="*/ 2662940 w 3644022"/>
                <a:gd name="connsiteY240" fmla="*/ 1397988 h 2236787"/>
                <a:gd name="connsiteX241" fmla="*/ 2662940 w 3644022"/>
                <a:gd name="connsiteY241" fmla="*/ 1258189 h 2236787"/>
                <a:gd name="connsiteX242" fmla="*/ 2803094 w 3644022"/>
                <a:gd name="connsiteY242" fmla="*/ 1258189 h 2236787"/>
                <a:gd name="connsiteX243" fmla="*/ 2943248 w 3644022"/>
                <a:gd name="connsiteY243" fmla="*/ 1258189 h 2236787"/>
                <a:gd name="connsiteX244" fmla="*/ 2943248 w 3644022"/>
                <a:gd name="connsiteY244" fmla="*/ 1397988 h 2236787"/>
                <a:gd name="connsiteX245" fmla="*/ 2803094 w 3644022"/>
                <a:gd name="connsiteY245" fmla="*/ 1397988 h 2236787"/>
                <a:gd name="connsiteX246" fmla="*/ 2662940 w 3644022"/>
                <a:gd name="connsiteY246" fmla="*/ 1537789 h 2236787"/>
                <a:gd name="connsiteX247" fmla="*/ 2662940 w 3644022"/>
                <a:gd name="connsiteY247" fmla="*/ 1397990 h 2236787"/>
                <a:gd name="connsiteX248" fmla="*/ 2803094 w 3644022"/>
                <a:gd name="connsiteY248" fmla="*/ 1397990 h 2236787"/>
                <a:gd name="connsiteX249" fmla="*/ 2943248 w 3644022"/>
                <a:gd name="connsiteY249" fmla="*/ 1397990 h 2236787"/>
                <a:gd name="connsiteX250" fmla="*/ 2943248 w 3644022"/>
                <a:gd name="connsiteY250" fmla="*/ 1537789 h 2236787"/>
                <a:gd name="connsiteX251" fmla="*/ 2803094 w 3644022"/>
                <a:gd name="connsiteY251" fmla="*/ 1537789 h 2236787"/>
                <a:gd name="connsiteX252" fmla="*/ 2522785 w 3644022"/>
                <a:gd name="connsiteY252" fmla="*/ 838794 h 2236787"/>
                <a:gd name="connsiteX253" fmla="*/ 2522785 w 3644022"/>
                <a:gd name="connsiteY253" fmla="*/ 698995 h 2236787"/>
                <a:gd name="connsiteX254" fmla="*/ 2522785 w 3644022"/>
                <a:gd name="connsiteY254" fmla="*/ 559196 h 2236787"/>
                <a:gd name="connsiteX255" fmla="*/ 2522785 w 3644022"/>
                <a:gd name="connsiteY255" fmla="*/ 419397 h 2236787"/>
                <a:gd name="connsiteX256" fmla="*/ 2522785 w 3644022"/>
                <a:gd name="connsiteY256" fmla="*/ 279598 h 2236787"/>
                <a:gd name="connsiteX257" fmla="*/ 2522785 w 3644022"/>
                <a:gd name="connsiteY257" fmla="*/ 139799 h 2236787"/>
                <a:gd name="connsiteX258" fmla="*/ 2522785 w 3644022"/>
                <a:gd name="connsiteY258" fmla="*/ 0 h 2236787"/>
                <a:gd name="connsiteX259" fmla="*/ 2662939 w 3644022"/>
                <a:gd name="connsiteY259" fmla="*/ 0 h 2236787"/>
                <a:gd name="connsiteX260" fmla="*/ 2662939 w 3644022"/>
                <a:gd name="connsiteY260" fmla="*/ 139799 h 2236787"/>
                <a:gd name="connsiteX261" fmla="*/ 2662939 w 3644022"/>
                <a:gd name="connsiteY261" fmla="*/ 279598 h 2236787"/>
                <a:gd name="connsiteX262" fmla="*/ 2662939 w 3644022"/>
                <a:gd name="connsiteY262" fmla="*/ 419397 h 2236787"/>
                <a:gd name="connsiteX263" fmla="*/ 2662939 w 3644022"/>
                <a:gd name="connsiteY263" fmla="*/ 559196 h 2236787"/>
                <a:gd name="connsiteX264" fmla="*/ 2662939 w 3644022"/>
                <a:gd name="connsiteY264" fmla="*/ 698995 h 2236787"/>
                <a:gd name="connsiteX265" fmla="*/ 2662939 w 3644022"/>
                <a:gd name="connsiteY265" fmla="*/ 838794 h 2236787"/>
                <a:gd name="connsiteX266" fmla="*/ 2522785 w 3644022"/>
                <a:gd name="connsiteY266" fmla="*/ 1258188 h 2236787"/>
                <a:gd name="connsiteX267" fmla="*/ 2522785 w 3644022"/>
                <a:gd name="connsiteY267" fmla="*/ 1118393 h 2236787"/>
                <a:gd name="connsiteX268" fmla="*/ 2522785 w 3644022"/>
                <a:gd name="connsiteY268" fmla="*/ 978594 h 2236787"/>
                <a:gd name="connsiteX269" fmla="*/ 2522785 w 3644022"/>
                <a:gd name="connsiteY269" fmla="*/ 838795 h 2236787"/>
                <a:gd name="connsiteX270" fmla="*/ 2662939 w 3644022"/>
                <a:gd name="connsiteY270" fmla="*/ 838795 h 2236787"/>
                <a:gd name="connsiteX271" fmla="*/ 2662939 w 3644022"/>
                <a:gd name="connsiteY271" fmla="*/ 978594 h 2236787"/>
                <a:gd name="connsiteX272" fmla="*/ 2662939 w 3644022"/>
                <a:gd name="connsiteY272" fmla="*/ 1118393 h 2236787"/>
                <a:gd name="connsiteX273" fmla="*/ 2662939 w 3644022"/>
                <a:gd name="connsiteY273" fmla="*/ 1258188 h 2236787"/>
                <a:gd name="connsiteX274" fmla="*/ 2522785 w 3644022"/>
                <a:gd name="connsiteY274" fmla="*/ 1397988 h 2236787"/>
                <a:gd name="connsiteX275" fmla="*/ 2522785 w 3644022"/>
                <a:gd name="connsiteY275" fmla="*/ 1258189 h 2236787"/>
                <a:gd name="connsiteX276" fmla="*/ 2662939 w 3644022"/>
                <a:gd name="connsiteY276" fmla="*/ 1258189 h 2236787"/>
                <a:gd name="connsiteX277" fmla="*/ 2662939 w 3644022"/>
                <a:gd name="connsiteY277" fmla="*/ 1397988 h 2236787"/>
                <a:gd name="connsiteX278" fmla="*/ 2382630 w 3644022"/>
                <a:gd name="connsiteY278" fmla="*/ 838794 h 2236787"/>
                <a:gd name="connsiteX279" fmla="*/ 2382630 w 3644022"/>
                <a:gd name="connsiteY279" fmla="*/ 698995 h 2236787"/>
                <a:gd name="connsiteX280" fmla="*/ 2382630 w 3644022"/>
                <a:gd name="connsiteY280" fmla="*/ 559196 h 2236787"/>
                <a:gd name="connsiteX281" fmla="*/ 2382630 w 3644022"/>
                <a:gd name="connsiteY281" fmla="*/ 419397 h 2236787"/>
                <a:gd name="connsiteX282" fmla="*/ 2382630 w 3644022"/>
                <a:gd name="connsiteY282" fmla="*/ 279598 h 2236787"/>
                <a:gd name="connsiteX283" fmla="*/ 2382630 w 3644022"/>
                <a:gd name="connsiteY283" fmla="*/ 139799 h 2236787"/>
                <a:gd name="connsiteX284" fmla="*/ 2522784 w 3644022"/>
                <a:gd name="connsiteY284" fmla="*/ 139799 h 2236787"/>
                <a:gd name="connsiteX285" fmla="*/ 2522784 w 3644022"/>
                <a:gd name="connsiteY285" fmla="*/ 279598 h 2236787"/>
                <a:gd name="connsiteX286" fmla="*/ 2522784 w 3644022"/>
                <a:gd name="connsiteY286" fmla="*/ 419397 h 2236787"/>
                <a:gd name="connsiteX287" fmla="*/ 2522784 w 3644022"/>
                <a:gd name="connsiteY287" fmla="*/ 559196 h 2236787"/>
                <a:gd name="connsiteX288" fmla="*/ 2522784 w 3644022"/>
                <a:gd name="connsiteY288" fmla="*/ 698995 h 2236787"/>
                <a:gd name="connsiteX289" fmla="*/ 2522784 w 3644022"/>
                <a:gd name="connsiteY289" fmla="*/ 838794 h 2236787"/>
                <a:gd name="connsiteX290" fmla="*/ 2382630 w 3644022"/>
                <a:gd name="connsiteY290" fmla="*/ 1258188 h 2236787"/>
                <a:gd name="connsiteX291" fmla="*/ 2382630 w 3644022"/>
                <a:gd name="connsiteY291" fmla="*/ 1118393 h 2236787"/>
                <a:gd name="connsiteX292" fmla="*/ 2382630 w 3644022"/>
                <a:gd name="connsiteY292" fmla="*/ 978594 h 2236787"/>
                <a:gd name="connsiteX293" fmla="*/ 2382630 w 3644022"/>
                <a:gd name="connsiteY293" fmla="*/ 838795 h 2236787"/>
                <a:gd name="connsiteX294" fmla="*/ 2522784 w 3644022"/>
                <a:gd name="connsiteY294" fmla="*/ 838795 h 2236787"/>
                <a:gd name="connsiteX295" fmla="*/ 2522784 w 3644022"/>
                <a:gd name="connsiteY295" fmla="*/ 978594 h 2236787"/>
                <a:gd name="connsiteX296" fmla="*/ 2522784 w 3644022"/>
                <a:gd name="connsiteY296" fmla="*/ 1118393 h 2236787"/>
                <a:gd name="connsiteX297" fmla="*/ 2522784 w 3644022"/>
                <a:gd name="connsiteY297" fmla="*/ 1258188 h 2236787"/>
                <a:gd name="connsiteX298" fmla="*/ 2102321 w 3644022"/>
                <a:gd name="connsiteY298" fmla="*/ 838794 h 2236787"/>
                <a:gd name="connsiteX299" fmla="*/ 2102321 w 3644022"/>
                <a:gd name="connsiteY299" fmla="*/ 698995 h 2236787"/>
                <a:gd name="connsiteX300" fmla="*/ 2102321 w 3644022"/>
                <a:gd name="connsiteY300" fmla="*/ 559196 h 2236787"/>
                <a:gd name="connsiteX301" fmla="*/ 2102321 w 3644022"/>
                <a:gd name="connsiteY301" fmla="*/ 419397 h 2236787"/>
                <a:gd name="connsiteX302" fmla="*/ 2102321 w 3644022"/>
                <a:gd name="connsiteY302" fmla="*/ 279598 h 2236787"/>
                <a:gd name="connsiteX303" fmla="*/ 2102321 w 3644022"/>
                <a:gd name="connsiteY303" fmla="*/ 139799 h 2236787"/>
                <a:gd name="connsiteX304" fmla="*/ 2242475 w 3644022"/>
                <a:gd name="connsiteY304" fmla="*/ 139799 h 2236787"/>
                <a:gd name="connsiteX305" fmla="*/ 2382629 w 3644022"/>
                <a:gd name="connsiteY305" fmla="*/ 139799 h 2236787"/>
                <a:gd name="connsiteX306" fmla="*/ 2382629 w 3644022"/>
                <a:gd name="connsiteY306" fmla="*/ 279598 h 2236787"/>
                <a:gd name="connsiteX307" fmla="*/ 2382629 w 3644022"/>
                <a:gd name="connsiteY307" fmla="*/ 419397 h 2236787"/>
                <a:gd name="connsiteX308" fmla="*/ 2382629 w 3644022"/>
                <a:gd name="connsiteY308" fmla="*/ 559196 h 2236787"/>
                <a:gd name="connsiteX309" fmla="*/ 2382629 w 3644022"/>
                <a:gd name="connsiteY309" fmla="*/ 698995 h 2236787"/>
                <a:gd name="connsiteX310" fmla="*/ 2382629 w 3644022"/>
                <a:gd name="connsiteY310" fmla="*/ 838794 h 2236787"/>
                <a:gd name="connsiteX311" fmla="*/ 2242475 w 3644022"/>
                <a:gd name="connsiteY311" fmla="*/ 838794 h 2236787"/>
                <a:gd name="connsiteX312" fmla="*/ 2102321 w 3644022"/>
                <a:gd name="connsiteY312" fmla="*/ 1258188 h 2236787"/>
                <a:gd name="connsiteX313" fmla="*/ 2102321 w 3644022"/>
                <a:gd name="connsiteY313" fmla="*/ 1118393 h 2236787"/>
                <a:gd name="connsiteX314" fmla="*/ 2102321 w 3644022"/>
                <a:gd name="connsiteY314" fmla="*/ 978594 h 2236787"/>
                <a:gd name="connsiteX315" fmla="*/ 2102321 w 3644022"/>
                <a:gd name="connsiteY315" fmla="*/ 838795 h 2236787"/>
                <a:gd name="connsiteX316" fmla="*/ 2242475 w 3644022"/>
                <a:gd name="connsiteY316" fmla="*/ 838795 h 2236787"/>
                <a:gd name="connsiteX317" fmla="*/ 2382629 w 3644022"/>
                <a:gd name="connsiteY317" fmla="*/ 838795 h 2236787"/>
                <a:gd name="connsiteX318" fmla="*/ 2382629 w 3644022"/>
                <a:gd name="connsiteY318" fmla="*/ 978594 h 2236787"/>
                <a:gd name="connsiteX319" fmla="*/ 2382629 w 3644022"/>
                <a:gd name="connsiteY319" fmla="*/ 1118393 h 2236787"/>
                <a:gd name="connsiteX320" fmla="*/ 2382629 w 3644022"/>
                <a:gd name="connsiteY320" fmla="*/ 1258188 h 2236787"/>
                <a:gd name="connsiteX321" fmla="*/ 2242475 w 3644022"/>
                <a:gd name="connsiteY321" fmla="*/ 1258188 h 2236787"/>
                <a:gd name="connsiteX322" fmla="*/ 2242475 w 3644022"/>
                <a:gd name="connsiteY322" fmla="*/ 1258188 h 2236787"/>
                <a:gd name="connsiteX323" fmla="*/ 1962166 w 3644022"/>
                <a:gd name="connsiteY323" fmla="*/ 838794 h 2236787"/>
                <a:gd name="connsiteX324" fmla="*/ 1962166 w 3644022"/>
                <a:gd name="connsiteY324" fmla="*/ 698995 h 2236787"/>
                <a:gd name="connsiteX325" fmla="*/ 1962166 w 3644022"/>
                <a:gd name="connsiteY325" fmla="*/ 559196 h 2236787"/>
                <a:gd name="connsiteX326" fmla="*/ 1962166 w 3644022"/>
                <a:gd name="connsiteY326" fmla="*/ 419397 h 2236787"/>
                <a:gd name="connsiteX327" fmla="*/ 1962166 w 3644022"/>
                <a:gd name="connsiteY327" fmla="*/ 279598 h 2236787"/>
                <a:gd name="connsiteX328" fmla="*/ 1962166 w 3644022"/>
                <a:gd name="connsiteY328" fmla="*/ 139799 h 2236787"/>
                <a:gd name="connsiteX329" fmla="*/ 2102320 w 3644022"/>
                <a:gd name="connsiteY329" fmla="*/ 139799 h 2236787"/>
                <a:gd name="connsiteX330" fmla="*/ 2102320 w 3644022"/>
                <a:gd name="connsiteY330" fmla="*/ 279598 h 2236787"/>
                <a:gd name="connsiteX331" fmla="*/ 2102320 w 3644022"/>
                <a:gd name="connsiteY331" fmla="*/ 419397 h 2236787"/>
                <a:gd name="connsiteX332" fmla="*/ 2102320 w 3644022"/>
                <a:gd name="connsiteY332" fmla="*/ 559196 h 2236787"/>
                <a:gd name="connsiteX333" fmla="*/ 2102320 w 3644022"/>
                <a:gd name="connsiteY333" fmla="*/ 698995 h 2236787"/>
                <a:gd name="connsiteX334" fmla="*/ 2102320 w 3644022"/>
                <a:gd name="connsiteY334" fmla="*/ 838794 h 2236787"/>
                <a:gd name="connsiteX335" fmla="*/ 1962166 w 3644022"/>
                <a:gd name="connsiteY335" fmla="*/ 1258188 h 2236787"/>
                <a:gd name="connsiteX336" fmla="*/ 1962166 w 3644022"/>
                <a:gd name="connsiteY336" fmla="*/ 1118393 h 2236787"/>
                <a:gd name="connsiteX337" fmla="*/ 1962166 w 3644022"/>
                <a:gd name="connsiteY337" fmla="*/ 978594 h 2236787"/>
                <a:gd name="connsiteX338" fmla="*/ 1962166 w 3644022"/>
                <a:gd name="connsiteY338" fmla="*/ 838795 h 2236787"/>
                <a:gd name="connsiteX339" fmla="*/ 2102320 w 3644022"/>
                <a:gd name="connsiteY339" fmla="*/ 838795 h 2236787"/>
                <a:gd name="connsiteX340" fmla="*/ 2102320 w 3644022"/>
                <a:gd name="connsiteY340" fmla="*/ 978594 h 2236787"/>
                <a:gd name="connsiteX341" fmla="*/ 2102320 w 3644022"/>
                <a:gd name="connsiteY341" fmla="*/ 1118393 h 2236787"/>
                <a:gd name="connsiteX342" fmla="*/ 2102320 w 3644022"/>
                <a:gd name="connsiteY342" fmla="*/ 1258188 h 2236787"/>
                <a:gd name="connsiteX343" fmla="*/ 1962166 w 3644022"/>
                <a:gd name="connsiteY343" fmla="*/ 1397988 h 2236787"/>
                <a:gd name="connsiteX344" fmla="*/ 1962166 w 3644022"/>
                <a:gd name="connsiteY344" fmla="*/ 1258189 h 2236787"/>
                <a:gd name="connsiteX345" fmla="*/ 2102320 w 3644022"/>
                <a:gd name="connsiteY345" fmla="*/ 1258189 h 2236787"/>
                <a:gd name="connsiteX346" fmla="*/ 2102320 w 3644022"/>
                <a:gd name="connsiteY346" fmla="*/ 1397988 h 2236787"/>
                <a:gd name="connsiteX347" fmla="*/ 1681857 w 3644022"/>
                <a:gd name="connsiteY347" fmla="*/ 838794 h 2236787"/>
                <a:gd name="connsiteX348" fmla="*/ 1681857 w 3644022"/>
                <a:gd name="connsiteY348" fmla="*/ 698995 h 2236787"/>
                <a:gd name="connsiteX349" fmla="*/ 1681857 w 3644022"/>
                <a:gd name="connsiteY349" fmla="*/ 559196 h 2236787"/>
                <a:gd name="connsiteX350" fmla="*/ 1681857 w 3644022"/>
                <a:gd name="connsiteY350" fmla="*/ 419397 h 2236787"/>
                <a:gd name="connsiteX351" fmla="*/ 1681857 w 3644022"/>
                <a:gd name="connsiteY351" fmla="*/ 279598 h 2236787"/>
                <a:gd name="connsiteX352" fmla="*/ 1681857 w 3644022"/>
                <a:gd name="connsiteY352" fmla="*/ 139799 h 2236787"/>
                <a:gd name="connsiteX353" fmla="*/ 1822011 w 3644022"/>
                <a:gd name="connsiteY353" fmla="*/ 139799 h 2236787"/>
                <a:gd name="connsiteX354" fmla="*/ 1962165 w 3644022"/>
                <a:gd name="connsiteY354" fmla="*/ 139799 h 2236787"/>
                <a:gd name="connsiteX355" fmla="*/ 1962165 w 3644022"/>
                <a:gd name="connsiteY355" fmla="*/ 279598 h 2236787"/>
                <a:gd name="connsiteX356" fmla="*/ 1962165 w 3644022"/>
                <a:gd name="connsiteY356" fmla="*/ 419397 h 2236787"/>
                <a:gd name="connsiteX357" fmla="*/ 1962165 w 3644022"/>
                <a:gd name="connsiteY357" fmla="*/ 559196 h 2236787"/>
                <a:gd name="connsiteX358" fmla="*/ 1962165 w 3644022"/>
                <a:gd name="connsiteY358" fmla="*/ 698995 h 2236787"/>
                <a:gd name="connsiteX359" fmla="*/ 1962165 w 3644022"/>
                <a:gd name="connsiteY359" fmla="*/ 838794 h 2236787"/>
                <a:gd name="connsiteX360" fmla="*/ 1822011 w 3644022"/>
                <a:gd name="connsiteY360" fmla="*/ 838794 h 2236787"/>
                <a:gd name="connsiteX361" fmla="*/ 1681857 w 3644022"/>
                <a:gd name="connsiteY361" fmla="*/ 1258188 h 2236787"/>
                <a:gd name="connsiteX362" fmla="*/ 1681857 w 3644022"/>
                <a:gd name="connsiteY362" fmla="*/ 1118393 h 2236787"/>
                <a:gd name="connsiteX363" fmla="*/ 1681857 w 3644022"/>
                <a:gd name="connsiteY363" fmla="*/ 978594 h 2236787"/>
                <a:gd name="connsiteX364" fmla="*/ 1681857 w 3644022"/>
                <a:gd name="connsiteY364" fmla="*/ 838795 h 2236787"/>
                <a:gd name="connsiteX365" fmla="*/ 1822011 w 3644022"/>
                <a:gd name="connsiteY365" fmla="*/ 838795 h 2236787"/>
                <a:gd name="connsiteX366" fmla="*/ 1962165 w 3644022"/>
                <a:gd name="connsiteY366" fmla="*/ 838795 h 2236787"/>
                <a:gd name="connsiteX367" fmla="*/ 1962165 w 3644022"/>
                <a:gd name="connsiteY367" fmla="*/ 978594 h 2236787"/>
                <a:gd name="connsiteX368" fmla="*/ 1962165 w 3644022"/>
                <a:gd name="connsiteY368" fmla="*/ 1118393 h 2236787"/>
                <a:gd name="connsiteX369" fmla="*/ 1962165 w 3644022"/>
                <a:gd name="connsiteY369" fmla="*/ 1258188 h 2236787"/>
                <a:gd name="connsiteX370" fmla="*/ 1822011 w 3644022"/>
                <a:gd name="connsiteY370" fmla="*/ 1258188 h 2236787"/>
                <a:gd name="connsiteX371" fmla="*/ 1681857 w 3644022"/>
                <a:gd name="connsiteY371" fmla="*/ 1397988 h 2236787"/>
                <a:gd name="connsiteX372" fmla="*/ 1681857 w 3644022"/>
                <a:gd name="connsiteY372" fmla="*/ 1258189 h 2236787"/>
                <a:gd name="connsiteX373" fmla="*/ 1822011 w 3644022"/>
                <a:gd name="connsiteY373" fmla="*/ 1258189 h 2236787"/>
                <a:gd name="connsiteX374" fmla="*/ 1822011 w 3644022"/>
                <a:gd name="connsiteY374" fmla="*/ 1258189 h 2236787"/>
                <a:gd name="connsiteX375" fmla="*/ 1962165 w 3644022"/>
                <a:gd name="connsiteY375" fmla="*/ 1258189 h 2236787"/>
                <a:gd name="connsiteX376" fmla="*/ 1962165 w 3644022"/>
                <a:gd name="connsiteY376" fmla="*/ 1397988 h 2236787"/>
                <a:gd name="connsiteX377" fmla="*/ 1822011 w 3644022"/>
                <a:gd name="connsiteY377" fmla="*/ 1397988 h 2236787"/>
                <a:gd name="connsiteX378" fmla="*/ 1681857 w 3644022"/>
                <a:gd name="connsiteY378" fmla="*/ 1537789 h 2236787"/>
                <a:gd name="connsiteX379" fmla="*/ 1681857 w 3644022"/>
                <a:gd name="connsiteY379" fmla="*/ 1397990 h 2236787"/>
                <a:gd name="connsiteX380" fmla="*/ 1822011 w 3644022"/>
                <a:gd name="connsiteY380" fmla="*/ 1397990 h 2236787"/>
                <a:gd name="connsiteX381" fmla="*/ 1962165 w 3644022"/>
                <a:gd name="connsiteY381" fmla="*/ 1397990 h 2236787"/>
                <a:gd name="connsiteX382" fmla="*/ 1962165 w 3644022"/>
                <a:gd name="connsiteY382" fmla="*/ 1537789 h 2236787"/>
                <a:gd name="connsiteX383" fmla="*/ 1822011 w 3644022"/>
                <a:gd name="connsiteY383" fmla="*/ 1537789 h 2236787"/>
                <a:gd name="connsiteX384" fmla="*/ 1541702 w 3644022"/>
                <a:gd name="connsiteY384" fmla="*/ 838794 h 2236787"/>
                <a:gd name="connsiteX385" fmla="*/ 1541702 w 3644022"/>
                <a:gd name="connsiteY385" fmla="*/ 698995 h 2236787"/>
                <a:gd name="connsiteX386" fmla="*/ 1541702 w 3644022"/>
                <a:gd name="connsiteY386" fmla="*/ 559196 h 2236787"/>
                <a:gd name="connsiteX387" fmla="*/ 1541702 w 3644022"/>
                <a:gd name="connsiteY387" fmla="*/ 419397 h 2236787"/>
                <a:gd name="connsiteX388" fmla="*/ 1541702 w 3644022"/>
                <a:gd name="connsiteY388" fmla="*/ 279598 h 2236787"/>
                <a:gd name="connsiteX389" fmla="*/ 1541702 w 3644022"/>
                <a:gd name="connsiteY389" fmla="*/ 139799 h 2236787"/>
                <a:gd name="connsiteX390" fmla="*/ 1681856 w 3644022"/>
                <a:gd name="connsiteY390" fmla="*/ 139799 h 2236787"/>
                <a:gd name="connsiteX391" fmla="*/ 1681856 w 3644022"/>
                <a:gd name="connsiteY391" fmla="*/ 279598 h 2236787"/>
                <a:gd name="connsiteX392" fmla="*/ 1681856 w 3644022"/>
                <a:gd name="connsiteY392" fmla="*/ 419397 h 2236787"/>
                <a:gd name="connsiteX393" fmla="*/ 1681856 w 3644022"/>
                <a:gd name="connsiteY393" fmla="*/ 559196 h 2236787"/>
                <a:gd name="connsiteX394" fmla="*/ 1681856 w 3644022"/>
                <a:gd name="connsiteY394" fmla="*/ 698995 h 2236787"/>
                <a:gd name="connsiteX395" fmla="*/ 1681856 w 3644022"/>
                <a:gd name="connsiteY395" fmla="*/ 838794 h 2236787"/>
                <a:gd name="connsiteX396" fmla="*/ 1541702 w 3644022"/>
                <a:gd name="connsiteY396" fmla="*/ 1258188 h 2236787"/>
                <a:gd name="connsiteX397" fmla="*/ 1541702 w 3644022"/>
                <a:gd name="connsiteY397" fmla="*/ 1118393 h 2236787"/>
                <a:gd name="connsiteX398" fmla="*/ 1541702 w 3644022"/>
                <a:gd name="connsiteY398" fmla="*/ 978594 h 2236787"/>
                <a:gd name="connsiteX399" fmla="*/ 1541702 w 3644022"/>
                <a:gd name="connsiteY399" fmla="*/ 838795 h 2236787"/>
                <a:gd name="connsiteX400" fmla="*/ 1681856 w 3644022"/>
                <a:gd name="connsiteY400" fmla="*/ 838795 h 2236787"/>
                <a:gd name="connsiteX401" fmla="*/ 1681856 w 3644022"/>
                <a:gd name="connsiteY401" fmla="*/ 978594 h 2236787"/>
                <a:gd name="connsiteX402" fmla="*/ 1681856 w 3644022"/>
                <a:gd name="connsiteY402" fmla="*/ 1118393 h 2236787"/>
                <a:gd name="connsiteX403" fmla="*/ 1681856 w 3644022"/>
                <a:gd name="connsiteY403" fmla="*/ 1258188 h 2236787"/>
                <a:gd name="connsiteX404" fmla="*/ 1541702 w 3644022"/>
                <a:gd name="connsiteY404" fmla="*/ 1397988 h 2236787"/>
                <a:gd name="connsiteX405" fmla="*/ 1541702 w 3644022"/>
                <a:gd name="connsiteY405" fmla="*/ 1258189 h 2236787"/>
                <a:gd name="connsiteX406" fmla="*/ 1681856 w 3644022"/>
                <a:gd name="connsiteY406" fmla="*/ 1258189 h 2236787"/>
                <a:gd name="connsiteX407" fmla="*/ 1681856 w 3644022"/>
                <a:gd name="connsiteY407" fmla="*/ 1397988 h 2236787"/>
                <a:gd name="connsiteX408" fmla="*/ 1401547 w 3644022"/>
                <a:gd name="connsiteY408" fmla="*/ 838794 h 2236787"/>
                <a:gd name="connsiteX409" fmla="*/ 1401547 w 3644022"/>
                <a:gd name="connsiteY409" fmla="*/ 698995 h 2236787"/>
                <a:gd name="connsiteX410" fmla="*/ 1401547 w 3644022"/>
                <a:gd name="connsiteY410" fmla="*/ 559196 h 2236787"/>
                <a:gd name="connsiteX411" fmla="*/ 1401547 w 3644022"/>
                <a:gd name="connsiteY411" fmla="*/ 419397 h 2236787"/>
                <a:gd name="connsiteX412" fmla="*/ 1401547 w 3644022"/>
                <a:gd name="connsiteY412" fmla="*/ 279598 h 2236787"/>
                <a:gd name="connsiteX413" fmla="*/ 1401547 w 3644022"/>
                <a:gd name="connsiteY413" fmla="*/ 139799 h 2236787"/>
                <a:gd name="connsiteX414" fmla="*/ 1541701 w 3644022"/>
                <a:gd name="connsiteY414" fmla="*/ 139799 h 2236787"/>
                <a:gd name="connsiteX415" fmla="*/ 1541701 w 3644022"/>
                <a:gd name="connsiteY415" fmla="*/ 279598 h 2236787"/>
                <a:gd name="connsiteX416" fmla="*/ 1541701 w 3644022"/>
                <a:gd name="connsiteY416" fmla="*/ 419397 h 2236787"/>
                <a:gd name="connsiteX417" fmla="*/ 1541701 w 3644022"/>
                <a:gd name="connsiteY417" fmla="*/ 559196 h 2236787"/>
                <a:gd name="connsiteX418" fmla="*/ 1541701 w 3644022"/>
                <a:gd name="connsiteY418" fmla="*/ 698995 h 2236787"/>
                <a:gd name="connsiteX419" fmla="*/ 1541701 w 3644022"/>
                <a:gd name="connsiteY419" fmla="*/ 838794 h 2236787"/>
                <a:gd name="connsiteX420" fmla="*/ 1401547 w 3644022"/>
                <a:gd name="connsiteY420" fmla="*/ 1258188 h 2236787"/>
                <a:gd name="connsiteX421" fmla="*/ 1401547 w 3644022"/>
                <a:gd name="connsiteY421" fmla="*/ 1118393 h 2236787"/>
                <a:gd name="connsiteX422" fmla="*/ 1401547 w 3644022"/>
                <a:gd name="connsiteY422" fmla="*/ 978594 h 2236787"/>
                <a:gd name="connsiteX423" fmla="*/ 1401547 w 3644022"/>
                <a:gd name="connsiteY423" fmla="*/ 838795 h 2236787"/>
                <a:gd name="connsiteX424" fmla="*/ 1541701 w 3644022"/>
                <a:gd name="connsiteY424" fmla="*/ 838795 h 2236787"/>
                <a:gd name="connsiteX425" fmla="*/ 1541701 w 3644022"/>
                <a:gd name="connsiteY425" fmla="*/ 978594 h 2236787"/>
                <a:gd name="connsiteX426" fmla="*/ 1541701 w 3644022"/>
                <a:gd name="connsiteY426" fmla="*/ 1118393 h 2236787"/>
                <a:gd name="connsiteX427" fmla="*/ 1541701 w 3644022"/>
                <a:gd name="connsiteY427" fmla="*/ 1258188 h 2236787"/>
                <a:gd name="connsiteX428" fmla="*/ 1121238 w 3644022"/>
                <a:gd name="connsiteY428" fmla="*/ 838794 h 2236787"/>
                <a:gd name="connsiteX429" fmla="*/ 1121238 w 3644022"/>
                <a:gd name="connsiteY429" fmla="*/ 698995 h 2236787"/>
                <a:gd name="connsiteX430" fmla="*/ 1121238 w 3644022"/>
                <a:gd name="connsiteY430" fmla="*/ 559196 h 2236787"/>
                <a:gd name="connsiteX431" fmla="*/ 1121238 w 3644022"/>
                <a:gd name="connsiteY431" fmla="*/ 419397 h 2236787"/>
                <a:gd name="connsiteX432" fmla="*/ 1121238 w 3644022"/>
                <a:gd name="connsiteY432" fmla="*/ 279598 h 2236787"/>
                <a:gd name="connsiteX433" fmla="*/ 1121238 w 3644022"/>
                <a:gd name="connsiteY433" fmla="*/ 139799 h 2236787"/>
                <a:gd name="connsiteX434" fmla="*/ 1261392 w 3644022"/>
                <a:gd name="connsiteY434" fmla="*/ 139799 h 2236787"/>
                <a:gd name="connsiteX435" fmla="*/ 1401546 w 3644022"/>
                <a:gd name="connsiteY435" fmla="*/ 139799 h 2236787"/>
                <a:gd name="connsiteX436" fmla="*/ 1401546 w 3644022"/>
                <a:gd name="connsiteY436" fmla="*/ 279598 h 2236787"/>
                <a:gd name="connsiteX437" fmla="*/ 1401546 w 3644022"/>
                <a:gd name="connsiteY437" fmla="*/ 419397 h 2236787"/>
                <a:gd name="connsiteX438" fmla="*/ 1401546 w 3644022"/>
                <a:gd name="connsiteY438" fmla="*/ 559196 h 2236787"/>
                <a:gd name="connsiteX439" fmla="*/ 1401546 w 3644022"/>
                <a:gd name="connsiteY439" fmla="*/ 698995 h 2236787"/>
                <a:gd name="connsiteX440" fmla="*/ 1401546 w 3644022"/>
                <a:gd name="connsiteY440" fmla="*/ 838794 h 2236787"/>
                <a:gd name="connsiteX441" fmla="*/ 1261392 w 3644022"/>
                <a:gd name="connsiteY441" fmla="*/ 838794 h 2236787"/>
                <a:gd name="connsiteX442" fmla="*/ 1121238 w 3644022"/>
                <a:gd name="connsiteY442" fmla="*/ 1258188 h 2236787"/>
                <a:gd name="connsiteX443" fmla="*/ 1121238 w 3644022"/>
                <a:gd name="connsiteY443" fmla="*/ 1118393 h 2236787"/>
                <a:gd name="connsiteX444" fmla="*/ 1121238 w 3644022"/>
                <a:gd name="connsiteY444" fmla="*/ 978594 h 2236787"/>
                <a:gd name="connsiteX445" fmla="*/ 1121238 w 3644022"/>
                <a:gd name="connsiteY445" fmla="*/ 838795 h 2236787"/>
                <a:gd name="connsiteX446" fmla="*/ 1261392 w 3644022"/>
                <a:gd name="connsiteY446" fmla="*/ 838795 h 2236787"/>
                <a:gd name="connsiteX447" fmla="*/ 1401546 w 3644022"/>
                <a:gd name="connsiteY447" fmla="*/ 838795 h 2236787"/>
                <a:gd name="connsiteX448" fmla="*/ 1401546 w 3644022"/>
                <a:gd name="connsiteY448" fmla="*/ 978594 h 2236787"/>
                <a:gd name="connsiteX449" fmla="*/ 1401546 w 3644022"/>
                <a:gd name="connsiteY449" fmla="*/ 1118393 h 2236787"/>
                <a:gd name="connsiteX450" fmla="*/ 1401546 w 3644022"/>
                <a:gd name="connsiteY450" fmla="*/ 1258188 h 2236787"/>
                <a:gd name="connsiteX451" fmla="*/ 1261392 w 3644022"/>
                <a:gd name="connsiteY451" fmla="*/ 1258188 h 2236787"/>
                <a:gd name="connsiteX452" fmla="*/ 1261392 w 3644022"/>
                <a:gd name="connsiteY452" fmla="*/ 1258188 h 2236787"/>
                <a:gd name="connsiteX453" fmla="*/ 981083 w 3644022"/>
                <a:gd name="connsiteY453" fmla="*/ 838794 h 2236787"/>
                <a:gd name="connsiteX454" fmla="*/ 981083 w 3644022"/>
                <a:gd name="connsiteY454" fmla="*/ 698995 h 2236787"/>
                <a:gd name="connsiteX455" fmla="*/ 981083 w 3644022"/>
                <a:gd name="connsiteY455" fmla="*/ 559196 h 2236787"/>
                <a:gd name="connsiteX456" fmla="*/ 981083 w 3644022"/>
                <a:gd name="connsiteY456" fmla="*/ 419397 h 2236787"/>
                <a:gd name="connsiteX457" fmla="*/ 981083 w 3644022"/>
                <a:gd name="connsiteY457" fmla="*/ 279598 h 2236787"/>
                <a:gd name="connsiteX458" fmla="*/ 981083 w 3644022"/>
                <a:gd name="connsiteY458" fmla="*/ 139799 h 2236787"/>
                <a:gd name="connsiteX459" fmla="*/ 981083 w 3644022"/>
                <a:gd name="connsiteY459" fmla="*/ 0 h 2236787"/>
                <a:gd name="connsiteX460" fmla="*/ 1121237 w 3644022"/>
                <a:gd name="connsiteY460" fmla="*/ 0 h 2236787"/>
                <a:gd name="connsiteX461" fmla="*/ 1121237 w 3644022"/>
                <a:gd name="connsiteY461" fmla="*/ 139799 h 2236787"/>
                <a:gd name="connsiteX462" fmla="*/ 1121237 w 3644022"/>
                <a:gd name="connsiteY462" fmla="*/ 279598 h 2236787"/>
                <a:gd name="connsiteX463" fmla="*/ 1121237 w 3644022"/>
                <a:gd name="connsiteY463" fmla="*/ 419397 h 2236787"/>
                <a:gd name="connsiteX464" fmla="*/ 1121237 w 3644022"/>
                <a:gd name="connsiteY464" fmla="*/ 559196 h 2236787"/>
                <a:gd name="connsiteX465" fmla="*/ 1121237 w 3644022"/>
                <a:gd name="connsiteY465" fmla="*/ 698995 h 2236787"/>
                <a:gd name="connsiteX466" fmla="*/ 1121237 w 3644022"/>
                <a:gd name="connsiteY466" fmla="*/ 838794 h 2236787"/>
                <a:gd name="connsiteX467" fmla="*/ 981083 w 3644022"/>
                <a:gd name="connsiteY467" fmla="*/ 1258188 h 2236787"/>
                <a:gd name="connsiteX468" fmla="*/ 981083 w 3644022"/>
                <a:gd name="connsiteY468" fmla="*/ 1118393 h 2236787"/>
                <a:gd name="connsiteX469" fmla="*/ 981083 w 3644022"/>
                <a:gd name="connsiteY469" fmla="*/ 978594 h 2236787"/>
                <a:gd name="connsiteX470" fmla="*/ 981083 w 3644022"/>
                <a:gd name="connsiteY470" fmla="*/ 838795 h 2236787"/>
                <a:gd name="connsiteX471" fmla="*/ 1121237 w 3644022"/>
                <a:gd name="connsiteY471" fmla="*/ 838795 h 2236787"/>
                <a:gd name="connsiteX472" fmla="*/ 1121237 w 3644022"/>
                <a:gd name="connsiteY472" fmla="*/ 978594 h 2236787"/>
                <a:gd name="connsiteX473" fmla="*/ 1121237 w 3644022"/>
                <a:gd name="connsiteY473" fmla="*/ 1118393 h 2236787"/>
                <a:gd name="connsiteX474" fmla="*/ 1121237 w 3644022"/>
                <a:gd name="connsiteY474" fmla="*/ 1258188 h 2236787"/>
                <a:gd name="connsiteX475" fmla="*/ 981083 w 3644022"/>
                <a:gd name="connsiteY475" fmla="*/ 1397988 h 2236787"/>
                <a:gd name="connsiteX476" fmla="*/ 981083 w 3644022"/>
                <a:gd name="connsiteY476" fmla="*/ 1258189 h 2236787"/>
                <a:gd name="connsiteX477" fmla="*/ 1121237 w 3644022"/>
                <a:gd name="connsiteY477" fmla="*/ 1258189 h 2236787"/>
                <a:gd name="connsiteX478" fmla="*/ 1121237 w 3644022"/>
                <a:gd name="connsiteY478" fmla="*/ 1397988 h 2236787"/>
                <a:gd name="connsiteX479" fmla="*/ 840928 w 3644022"/>
                <a:gd name="connsiteY479" fmla="*/ 838794 h 2236787"/>
                <a:gd name="connsiteX480" fmla="*/ 840928 w 3644022"/>
                <a:gd name="connsiteY480" fmla="*/ 698995 h 2236787"/>
                <a:gd name="connsiteX481" fmla="*/ 840928 w 3644022"/>
                <a:gd name="connsiteY481" fmla="*/ 559196 h 2236787"/>
                <a:gd name="connsiteX482" fmla="*/ 840928 w 3644022"/>
                <a:gd name="connsiteY482" fmla="*/ 419397 h 2236787"/>
                <a:gd name="connsiteX483" fmla="*/ 840928 w 3644022"/>
                <a:gd name="connsiteY483" fmla="*/ 279598 h 2236787"/>
                <a:gd name="connsiteX484" fmla="*/ 840928 w 3644022"/>
                <a:gd name="connsiteY484" fmla="*/ 139799 h 2236787"/>
                <a:gd name="connsiteX485" fmla="*/ 840928 w 3644022"/>
                <a:gd name="connsiteY485" fmla="*/ 0 h 2236787"/>
                <a:gd name="connsiteX486" fmla="*/ 981082 w 3644022"/>
                <a:gd name="connsiteY486" fmla="*/ 0 h 2236787"/>
                <a:gd name="connsiteX487" fmla="*/ 981082 w 3644022"/>
                <a:gd name="connsiteY487" fmla="*/ 139799 h 2236787"/>
                <a:gd name="connsiteX488" fmla="*/ 981082 w 3644022"/>
                <a:gd name="connsiteY488" fmla="*/ 279598 h 2236787"/>
                <a:gd name="connsiteX489" fmla="*/ 981082 w 3644022"/>
                <a:gd name="connsiteY489" fmla="*/ 419397 h 2236787"/>
                <a:gd name="connsiteX490" fmla="*/ 981082 w 3644022"/>
                <a:gd name="connsiteY490" fmla="*/ 559196 h 2236787"/>
                <a:gd name="connsiteX491" fmla="*/ 981082 w 3644022"/>
                <a:gd name="connsiteY491" fmla="*/ 698995 h 2236787"/>
                <a:gd name="connsiteX492" fmla="*/ 981082 w 3644022"/>
                <a:gd name="connsiteY492" fmla="*/ 838794 h 2236787"/>
                <a:gd name="connsiteX493" fmla="*/ 840928 w 3644022"/>
                <a:gd name="connsiteY493" fmla="*/ 1258188 h 2236787"/>
                <a:gd name="connsiteX494" fmla="*/ 840928 w 3644022"/>
                <a:gd name="connsiteY494" fmla="*/ 1118393 h 2236787"/>
                <a:gd name="connsiteX495" fmla="*/ 840928 w 3644022"/>
                <a:gd name="connsiteY495" fmla="*/ 978594 h 2236787"/>
                <a:gd name="connsiteX496" fmla="*/ 840928 w 3644022"/>
                <a:gd name="connsiteY496" fmla="*/ 838795 h 2236787"/>
                <a:gd name="connsiteX497" fmla="*/ 981082 w 3644022"/>
                <a:gd name="connsiteY497" fmla="*/ 838795 h 2236787"/>
                <a:gd name="connsiteX498" fmla="*/ 981082 w 3644022"/>
                <a:gd name="connsiteY498" fmla="*/ 978594 h 2236787"/>
                <a:gd name="connsiteX499" fmla="*/ 981082 w 3644022"/>
                <a:gd name="connsiteY499" fmla="*/ 1118393 h 2236787"/>
                <a:gd name="connsiteX500" fmla="*/ 981082 w 3644022"/>
                <a:gd name="connsiteY500" fmla="*/ 1258188 h 2236787"/>
                <a:gd name="connsiteX501" fmla="*/ 840928 w 3644022"/>
                <a:gd name="connsiteY501" fmla="*/ 1397988 h 2236787"/>
                <a:gd name="connsiteX502" fmla="*/ 840928 w 3644022"/>
                <a:gd name="connsiteY502" fmla="*/ 1258189 h 2236787"/>
                <a:gd name="connsiteX503" fmla="*/ 981082 w 3644022"/>
                <a:gd name="connsiteY503" fmla="*/ 1258189 h 2236787"/>
                <a:gd name="connsiteX504" fmla="*/ 981082 w 3644022"/>
                <a:gd name="connsiteY504" fmla="*/ 1397988 h 2236787"/>
                <a:gd name="connsiteX505" fmla="*/ 840928 w 3644022"/>
                <a:gd name="connsiteY505" fmla="*/ 1537789 h 2236787"/>
                <a:gd name="connsiteX506" fmla="*/ 840928 w 3644022"/>
                <a:gd name="connsiteY506" fmla="*/ 1397990 h 2236787"/>
                <a:gd name="connsiteX507" fmla="*/ 981082 w 3644022"/>
                <a:gd name="connsiteY507" fmla="*/ 1397990 h 2236787"/>
                <a:gd name="connsiteX508" fmla="*/ 981082 w 3644022"/>
                <a:gd name="connsiteY508" fmla="*/ 1537789 h 2236787"/>
                <a:gd name="connsiteX509" fmla="*/ 560619 w 3644022"/>
                <a:gd name="connsiteY509" fmla="*/ 838794 h 2236787"/>
                <a:gd name="connsiteX510" fmla="*/ 560619 w 3644022"/>
                <a:gd name="connsiteY510" fmla="*/ 698995 h 2236787"/>
                <a:gd name="connsiteX511" fmla="*/ 560619 w 3644022"/>
                <a:gd name="connsiteY511" fmla="*/ 559196 h 2236787"/>
                <a:gd name="connsiteX512" fmla="*/ 560619 w 3644022"/>
                <a:gd name="connsiteY512" fmla="*/ 419397 h 2236787"/>
                <a:gd name="connsiteX513" fmla="*/ 560619 w 3644022"/>
                <a:gd name="connsiteY513" fmla="*/ 279598 h 2236787"/>
                <a:gd name="connsiteX514" fmla="*/ 560619 w 3644022"/>
                <a:gd name="connsiteY514" fmla="*/ 139799 h 2236787"/>
                <a:gd name="connsiteX515" fmla="*/ 560619 w 3644022"/>
                <a:gd name="connsiteY515" fmla="*/ 0 h 2236787"/>
                <a:gd name="connsiteX516" fmla="*/ 700773 w 3644022"/>
                <a:gd name="connsiteY516" fmla="*/ 0 h 2236787"/>
                <a:gd name="connsiteX517" fmla="*/ 840927 w 3644022"/>
                <a:gd name="connsiteY517" fmla="*/ 0 h 2236787"/>
                <a:gd name="connsiteX518" fmla="*/ 840927 w 3644022"/>
                <a:gd name="connsiteY518" fmla="*/ 139799 h 2236787"/>
                <a:gd name="connsiteX519" fmla="*/ 840927 w 3644022"/>
                <a:gd name="connsiteY519" fmla="*/ 279598 h 2236787"/>
                <a:gd name="connsiteX520" fmla="*/ 840927 w 3644022"/>
                <a:gd name="connsiteY520" fmla="*/ 419397 h 2236787"/>
                <a:gd name="connsiteX521" fmla="*/ 840927 w 3644022"/>
                <a:gd name="connsiteY521" fmla="*/ 559196 h 2236787"/>
                <a:gd name="connsiteX522" fmla="*/ 840927 w 3644022"/>
                <a:gd name="connsiteY522" fmla="*/ 698995 h 2236787"/>
                <a:gd name="connsiteX523" fmla="*/ 840927 w 3644022"/>
                <a:gd name="connsiteY523" fmla="*/ 838794 h 2236787"/>
                <a:gd name="connsiteX524" fmla="*/ 700773 w 3644022"/>
                <a:gd name="connsiteY524" fmla="*/ 838794 h 2236787"/>
                <a:gd name="connsiteX525" fmla="*/ 560619 w 3644022"/>
                <a:gd name="connsiteY525" fmla="*/ 1258188 h 2236787"/>
                <a:gd name="connsiteX526" fmla="*/ 560619 w 3644022"/>
                <a:gd name="connsiteY526" fmla="*/ 1118393 h 2236787"/>
                <a:gd name="connsiteX527" fmla="*/ 560619 w 3644022"/>
                <a:gd name="connsiteY527" fmla="*/ 978594 h 2236787"/>
                <a:gd name="connsiteX528" fmla="*/ 560619 w 3644022"/>
                <a:gd name="connsiteY528" fmla="*/ 838795 h 2236787"/>
                <a:gd name="connsiteX529" fmla="*/ 700773 w 3644022"/>
                <a:gd name="connsiteY529" fmla="*/ 838795 h 2236787"/>
                <a:gd name="connsiteX530" fmla="*/ 840927 w 3644022"/>
                <a:gd name="connsiteY530" fmla="*/ 838795 h 2236787"/>
                <a:gd name="connsiteX531" fmla="*/ 840927 w 3644022"/>
                <a:gd name="connsiteY531" fmla="*/ 978594 h 2236787"/>
                <a:gd name="connsiteX532" fmla="*/ 840927 w 3644022"/>
                <a:gd name="connsiteY532" fmla="*/ 1118393 h 2236787"/>
                <a:gd name="connsiteX533" fmla="*/ 840927 w 3644022"/>
                <a:gd name="connsiteY533" fmla="*/ 1258188 h 2236787"/>
                <a:gd name="connsiteX534" fmla="*/ 700773 w 3644022"/>
                <a:gd name="connsiteY534" fmla="*/ 1258188 h 2236787"/>
                <a:gd name="connsiteX535" fmla="*/ 560619 w 3644022"/>
                <a:gd name="connsiteY535" fmla="*/ 1397988 h 2236787"/>
                <a:gd name="connsiteX536" fmla="*/ 560619 w 3644022"/>
                <a:gd name="connsiteY536" fmla="*/ 1258189 h 2236787"/>
                <a:gd name="connsiteX537" fmla="*/ 700773 w 3644022"/>
                <a:gd name="connsiteY537" fmla="*/ 1258189 h 2236787"/>
                <a:gd name="connsiteX538" fmla="*/ 840927 w 3644022"/>
                <a:gd name="connsiteY538" fmla="*/ 1258189 h 2236787"/>
                <a:gd name="connsiteX539" fmla="*/ 840927 w 3644022"/>
                <a:gd name="connsiteY539" fmla="*/ 1397988 h 2236787"/>
                <a:gd name="connsiteX540" fmla="*/ 700773 w 3644022"/>
                <a:gd name="connsiteY540" fmla="*/ 1397988 h 2236787"/>
                <a:gd name="connsiteX541" fmla="*/ 700773 w 3644022"/>
                <a:gd name="connsiteY541" fmla="*/ 1397988 h 2236787"/>
                <a:gd name="connsiteX542" fmla="*/ 560619 w 3644022"/>
                <a:gd name="connsiteY542" fmla="*/ 1537789 h 2236787"/>
                <a:gd name="connsiteX543" fmla="*/ 560619 w 3644022"/>
                <a:gd name="connsiteY543" fmla="*/ 1397990 h 2236787"/>
                <a:gd name="connsiteX544" fmla="*/ 700773 w 3644022"/>
                <a:gd name="connsiteY544" fmla="*/ 1397990 h 2236787"/>
                <a:gd name="connsiteX545" fmla="*/ 840927 w 3644022"/>
                <a:gd name="connsiteY545" fmla="*/ 1397990 h 2236787"/>
                <a:gd name="connsiteX546" fmla="*/ 840927 w 3644022"/>
                <a:gd name="connsiteY546" fmla="*/ 1537789 h 2236787"/>
                <a:gd name="connsiteX547" fmla="*/ 700773 w 3644022"/>
                <a:gd name="connsiteY547" fmla="*/ 1537789 h 2236787"/>
                <a:gd name="connsiteX548" fmla="*/ 700773 w 3644022"/>
                <a:gd name="connsiteY548" fmla="*/ 1537789 h 2236787"/>
                <a:gd name="connsiteX549" fmla="*/ 560619 w 3644022"/>
                <a:gd name="connsiteY549" fmla="*/ 1677588 h 2236787"/>
                <a:gd name="connsiteX550" fmla="*/ 560619 w 3644022"/>
                <a:gd name="connsiteY550" fmla="*/ 1537789 h 2236787"/>
                <a:gd name="connsiteX551" fmla="*/ 700773 w 3644022"/>
                <a:gd name="connsiteY551" fmla="*/ 1537789 h 2236787"/>
                <a:gd name="connsiteX552" fmla="*/ 840927 w 3644022"/>
                <a:gd name="connsiteY552" fmla="*/ 1537789 h 2236787"/>
                <a:gd name="connsiteX553" fmla="*/ 840927 w 3644022"/>
                <a:gd name="connsiteY553" fmla="*/ 1677589 h 2236787"/>
                <a:gd name="connsiteX554" fmla="*/ 700773 w 3644022"/>
                <a:gd name="connsiteY554" fmla="*/ 1677589 h 2236787"/>
                <a:gd name="connsiteX555" fmla="*/ 700773 w 3644022"/>
                <a:gd name="connsiteY555" fmla="*/ 1677588 h 2236787"/>
                <a:gd name="connsiteX556" fmla="*/ 560619 w 3644022"/>
                <a:gd name="connsiteY556" fmla="*/ 1817388 h 2236787"/>
                <a:gd name="connsiteX557" fmla="*/ 560619 w 3644022"/>
                <a:gd name="connsiteY557" fmla="*/ 1677589 h 2236787"/>
                <a:gd name="connsiteX558" fmla="*/ 700773 w 3644022"/>
                <a:gd name="connsiteY558" fmla="*/ 1677589 h 2236787"/>
                <a:gd name="connsiteX559" fmla="*/ 840927 w 3644022"/>
                <a:gd name="connsiteY559" fmla="*/ 1677589 h 2236787"/>
                <a:gd name="connsiteX560" fmla="*/ 840927 w 3644022"/>
                <a:gd name="connsiteY560" fmla="*/ 1817388 h 2236787"/>
                <a:gd name="connsiteX561" fmla="*/ 700773 w 3644022"/>
                <a:gd name="connsiteY561" fmla="*/ 1817388 h 2236787"/>
                <a:gd name="connsiteX562" fmla="*/ 700773 w 3644022"/>
                <a:gd name="connsiteY562" fmla="*/ 1817388 h 2236787"/>
                <a:gd name="connsiteX563" fmla="*/ 560619 w 3644022"/>
                <a:gd name="connsiteY563" fmla="*/ 1957187 h 2236787"/>
                <a:gd name="connsiteX564" fmla="*/ 560619 w 3644022"/>
                <a:gd name="connsiteY564" fmla="*/ 1817388 h 2236787"/>
                <a:gd name="connsiteX565" fmla="*/ 700773 w 3644022"/>
                <a:gd name="connsiteY565" fmla="*/ 1817388 h 2236787"/>
                <a:gd name="connsiteX566" fmla="*/ 700773 w 3644022"/>
                <a:gd name="connsiteY566" fmla="*/ 1957187 h 2236787"/>
                <a:gd name="connsiteX567" fmla="*/ 560619 w 3644022"/>
                <a:gd name="connsiteY567" fmla="*/ 2096988 h 2236787"/>
                <a:gd name="connsiteX568" fmla="*/ 560619 w 3644022"/>
                <a:gd name="connsiteY568" fmla="*/ 1957189 h 2236787"/>
                <a:gd name="connsiteX569" fmla="*/ 700773 w 3644022"/>
                <a:gd name="connsiteY569" fmla="*/ 1957189 h 2236787"/>
                <a:gd name="connsiteX570" fmla="*/ 700773 w 3644022"/>
                <a:gd name="connsiteY570" fmla="*/ 2096988 h 2236787"/>
                <a:gd name="connsiteX571" fmla="*/ 420464 w 3644022"/>
                <a:gd name="connsiteY571" fmla="*/ 838794 h 2236787"/>
                <a:gd name="connsiteX572" fmla="*/ 420464 w 3644022"/>
                <a:gd name="connsiteY572" fmla="*/ 698995 h 2236787"/>
                <a:gd name="connsiteX573" fmla="*/ 420464 w 3644022"/>
                <a:gd name="connsiteY573" fmla="*/ 559196 h 2236787"/>
                <a:gd name="connsiteX574" fmla="*/ 420464 w 3644022"/>
                <a:gd name="connsiteY574" fmla="*/ 559196 h 2236787"/>
                <a:gd name="connsiteX575" fmla="*/ 420464 w 3644022"/>
                <a:gd name="connsiteY575" fmla="*/ 419397 h 2236787"/>
                <a:gd name="connsiteX576" fmla="*/ 420464 w 3644022"/>
                <a:gd name="connsiteY576" fmla="*/ 279598 h 2236787"/>
                <a:gd name="connsiteX577" fmla="*/ 420464 w 3644022"/>
                <a:gd name="connsiteY577" fmla="*/ 139799 h 2236787"/>
                <a:gd name="connsiteX578" fmla="*/ 420464 w 3644022"/>
                <a:gd name="connsiteY578" fmla="*/ 0 h 2236787"/>
                <a:gd name="connsiteX579" fmla="*/ 560618 w 3644022"/>
                <a:gd name="connsiteY579" fmla="*/ 0 h 2236787"/>
                <a:gd name="connsiteX580" fmla="*/ 560618 w 3644022"/>
                <a:gd name="connsiteY580" fmla="*/ 139799 h 2236787"/>
                <a:gd name="connsiteX581" fmla="*/ 560618 w 3644022"/>
                <a:gd name="connsiteY581" fmla="*/ 279598 h 2236787"/>
                <a:gd name="connsiteX582" fmla="*/ 560618 w 3644022"/>
                <a:gd name="connsiteY582" fmla="*/ 419397 h 2236787"/>
                <a:gd name="connsiteX583" fmla="*/ 560618 w 3644022"/>
                <a:gd name="connsiteY583" fmla="*/ 559196 h 2236787"/>
                <a:gd name="connsiteX584" fmla="*/ 560618 w 3644022"/>
                <a:gd name="connsiteY584" fmla="*/ 698995 h 2236787"/>
                <a:gd name="connsiteX585" fmla="*/ 560618 w 3644022"/>
                <a:gd name="connsiteY585" fmla="*/ 838794 h 2236787"/>
                <a:gd name="connsiteX586" fmla="*/ 420464 w 3644022"/>
                <a:gd name="connsiteY586" fmla="*/ 1258188 h 2236787"/>
                <a:gd name="connsiteX587" fmla="*/ 420464 w 3644022"/>
                <a:gd name="connsiteY587" fmla="*/ 1118393 h 2236787"/>
                <a:gd name="connsiteX588" fmla="*/ 420464 w 3644022"/>
                <a:gd name="connsiteY588" fmla="*/ 978594 h 2236787"/>
                <a:gd name="connsiteX589" fmla="*/ 420464 w 3644022"/>
                <a:gd name="connsiteY589" fmla="*/ 838795 h 2236787"/>
                <a:gd name="connsiteX590" fmla="*/ 560618 w 3644022"/>
                <a:gd name="connsiteY590" fmla="*/ 838795 h 2236787"/>
                <a:gd name="connsiteX591" fmla="*/ 560618 w 3644022"/>
                <a:gd name="connsiteY591" fmla="*/ 978594 h 2236787"/>
                <a:gd name="connsiteX592" fmla="*/ 560618 w 3644022"/>
                <a:gd name="connsiteY592" fmla="*/ 1118393 h 2236787"/>
                <a:gd name="connsiteX593" fmla="*/ 560618 w 3644022"/>
                <a:gd name="connsiteY593" fmla="*/ 1258188 h 2236787"/>
                <a:gd name="connsiteX594" fmla="*/ 420464 w 3644022"/>
                <a:gd name="connsiteY594" fmla="*/ 1397988 h 2236787"/>
                <a:gd name="connsiteX595" fmla="*/ 420464 w 3644022"/>
                <a:gd name="connsiteY595" fmla="*/ 1258189 h 2236787"/>
                <a:gd name="connsiteX596" fmla="*/ 560618 w 3644022"/>
                <a:gd name="connsiteY596" fmla="*/ 1258189 h 2236787"/>
                <a:gd name="connsiteX597" fmla="*/ 560618 w 3644022"/>
                <a:gd name="connsiteY597" fmla="*/ 1397988 h 2236787"/>
                <a:gd name="connsiteX598" fmla="*/ 420464 w 3644022"/>
                <a:gd name="connsiteY598" fmla="*/ 1537789 h 2236787"/>
                <a:gd name="connsiteX599" fmla="*/ 420464 w 3644022"/>
                <a:gd name="connsiteY599" fmla="*/ 1397990 h 2236787"/>
                <a:gd name="connsiteX600" fmla="*/ 560618 w 3644022"/>
                <a:gd name="connsiteY600" fmla="*/ 1397990 h 2236787"/>
                <a:gd name="connsiteX601" fmla="*/ 560618 w 3644022"/>
                <a:gd name="connsiteY601" fmla="*/ 1537789 h 2236787"/>
                <a:gd name="connsiteX602" fmla="*/ 420464 w 3644022"/>
                <a:gd name="connsiteY602" fmla="*/ 1677588 h 2236787"/>
                <a:gd name="connsiteX603" fmla="*/ 420464 w 3644022"/>
                <a:gd name="connsiteY603" fmla="*/ 1537789 h 2236787"/>
                <a:gd name="connsiteX604" fmla="*/ 560618 w 3644022"/>
                <a:gd name="connsiteY604" fmla="*/ 1537789 h 2236787"/>
                <a:gd name="connsiteX605" fmla="*/ 560618 w 3644022"/>
                <a:gd name="connsiteY605" fmla="*/ 1677588 h 2236787"/>
                <a:gd name="connsiteX606" fmla="*/ 420464 w 3644022"/>
                <a:gd name="connsiteY606" fmla="*/ 1817388 h 2236787"/>
                <a:gd name="connsiteX607" fmla="*/ 420464 w 3644022"/>
                <a:gd name="connsiteY607" fmla="*/ 1677589 h 2236787"/>
                <a:gd name="connsiteX608" fmla="*/ 560618 w 3644022"/>
                <a:gd name="connsiteY608" fmla="*/ 1677589 h 2236787"/>
                <a:gd name="connsiteX609" fmla="*/ 560618 w 3644022"/>
                <a:gd name="connsiteY609" fmla="*/ 1817388 h 2236787"/>
                <a:gd name="connsiteX610" fmla="*/ 420464 w 3644022"/>
                <a:gd name="connsiteY610" fmla="*/ 1957187 h 2236787"/>
                <a:gd name="connsiteX611" fmla="*/ 420464 w 3644022"/>
                <a:gd name="connsiteY611" fmla="*/ 1817388 h 2236787"/>
                <a:gd name="connsiteX612" fmla="*/ 560618 w 3644022"/>
                <a:gd name="connsiteY612" fmla="*/ 1817388 h 2236787"/>
                <a:gd name="connsiteX613" fmla="*/ 560618 w 3644022"/>
                <a:gd name="connsiteY613" fmla="*/ 1957187 h 2236787"/>
                <a:gd name="connsiteX614" fmla="*/ 420464 w 3644022"/>
                <a:gd name="connsiteY614" fmla="*/ 2096988 h 2236787"/>
                <a:gd name="connsiteX615" fmla="*/ 420464 w 3644022"/>
                <a:gd name="connsiteY615" fmla="*/ 1957189 h 2236787"/>
                <a:gd name="connsiteX616" fmla="*/ 560618 w 3644022"/>
                <a:gd name="connsiteY616" fmla="*/ 1957189 h 2236787"/>
                <a:gd name="connsiteX617" fmla="*/ 560618 w 3644022"/>
                <a:gd name="connsiteY617" fmla="*/ 2096988 h 2236787"/>
                <a:gd name="connsiteX618" fmla="*/ 420464 w 3644022"/>
                <a:gd name="connsiteY618" fmla="*/ 2236787 h 2236787"/>
                <a:gd name="connsiteX619" fmla="*/ 420464 w 3644022"/>
                <a:gd name="connsiteY619" fmla="*/ 2096988 h 2236787"/>
                <a:gd name="connsiteX620" fmla="*/ 560618 w 3644022"/>
                <a:gd name="connsiteY620" fmla="*/ 2096988 h 2236787"/>
                <a:gd name="connsiteX621" fmla="*/ 560618 w 3644022"/>
                <a:gd name="connsiteY621" fmla="*/ 2236787 h 2236787"/>
                <a:gd name="connsiteX622" fmla="*/ 280309 w 3644022"/>
                <a:gd name="connsiteY622" fmla="*/ 838794 h 2236787"/>
                <a:gd name="connsiteX623" fmla="*/ 280309 w 3644022"/>
                <a:gd name="connsiteY623" fmla="*/ 698995 h 2236787"/>
                <a:gd name="connsiteX624" fmla="*/ 280309 w 3644022"/>
                <a:gd name="connsiteY624" fmla="*/ 559196 h 2236787"/>
                <a:gd name="connsiteX625" fmla="*/ 280309 w 3644022"/>
                <a:gd name="connsiteY625" fmla="*/ 419397 h 2236787"/>
                <a:gd name="connsiteX626" fmla="*/ 280309 w 3644022"/>
                <a:gd name="connsiteY626" fmla="*/ 279598 h 2236787"/>
                <a:gd name="connsiteX627" fmla="*/ 280309 w 3644022"/>
                <a:gd name="connsiteY627" fmla="*/ 139799 h 2236787"/>
                <a:gd name="connsiteX628" fmla="*/ 420463 w 3644022"/>
                <a:gd name="connsiteY628" fmla="*/ 139799 h 2236787"/>
                <a:gd name="connsiteX629" fmla="*/ 420463 w 3644022"/>
                <a:gd name="connsiteY629" fmla="*/ 279598 h 2236787"/>
                <a:gd name="connsiteX630" fmla="*/ 420463 w 3644022"/>
                <a:gd name="connsiteY630" fmla="*/ 419397 h 2236787"/>
                <a:gd name="connsiteX631" fmla="*/ 420463 w 3644022"/>
                <a:gd name="connsiteY631" fmla="*/ 559196 h 2236787"/>
                <a:gd name="connsiteX632" fmla="*/ 420463 w 3644022"/>
                <a:gd name="connsiteY632" fmla="*/ 559196 h 2236787"/>
                <a:gd name="connsiteX633" fmla="*/ 420463 w 3644022"/>
                <a:gd name="connsiteY633" fmla="*/ 698995 h 2236787"/>
                <a:gd name="connsiteX634" fmla="*/ 420463 w 3644022"/>
                <a:gd name="connsiteY634" fmla="*/ 838794 h 2236787"/>
                <a:gd name="connsiteX635" fmla="*/ 280309 w 3644022"/>
                <a:gd name="connsiteY635" fmla="*/ 1258188 h 2236787"/>
                <a:gd name="connsiteX636" fmla="*/ 280309 w 3644022"/>
                <a:gd name="connsiteY636" fmla="*/ 1118393 h 2236787"/>
                <a:gd name="connsiteX637" fmla="*/ 280309 w 3644022"/>
                <a:gd name="connsiteY637" fmla="*/ 978594 h 2236787"/>
                <a:gd name="connsiteX638" fmla="*/ 280309 w 3644022"/>
                <a:gd name="connsiteY638" fmla="*/ 838795 h 2236787"/>
                <a:gd name="connsiteX639" fmla="*/ 420463 w 3644022"/>
                <a:gd name="connsiteY639" fmla="*/ 838795 h 2236787"/>
                <a:gd name="connsiteX640" fmla="*/ 420463 w 3644022"/>
                <a:gd name="connsiteY640" fmla="*/ 978594 h 2236787"/>
                <a:gd name="connsiteX641" fmla="*/ 420463 w 3644022"/>
                <a:gd name="connsiteY641" fmla="*/ 1118393 h 2236787"/>
                <a:gd name="connsiteX642" fmla="*/ 420463 w 3644022"/>
                <a:gd name="connsiteY642" fmla="*/ 1258188 h 2236787"/>
                <a:gd name="connsiteX643" fmla="*/ 280309 w 3644022"/>
                <a:gd name="connsiteY643" fmla="*/ 1397988 h 2236787"/>
                <a:gd name="connsiteX644" fmla="*/ 280309 w 3644022"/>
                <a:gd name="connsiteY644" fmla="*/ 1258189 h 2236787"/>
                <a:gd name="connsiteX645" fmla="*/ 420463 w 3644022"/>
                <a:gd name="connsiteY645" fmla="*/ 1258189 h 2236787"/>
                <a:gd name="connsiteX646" fmla="*/ 420463 w 3644022"/>
                <a:gd name="connsiteY646" fmla="*/ 1397988 h 2236787"/>
                <a:gd name="connsiteX647" fmla="*/ 280309 w 3644022"/>
                <a:gd name="connsiteY647" fmla="*/ 1537789 h 2236787"/>
                <a:gd name="connsiteX648" fmla="*/ 280309 w 3644022"/>
                <a:gd name="connsiteY648" fmla="*/ 1397990 h 2236787"/>
                <a:gd name="connsiteX649" fmla="*/ 420463 w 3644022"/>
                <a:gd name="connsiteY649" fmla="*/ 1397990 h 2236787"/>
                <a:gd name="connsiteX650" fmla="*/ 420463 w 3644022"/>
                <a:gd name="connsiteY650" fmla="*/ 1537789 h 2236787"/>
                <a:gd name="connsiteX651" fmla="*/ 280309 w 3644022"/>
                <a:gd name="connsiteY651" fmla="*/ 1677588 h 2236787"/>
                <a:gd name="connsiteX652" fmla="*/ 280309 w 3644022"/>
                <a:gd name="connsiteY652" fmla="*/ 1537789 h 2236787"/>
                <a:gd name="connsiteX653" fmla="*/ 420463 w 3644022"/>
                <a:gd name="connsiteY653" fmla="*/ 1537789 h 2236787"/>
                <a:gd name="connsiteX654" fmla="*/ 420463 w 3644022"/>
                <a:gd name="connsiteY654" fmla="*/ 1677588 h 2236787"/>
                <a:gd name="connsiteX655" fmla="*/ 280309 w 3644022"/>
                <a:gd name="connsiteY655" fmla="*/ 1817388 h 2236787"/>
                <a:gd name="connsiteX656" fmla="*/ 280309 w 3644022"/>
                <a:gd name="connsiteY656" fmla="*/ 1677589 h 2236787"/>
                <a:gd name="connsiteX657" fmla="*/ 420463 w 3644022"/>
                <a:gd name="connsiteY657" fmla="*/ 1677589 h 2236787"/>
                <a:gd name="connsiteX658" fmla="*/ 420463 w 3644022"/>
                <a:gd name="connsiteY658" fmla="*/ 1817388 h 2236787"/>
                <a:gd name="connsiteX659" fmla="*/ 280309 w 3644022"/>
                <a:gd name="connsiteY659" fmla="*/ 1957187 h 2236787"/>
                <a:gd name="connsiteX660" fmla="*/ 280309 w 3644022"/>
                <a:gd name="connsiteY660" fmla="*/ 1817388 h 2236787"/>
                <a:gd name="connsiteX661" fmla="*/ 420463 w 3644022"/>
                <a:gd name="connsiteY661" fmla="*/ 1817388 h 2236787"/>
                <a:gd name="connsiteX662" fmla="*/ 420463 w 3644022"/>
                <a:gd name="connsiteY662" fmla="*/ 1957187 h 2236787"/>
                <a:gd name="connsiteX663" fmla="*/ 280309 w 3644022"/>
                <a:gd name="connsiteY663" fmla="*/ 2096988 h 2236787"/>
                <a:gd name="connsiteX664" fmla="*/ 280309 w 3644022"/>
                <a:gd name="connsiteY664" fmla="*/ 1957189 h 2236787"/>
                <a:gd name="connsiteX665" fmla="*/ 420463 w 3644022"/>
                <a:gd name="connsiteY665" fmla="*/ 1957189 h 2236787"/>
                <a:gd name="connsiteX666" fmla="*/ 420463 w 3644022"/>
                <a:gd name="connsiteY666" fmla="*/ 2096988 h 2236787"/>
                <a:gd name="connsiteX667" fmla="*/ 280309 w 3644022"/>
                <a:gd name="connsiteY667" fmla="*/ 2236787 h 2236787"/>
                <a:gd name="connsiteX668" fmla="*/ 280309 w 3644022"/>
                <a:gd name="connsiteY668" fmla="*/ 2096988 h 2236787"/>
                <a:gd name="connsiteX669" fmla="*/ 420463 w 3644022"/>
                <a:gd name="connsiteY669" fmla="*/ 2096988 h 2236787"/>
                <a:gd name="connsiteX670" fmla="*/ 420463 w 3644022"/>
                <a:gd name="connsiteY670" fmla="*/ 2236787 h 2236787"/>
                <a:gd name="connsiteX671" fmla="*/ 140154 w 3644022"/>
                <a:gd name="connsiteY671" fmla="*/ 2236787 h 2236787"/>
                <a:gd name="connsiteX672" fmla="*/ 140154 w 3644022"/>
                <a:gd name="connsiteY672" fmla="*/ 2096988 h 2236787"/>
                <a:gd name="connsiteX673" fmla="*/ 280308 w 3644022"/>
                <a:gd name="connsiteY673" fmla="*/ 2096988 h 2236787"/>
                <a:gd name="connsiteX674" fmla="*/ 280308 w 3644022"/>
                <a:gd name="connsiteY674" fmla="*/ 2236787 h 2236787"/>
                <a:gd name="connsiteX675" fmla="*/ 0 w 3644022"/>
                <a:gd name="connsiteY675" fmla="*/ 838794 h 2236787"/>
                <a:gd name="connsiteX676" fmla="*/ 0 w 3644022"/>
                <a:gd name="connsiteY676" fmla="*/ 698995 h 2236787"/>
                <a:gd name="connsiteX677" fmla="*/ 0 w 3644022"/>
                <a:gd name="connsiteY677" fmla="*/ 559196 h 2236787"/>
                <a:gd name="connsiteX678" fmla="*/ 0 w 3644022"/>
                <a:gd name="connsiteY678" fmla="*/ 559196 h 2236787"/>
                <a:gd name="connsiteX679" fmla="*/ 0 w 3644022"/>
                <a:gd name="connsiteY679" fmla="*/ 419397 h 2236787"/>
                <a:gd name="connsiteX680" fmla="*/ 140154 w 3644022"/>
                <a:gd name="connsiteY680" fmla="*/ 419397 h 2236787"/>
                <a:gd name="connsiteX681" fmla="*/ 140154 w 3644022"/>
                <a:gd name="connsiteY681" fmla="*/ 279598 h 2236787"/>
                <a:gd name="connsiteX682" fmla="*/ 140154 w 3644022"/>
                <a:gd name="connsiteY682" fmla="*/ 139799 h 2236787"/>
                <a:gd name="connsiteX683" fmla="*/ 280308 w 3644022"/>
                <a:gd name="connsiteY683" fmla="*/ 139799 h 2236787"/>
                <a:gd name="connsiteX684" fmla="*/ 280308 w 3644022"/>
                <a:gd name="connsiteY684" fmla="*/ 279598 h 2236787"/>
                <a:gd name="connsiteX685" fmla="*/ 280308 w 3644022"/>
                <a:gd name="connsiteY685" fmla="*/ 419397 h 2236787"/>
                <a:gd name="connsiteX686" fmla="*/ 280308 w 3644022"/>
                <a:gd name="connsiteY686" fmla="*/ 419397 h 2236787"/>
                <a:gd name="connsiteX687" fmla="*/ 280308 w 3644022"/>
                <a:gd name="connsiteY687" fmla="*/ 559196 h 2236787"/>
                <a:gd name="connsiteX688" fmla="*/ 280308 w 3644022"/>
                <a:gd name="connsiteY688" fmla="*/ 698995 h 2236787"/>
                <a:gd name="connsiteX689" fmla="*/ 280308 w 3644022"/>
                <a:gd name="connsiteY689" fmla="*/ 838794 h 2236787"/>
                <a:gd name="connsiteX690" fmla="*/ 140154 w 3644022"/>
                <a:gd name="connsiteY690" fmla="*/ 838794 h 2236787"/>
                <a:gd name="connsiteX691" fmla="*/ 0 w 3644022"/>
                <a:gd name="connsiteY691" fmla="*/ 1258188 h 2236787"/>
                <a:gd name="connsiteX692" fmla="*/ 0 w 3644022"/>
                <a:gd name="connsiteY692" fmla="*/ 1118393 h 2236787"/>
                <a:gd name="connsiteX693" fmla="*/ 0 w 3644022"/>
                <a:gd name="connsiteY693" fmla="*/ 978594 h 2236787"/>
                <a:gd name="connsiteX694" fmla="*/ 0 w 3644022"/>
                <a:gd name="connsiteY694" fmla="*/ 838795 h 2236787"/>
                <a:gd name="connsiteX695" fmla="*/ 140154 w 3644022"/>
                <a:gd name="connsiteY695" fmla="*/ 838795 h 2236787"/>
                <a:gd name="connsiteX696" fmla="*/ 280308 w 3644022"/>
                <a:gd name="connsiteY696" fmla="*/ 838795 h 2236787"/>
                <a:gd name="connsiteX697" fmla="*/ 280308 w 3644022"/>
                <a:gd name="connsiteY697" fmla="*/ 978594 h 2236787"/>
                <a:gd name="connsiteX698" fmla="*/ 280308 w 3644022"/>
                <a:gd name="connsiteY698" fmla="*/ 1118393 h 2236787"/>
                <a:gd name="connsiteX699" fmla="*/ 280308 w 3644022"/>
                <a:gd name="connsiteY699" fmla="*/ 1258188 h 2236787"/>
                <a:gd name="connsiteX700" fmla="*/ 140154 w 3644022"/>
                <a:gd name="connsiteY700" fmla="*/ 1258188 h 2236787"/>
                <a:gd name="connsiteX701" fmla="*/ 0 w 3644022"/>
                <a:gd name="connsiteY701" fmla="*/ 1397988 h 2236787"/>
                <a:gd name="connsiteX702" fmla="*/ 0 w 3644022"/>
                <a:gd name="connsiteY702" fmla="*/ 1258189 h 2236787"/>
                <a:gd name="connsiteX703" fmla="*/ 140154 w 3644022"/>
                <a:gd name="connsiteY703" fmla="*/ 1258189 h 2236787"/>
                <a:gd name="connsiteX704" fmla="*/ 140154 w 3644022"/>
                <a:gd name="connsiteY704" fmla="*/ 1258189 h 2236787"/>
                <a:gd name="connsiteX705" fmla="*/ 280308 w 3644022"/>
                <a:gd name="connsiteY705" fmla="*/ 1258189 h 2236787"/>
                <a:gd name="connsiteX706" fmla="*/ 280308 w 3644022"/>
                <a:gd name="connsiteY706" fmla="*/ 1397988 h 2236787"/>
                <a:gd name="connsiteX707" fmla="*/ 140154 w 3644022"/>
                <a:gd name="connsiteY707" fmla="*/ 1397988 h 2236787"/>
                <a:gd name="connsiteX708" fmla="*/ 0 w 3644022"/>
                <a:gd name="connsiteY708" fmla="*/ 1537788 h 2236787"/>
                <a:gd name="connsiteX709" fmla="*/ 0 w 3644022"/>
                <a:gd name="connsiteY709" fmla="*/ 1397990 h 2236787"/>
                <a:gd name="connsiteX710" fmla="*/ 140154 w 3644022"/>
                <a:gd name="connsiteY710" fmla="*/ 1397990 h 2236787"/>
                <a:gd name="connsiteX711" fmla="*/ 280308 w 3644022"/>
                <a:gd name="connsiteY711" fmla="*/ 1397990 h 2236787"/>
                <a:gd name="connsiteX712" fmla="*/ 280308 w 3644022"/>
                <a:gd name="connsiteY712" fmla="*/ 1537788 h 2236787"/>
                <a:gd name="connsiteX713" fmla="*/ 140154 w 3644022"/>
                <a:gd name="connsiteY713" fmla="*/ 1537788 h 2236787"/>
                <a:gd name="connsiteX714" fmla="*/ 0 w 3644022"/>
                <a:gd name="connsiteY714" fmla="*/ 1677588 h 2236787"/>
                <a:gd name="connsiteX715" fmla="*/ 0 w 3644022"/>
                <a:gd name="connsiteY715" fmla="*/ 1537789 h 2236787"/>
                <a:gd name="connsiteX716" fmla="*/ 140154 w 3644022"/>
                <a:gd name="connsiteY716" fmla="*/ 1537789 h 2236787"/>
                <a:gd name="connsiteX717" fmla="*/ 280308 w 3644022"/>
                <a:gd name="connsiteY717" fmla="*/ 1537789 h 2236787"/>
                <a:gd name="connsiteX718" fmla="*/ 280308 w 3644022"/>
                <a:gd name="connsiteY718" fmla="*/ 1677588 h 2236787"/>
                <a:gd name="connsiteX719" fmla="*/ 140154 w 3644022"/>
                <a:gd name="connsiteY719" fmla="*/ 1677588 h 2236787"/>
                <a:gd name="connsiteX720" fmla="*/ 0 w 3644022"/>
                <a:gd name="connsiteY720" fmla="*/ 1817388 h 2236787"/>
                <a:gd name="connsiteX721" fmla="*/ 0 w 3644022"/>
                <a:gd name="connsiteY721" fmla="*/ 1677589 h 2236787"/>
                <a:gd name="connsiteX722" fmla="*/ 140154 w 3644022"/>
                <a:gd name="connsiteY722" fmla="*/ 1677589 h 2236787"/>
                <a:gd name="connsiteX723" fmla="*/ 280308 w 3644022"/>
                <a:gd name="connsiteY723" fmla="*/ 1677589 h 2236787"/>
                <a:gd name="connsiteX724" fmla="*/ 280308 w 3644022"/>
                <a:gd name="connsiteY724" fmla="*/ 1817388 h 2236787"/>
                <a:gd name="connsiteX725" fmla="*/ 140154 w 3644022"/>
                <a:gd name="connsiteY725" fmla="*/ 1817388 h 2236787"/>
                <a:gd name="connsiteX726" fmla="*/ 140154 w 3644022"/>
                <a:gd name="connsiteY726" fmla="*/ 1817388 h 2236787"/>
                <a:gd name="connsiteX727" fmla="*/ 0 w 3644022"/>
                <a:gd name="connsiteY727" fmla="*/ 1957187 h 2236787"/>
                <a:gd name="connsiteX728" fmla="*/ 0 w 3644022"/>
                <a:gd name="connsiteY728" fmla="*/ 1817388 h 2236787"/>
                <a:gd name="connsiteX729" fmla="*/ 140154 w 3644022"/>
                <a:gd name="connsiteY729" fmla="*/ 1817388 h 2236787"/>
                <a:gd name="connsiteX730" fmla="*/ 280308 w 3644022"/>
                <a:gd name="connsiteY730" fmla="*/ 1817388 h 2236787"/>
                <a:gd name="connsiteX731" fmla="*/ 280308 w 3644022"/>
                <a:gd name="connsiteY731" fmla="*/ 1957187 h 2236787"/>
                <a:gd name="connsiteX732" fmla="*/ 140154 w 3644022"/>
                <a:gd name="connsiteY732" fmla="*/ 1957187 h 2236787"/>
                <a:gd name="connsiteX733" fmla="*/ 0 w 3644022"/>
                <a:gd name="connsiteY733" fmla="*/ 2096988 h 2236787"/>
                <a:gd name="connsiteX734" fmla="*/ 0 w 3644022"/>
                <a:gd name="connsiteY734" fmla="*/ 1957188 h 2236787"/>
                <a:gd name="connsiteX735" fmla="*/ 140154 w 3644022"/>
                <a:gd name="connsiteY735" fmla="*/ 1957188 h 2236787"/>
                <a:gd name="connsiteX736" fmla="*/ 280308 w 3644022"/>
                <a:gd name="connsiteY736" fmla="*/ 1957188 h 2236787"/>
                <a:gd name="connsiteX737" fmla="*/ 280308 w 3644022"/>
                <a:gd name="connsiteY737" fmla="*/ 2096988 h 2236787"/>
                <a:gd name="connsiteX738" fmla="*/ 140154 w 3644022"/>
                <a:gd name="connsiteY738" fmla="*/ 2096988 h 2236787"/>
                <a:gd name="connsiteX739" fmla="*/ 140154 w 3644022"/>
                <a:gd name="connsiteY739" fmla="*/ 2096988 h 22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</a:cxnLst>
              <a:rect l="l" t="t" r="r" b="b"/>
              <a:pathLst>
                <a:path w="3644022" h="2236787">
                  <a:moveTo>
                    <a:pt x="3503868" y="838794"/>
                  </a:moveTo>
                  <a:lnTo>
                    <a:pt x="3503868" y="698995"/>
                  </a:lnTo>
                  <a:lnTo>
                    <a:pt x="3503868" y="559196"/>
                  </a:lnTo>
                  <a:lnTo>
                    <a:pt x="3503868" y="419397"/>
                  </a:lnTo>
                  <a:lnTo>
                    <a:pt x="3644022" y="419397"/>
                  </a:lnTo>
                  <a:lnTo>
                    <a:pt x="3644022" y="559196"/>
                  </a:lnTo>
                  <a:lnTo>
                    <a:pt x="3644022" y="698995"/>
                  </a:lnTo>
                  <a:lnTo>
                    <a:pt x="3644022" y="838794"/>
                  </a:lnTo>
                  <a:close/>
                  <a:moveTo>
                    <a:pt x="3503868" y="1258189"/>
                  </a:moveTo>
                  <a:lnTo>
                    <a:pt x="3503868" y="1118393"/>
                  </a:lnTo>
                  <a:lnTo>
                    <a:pt x="3503868" y="978594"/>
                  </a:lnTo>
                  <a:lnTo>
                    <a:pt x="3503868" y="838795"/>
                  </a:lnTo>
                  <a:lnTo>
                    <a:pt x="3644022" y="838795"/>
                  </a:lnTo>
                  <a:lnTo>
                    <a:pt x="3644022" y="978594"/>
                  </a:lnTo>
                  <a:lnTo>
                    <a:pt x="3644022" y="1118393"/>
                  </a:lnTo>
                  <a:lnTo>
                    <a:pt x="3644022" y="1258189"/>
                  </a:lnTo>
                  <a:close/>
                  <a:moveTo>
                    <a:pt x="3503868" y="1397988"/>
                  </a:moveTo>
                  <a:lnTo>
                    <a:pt x="3503868" y="1258189"/>
                  </a:lnTo>
                  <a:lnTo>
                    <a:pt x="3644022" y="1258189"/>
                  </a:lnTo>
                  <a:lnTo>
                    <a:pt x="3644022" y="1397988"/>
                  </a:lnTo>
                  <a:close/>
                  <a:moveTo>
                    <a:pt x="3503868" y="1537789"/>
                  </a:moveTo>
                  <a:lnTo>
                    <a:pt x="3503868" y="1397990"/>
                  </a:lnTo>
                  <a:lnTo>
                    <a:pt x="3644022" y="1397990"/>
                  </a:lnTo>
                  <a:lnTo>
                    <a:pt x="3644022" y="1537789"/>
                  </a:lnTo>
                  <a:close/>
                  <a:moveTo>
                    <a:pt x="3503868" y="1677589"/>
                  </a:moveTo>
                  <a:lnTo>
                    <a:pt x="3503868" y="1537790"/>
                  </a:lnTo>
                  <a:lnTo>
                    <a:pt x="3644022" y="1537790"/>
                  </a:lnTo>
                  <a:lnTo>
                    <a:pt x="3644022" y="1677589"/>
                  </a:lnTo>
                  <a:close/>
                  <a:moveTo>
                    <a:pt x="3503868" y="1817388"/>
                  </a:moveTo>
                  <a:lnTo>
                    <a:pt x="3503868" y="1677589"/>
                  </a:lnTo>
                  <a:lnTo>
                    <a:pt x="3644022" y="1677589"/>
                  </a:lnTo>
                  <a:lnTo>
                    <a:pt x="3644022" y="1817388"/>
                  </a:lnTo>
                  <a:close/>
                  <a:moveTo>
                    <a:pt x="3503868" y="1957187"/>
                  </a:moveTo>
                  <a:lnTo>
                    <a:pt x="3503868" y="1817388"/>
                  </a:lnTo>
                  <a:lnTo>
                    <a:pt x="3644022" y="1817388"/>
                  </a:lnTo>
                  <a:lnTo>
                    <a:pt x="3644022" y="1957187"/>
                  </a:lnTo>
                  <a:close/>
                  <a:moveTo>
                    <a:pt x="3503868" y="2096988"/>
                  </a:moveTo>
                  <a:lnTo>
                    <a:pt x="3503868" y="1957189"/>
                  </a:lnTo>
                  <a:lnTo>
                    <a:pt x="3644022" y="1957189"/>
                  </a:lnTo>
                  <a:lnTo>
                    <a:pt x="3644022" y="2096988"/>
                  </a:lnTo>
                  <a:close/>
                  <a:moveTo>
                    <a:pt x="3223559" y="838794"/>
                  </a:moveTo>
                  <a:lnTo>
                    <a:pt x="3223559" y="698995"/>
                  </a:lnTo>
                  <a:lnTo>
                    <a:pt x="3223559" y="559196"/>
                  </a:lnTo>
                  <a:lnTo>
                    <a:pt x="3223559" y="419397"/>
                  </a:lnTo>
                  <a:lnTo>
                    <a:pt x="3223559" y="279598"/>
                  </a:lnTo>
                  <a:lnTo>
                    <a:pt x="3223559" y="139799"/>
                  </a:lnTo>
                  <a:lnTo>
                    <a:pt x="3363713" y="139799"/>
                  </a:lnTo>
                  <a:lnTo>
                    <a:pt x="3503867" y="139799"/>
                  </a:lnTo>
                  <a:lnTo>
                    <a:pt x="3503867" y="279598"/>
                  </a:lnTo>
                  <a:lnTo>
                    <a:pt x="3503867" y="419397"/>
                  </a:lnTo>
                  <a:lnTo>
                    <a:pt x="3503867" y="559196"/>
                  </a:lnTo>
                  <a:lnTo>
                    <a:pt x="3503867" y="698995"/>
                  </a:lnTo>
                  <a:lnTo>
                    <a:pt x="3503867" y="838794"/>
                  </a:lnTo>
                  <a:lnTo>
                    <a:pt x="3363713" y="838794"/>
                  </a:lnTo>
                  <a:close/>
                  <a:moveTo>
                    <a:pt x="3223559" y="1258188"/>
                  </a:moveTo>
                  <a:lnTo>
                    <a:pt x="3223559" y="1118393"/>
                  </a:lnTo>
                  <a:lnTo>
                    <a:pt x="3223559" y="978594"/>
                  </a:lnTo>
                  <a:lnTo>
                    <a:pt x="3223559" y="838795"/>
                  </a:lnTo>
                  <a:lnTo>
                    <a:pt x="3363713" y="838795"/>
                  </a:lnTo>
                  <a:lnTo>
                    <a:pt x="3503867" y="838795"/>
                  </a:lnTo>
                  <a:lnTo>
                    <a:pt x="3503867" y="978594"/>
                  </a:lnTo>
                  <a:lnTo>
                    <a:pt x="3503867" y="1118393"/>
                  </a:lnTo>
                  <a:lnTo>
                    <a:pt x="3503867" y="1258188"/>
                  </a:lnTo>
                  <a:lnTo>
                    <a:pt x="3363713" y="1258188"/>
                  </a:lnTo>
                  <a:close/>
                  <a:moveTo>
                    <a:pt x="3223559" y="1397988"/>
                  </a:moveTo>
                  <a:lnTo>
                    <a:pt x="3223559" y="1258189"/>
                  </a:lnTo>
                  <a:lnTo>
                    <a:pt x="3363713" y="1258189"/>
                  </a:lnTo>
                  <a:lnTo>
                    <a:pt x="3503867" y="1258189"/>
                  </a:lnTo>
                  <a:lnTo>
                    <a:pt x="3503867" y="1397988"/>
                  </a:lnTo>
                  <a:lnTo>
                    <a:pt x="3363713" y="1397988"/>
                  </a:lnTo>
                  <a:close/>
                  <a:moveTo>
                    <a:pt x="3223559" y="1537789"/>
                  </a:moveTo>
                  <a:lnTo>
                    <a:pt x="3223559" y="1397990"/>
                  </a:lnTo>
                  <a:lnTo>
                    <a:pt x="3363713" y="1397990"/>
                  </a:lnTo>
                  <a:lnTo>
                    <a:pt x="3363713" y="1397990"/>
                  </a:lnTo>
                  <a:lnTo>
                    <a:pt x="3503867" y="1397990"/>
                  </a:lnTo>
                  <a:lnTo>
                    <a:pt x="3503867" y="1537789"/>
                  </a:lnTo>
                  <a:lnTo>
                    <a:pt x="3363713" y="1537789"/>
                  </a:lnTo>
                  <a:close/>
                  <a:moveTo>
                    <a:pt x="3223559" y="1677589"/>
                  </a:moveTo>
                  <a:lnTo>
                    <a:pt x="3223559" y="1537789"/>
                  </a:lnTo>
                  <a:lnTo>
                    <a:pt x="3363713" y="1537789"/>
                  </a:lnTo>
                  <a:lnTo>
                    <a:pt x="3503867" y="1537789"/>
                  </a:lnTo>
                  <a:lnTo>
                    <a:pt x="3503867" y="1677589"/>
                  </a:lnTo>
                  <a:lnTo>
                    <a:pt x="3363713" y="1677589"/>
                  </a:lnTo>
                  <a:close/>
                  <a:moveTo>
                    <a:pt x="3223559" y="1817388"/>
                  </a:moveTo>
                  <a:lnTo>
                    <a:pt x="3223559" y="1677589"/>
                  </a:lnTo>
                  <a:lnTo>
                    <a:pt x="3363713" y="1677589"/>
                  </a:lnTo>
                  <a:lnTo>
                    <a:pt x="3503867" y="1677589"/>
                  </a:lnTo>
                  <a:lnTo>
                    <a:pt x="3503867" y="1817388"/>
                  </a:lnTo>
                  <a:lnTo>
                    <a:pt x="3363713" y="1817388"/>
                  </a:lnTo>
                  <a:lnTo>
                    <a:pt x="3363713" y="1817388"/>
                  </a:lnTo>
                  <a:close/>
                  <a:moveTo>
                    <a:pt x="3223559" y="1957187"/>
                  </a:moveTo>
                  <a:lnTo>
                    <a:pt x="3223559" y="1817388"/>
                  </a:lnTo>
                  <a:lnTo>
                    <a:pt x="3363713" y="1817388"/>
                  </a:lnTo>
                  <a:lnTo>
                    <a:pt x="3503867" y="1817388"/>
                  </a:lnTo>
                  <a:lnTo>
                    <a:pt x="3503867" y="1957187"/>
                  </a:lnTo>
                  <a:lnTo>
                    <a:pt x="3363713" y="1957187"/>
                  </a:lnTo>
                  <a:close/>
                  <a:moveTo>
                    <a:pt x="3223559" y="2236787"/>
                  </a:moveTo>
                  <a:lnTo>
                    <a:pt x="3223559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223559" y="2096988"/>
                  </a:lnTo>
                  <a:lnTo>
                    <a:pt x="3223559" y="1957189"/>
                  </a:lnTo>
                  <a:lnTo>
                    <a:pt x="3363713" y="1957189"/>
                  </a:lnTo>
                  <a:lnTo>
                    <a:pt x="3503867" y="1957189"/>
                  </a:lnTo>
                  <a:lnTo>
                    <a:pt x="3503867" y="2096979"/>
                  </a:lnTo>
                  <a:lnTo>
                    <a:pt x="3503867" y="2096988"/>
                  </a:lnTo>
                  <a:lnTo>
                    <a:pt x="3503867" y="2236777"/>
                  </a:lnTo>
                  <a:lnTo>
                    <a:pt x="3363713" y="2236777"/>
                  </a:lnTo>
                  <a:lnTo>
                    <a:pt x="3363713" y="2236787"/>
                  </a:lnTo>
                  <a:close/>
                  <a:moveTo>
                    <a:pt x="3083404" y="838794"/>
                  </a:moveTo>
                  <a:lnTo>
                    <a:pt x="3083404" y="698995"/>
                  </a:lnTo>
                  <a:lnTo>
                    <a:pt x="3083404" y="559196"/>
                  </a:lnTo>
                  <a:lnTo>
                    <a:pt x="3083404" y="419397"/>
                  </a:lnTo>
                  <a:lnTo>
                    <a:pt x="3083404" y="279598"/>
                  </a:lnTo>
                  <a:lnTo>
                    <a:pt x="3083404" y="139799"/>
                  </a:lnTo>
                  <a:lnTo>
                    <a:pt x="3083404" y="0"/>
                  </a:lnTo>
                  <a:lnTo>
                    <a:pt x="3223558" y="0"/>
                  </a:lnTo>
                  <a:lnTo>
                    <a:pt x="3223558" y="139799"/>
                  </a:lnTo>
                  <a:lnTo>
                    <a:pt x="3223558" y="279598"/>
                  </a:lnTo>
                  <a:lnTo>
                    <a:pt x="3223558" y="419397"/>
                  </a:lnTo>
                  <a:lnTo>
                    <a:pt x="3223558" y="559196"/>
                  </a:lnTo>
                  <a:lnTo>
                    <a:pt x="3223558" y="698995"/>
                  </a:lnTo>
                  <a:lnTo>
                    <a:pt x="3223558" y="838794"/>
                  </a:lnTo>
                  <a:close/>
                  <a:moveTo>
                    <a:pt x="3083404" y="1258188"/>
                  </a:moveTo>
                  <a:lnTo>
                    <a:pt x="3083404" y="1118393"/>
                  </a:lnTo>
                  <a:lnTo>
                    <a:pt x="3083404" y="978594"/>
                  </a:lnTo>
                  <a:lnTo>
                    <a:pt x="3083404" y="838795"/>
                  </a:lnTo>
                  <a:lnTo>
                    <a:pt x="3223558" y="838795"/>
                  </a:lnTo>
                  <a:lnTo>
                    <a:pt x="3223558" y="978594"/>
                  </a:lnTo>
                  <a:lnTo>
                    <a:pt x="3223558" y="1118393"/>
                  </a:lnTo>
                  <a:lnTo>
                    <a:pt x="3223558" y="1258188"/>
                  </a:lnTo>
                  <a:close/>
                  <a:moveTo>
                    <a:pt x="3083404" y="1397988"/>
                  </a:moveTo>
                  <a:lnTo>
                    <a:pt x="3083404" y="1258189"/>
                  </a:lnTo>
                  <a:lnTo>
                    <a:pt x="3223558" y="1258189"/>
                  </a:lnTo>
                  <a:lnTo>
                    <a:pt x="3223558" y="1397988"/>
                  </a:lnTo>
                  <a:close/>
                  <a:moveTo>
                    <a:pt x="3083404" y="1537789"/>
                  </a:moveTo>
                  <a:lnTo>
                    <a:pt x="3083404" y="1397990"/>
                  </a:lnTo>
                  <a:lnTo>
                    <a:pt x="3223558" y="1397990"/>
                  </a:lnTo>
                  <a:lnTo>
                    <a:pt x="3223558" y="1537789"/>
                  </a:lnTo>
                  <a:close/>
                  <a:moveTo>
                    <a:pt x="3083404" y="1677589"/>
                  </a:moveTo>
                  <a:lnTo>
                    <a:pt x="3083404" y="1537789"/>
                  </a:lnTo>
                  <a:lnTo>
                    <a:pt x="3223558" y="1537789"/>
                  </a:lnTo>
                  <a:lnTo>
                    <a:pt x="3223558" y="1677589"/>
                  </a:lnTo>
                  <a:close/>
                  <a:moveTo>
                    <a:pt x="3083404" y="1817388"/>
                  </a:moveTo>
                  <a:lnTo>
                    <a:pt x="3083404" y="1677589"/>
                  </a:lnTo>
                  <a:lnTo>
                    <a:pt x="3223558" y="1677589"/>
                  </a:lnTo>
                  <a:lnTo>
                    <a:pt x="3223558" y="1817388"/>
                  </a:lnTo>
                  <a:close/>
                  <a:moveTo>
                    <a:pt x="3083404" y="1957187"/>
                  </a:moveTo>
                  <a:lnTo>
                    <a:pt x="3083404" y="1817388"/>
                  </a:lnTo>
                  <a:lnTo>
                    <a:pt x="3223558" y="1817388"/>
                  </a:lnTo>
                  <a:lnTo>
                    <a:pt x="3223558" y="1957187"/>
                  </a:lnTo>
                  <a:close/>
                  <a:moveTo>
                    <a:pt x="3083404" y="2096988"/>
                  </a:moveTo>
                  <a:lnTo>
                    <a:pt x="3083404" y="1957189"/>
                  </a:lnTo>
                  <a:lnTo>
                    <a:pt x="3223558" y="1957189"/>
                  </a:lnTo>
                  <a:lnTo>
                    <a:pt x="3223558" y="2096988"/>
                  </a:lnTo>
                  <a:close/>
                  <a:moveTo>
                    <a:pt x="3083404" y="2236787"/>
                  </a:moveTo>
                  <a:lnTo>
                    <a:pt x="3083404" y="2096988"/>
                  </a:lnTo>
                  <a:lnTo>
                    <a:pt x="3223558" y="2096988"/>
                  </a:lnTo>
                  <a:lnTo>
                    <a:pt x="3223558" y="2236787"/>
                  </a:lnTo>
                  <a:close/>
                  <a:moveTo>
                    <a:pt x="2943249" y="838794"/>
                  </a:moveTo>
                  <a:lnTo>
                    <a:pt x="2943249" y="698995"/>
                  </a:lnTo>
                  <a:lnTo>
                    <a:pt x="2943249" y="559196"/>
                  </a:lnTo>
                  <a:lnTo>
                    <a:pt x="2943249" y="419397"/>
                  </a:lnTo>
                  <a:lnTo>
                    <a:pt x="2943249" y="279598"/>
                  </a:lnTo>
                  <a:lnTo>
                    <a:pt x="2943249" y="139799"/>
                  </a:lnTo>
                  <a:lnTo>
                    <a:pt x="2943249" y="0"/>
                  </a:lnTo>
                  <a:lnTo>
                    <a:pt x="3083403" y="0"/>
                  </a:lnTo>
                  <a:lnTo>
                    <a:pt x="3083403" y="139799"/>
                  </a:lnTo>
                  <a:lnTo>
                    <a:pt x="3083403" y="279598"/>
                  </a:lnTo>
                  <a:lnTo>
                    <a:pt x="3083403" y="419397"/>
                  </a:lnTo>
                  <a:lnTo>
                    <a:pt x="3083403" y="559196"/>
                  </a:lnTo>
                  <a:lnTo>
                    <a:pt x="3083403" y="698995"/>
                  </a:lnTo>
                  <a:lnTo>
                    <a:pt x="3083403" y="838794"/>
                  </a:lnTo>
                  <a:close/>
                  <a:moveTo>
                    <a:pt x="2943249" y="1258188"/>
                  </a:moveTo>
                  <a:lnTo>
                    <a:pt x="2943249" y="1118393"/>
                  </a:lnTo>
                  <a:lnTo>
                    <a:pt x="2943249" y="978594"/>
                  </a:lnTo>
                  <a:lnTo>
                    <a:pt x="2943249" y="838795"/>
                  </a:lnTo>
                  <a:lnTo>
                    <a:pt x="3083403" y="838795"/>
                  </a:lnTo>
                  <a:lnTo>
                    <a:pt x="3083403" y="978594"/>
                  </a:lnTo>
                  <a:lnTo>
                    <a:pt x="3083403" y="1118393"/>
                  </a:lnTo>
                  <a:lnTo>
                    <a:pt x="3083403" y="1258188"/>
                  </a:lnTo>
                  <a:close/>
                  <a:moveTo>
                    <a:pt x="2943249" y="1397988"/>
                  </a:moveTo>
                  <a:lnTo>
                    <a:pt x="2943249" y="1258189"/>
                  </a:lnTo>
                  <a:lnTo>
                    <a:pt x="3083403" y="1258189"/>
                  </a:lnTo>
                  <a:lnTo>
                    <a:pt x="3083403" y="1397988"/>
                  </a:lnTo>
                  <a:close/>
                  <a:moveTo>
                    <a:pt x="2943249" y="1537789"/>
                  </a:moveTo>
                  <a:lnTo>
                    <a:pt x="2943249" y="1397990"/>
                  </a:lnTo>
                  <a:lnTo>
                    <a:pt x="3083403" y="1397990"/>
                  </a:lnTo>
                  <a:lnTo>
                    <a:pt x="3083403" y="1537789"/>
                  </a:lnTo>
                  <a:close/>
                  <a:moveTo>
                    <a:pt x="2943249" y="1677589"/>
                  </a:moveTo>
                  <a:lnTo>
                    <a:pt x="2943249" y="1537789"/>
                  </a:lnTo>
                  <a:lnTo>
                    <a:pt x="3083403" y="1537789"/>
                  </a:lnTo>
                  <a:lnTo>
                    <a:pt x="3083403" y="1677589"/>
                  </a:lnTo>
                  <a:close/>
                  <a:moveTo>
                    <a:pt x="2943249" y="1817388"/>
                  </a:moveTo>
                  <a:lnTo>
                    <a:pt x="2943249" y="1677589"/>
                  </a:lnTo>
                  <a:lnTo>
                    <a:pt x="3083403" y="1677589"/>
                  </a:lnTo>
                  <a:lnTo>
                    <a:pt x="3083403" y="1817388"/>
                  </a:lnTo>
                  <a:close/>
                  <a:moveTo>
                    <a:pt x="2943249" y="1957187"/>
                  </a:moveTo>
                  <a:lnTo>
                    <a:pt x="2943249" y="1817388"/>
                  </a:lnTo>
                  <a:lnTo>
                    <a:pt x="3083403" y="1817388"/>
                  </a:lnTo>
                  <a:lnTo>
                    <a:pt x="3083403" y="1957187"/>
                  </a:lnTo>
                  <a:close/>
                  <a:moveTo>
                    <a:pt x="2943249" y="2096988"/>
                  </a:moveTo>
                  <a:lnTo>
                    <a:pt x="2943249" y="1957189"/>
                  </a:lnTo>
                  <a:lnTo>
                    <a:pt x="3083403" y="1957189"/>
                  </a:lnTo>
                  <a:lnTo>
                    <a:pt x="3083403" y="2096988"/>
                  </a:lnTo>
                  <a:close/>
                  <a:moveTo>
                    <a:pt x="2803094" y="1677589"/>
                  </a:moveTo>
                  <a:lnTo>
                    <a:pt x="2803094" y="1537789"/>
                  </a:lnTo>
                  <a:lnTo>
                    <a:pt x="2943248" y="1537789"/>
                  </a:lnTo>
                  <a:lnTo>
                    <a:pt x="2943248" y="1677589"/>
                  </a:lnTo>
                  <a:close/>
                  <a:moveTo>
                    <a:pt x="2803094" y="1817388"/>
                  </a:moveTo>
                  <a:lnTo>
                    <a:pt x="2803094" y="1677589"/>
                  </a:lnTo>
                  <a:lnTo>
                    <a:pt x="2943248" y="1677589"/>
                  </a:lnTo>
                  <a:lnTo>
                    <a:pt x="2943248" y="1817388"/>
                  </a:lnTo>
                  <a:close/>
                  <a:moveTo>
                    <a:pt x="2662940" y="838794"/>
                  </a:moveTo>
                  <a:lnTo>
                    <a:pt x="2662940" y="698995"/>
                  </a:lnTo>
                  <a:lnTo>
                    <a:pt x="2662940" y="559196"/>
                  </a:lnTo>
                  <a:lnTo>
                    <a:pt x="2662940" y="419397"/>
                  </a:lnTo>
                  <a:lnTo>
                    <a:pt x="2662940" y="279598"/>
                  </a:lnTo>
                  <a:lnTo>
                    <a:pt x="2662940" y="139799"/>
                  </a:lnTo>
                  <a:lnTo>
                    <a:pt x="2662940" y="0"/>
                  </a:lnTo>
                  <a:lnTo>
                    <a:pt x="2803094" y="0"/>
                  </a:lnTo>
                  <a:lnTo>
                    <a:pt x="2943248" y="0"/>
                  </a:lnTo>
                  <a:lnTo>
                    <a:pt x="2943248" y="139799"/>
                  </a:lnTo>
                  <a:lnTo>
                    <a:pt x="2943248" y="279598"/>
                  </a:lnTo>
                  <a:lnTo>
                    <a:pt x="2943248" y="419397"/>
                  </a:lnTo>
                  <a:lnTo>
                    <a:pt x="2943248" y="559196"/>
                  </a:lnTo>
                  <a:lnTo>
                    <a:pt x="2943248" y="698995"/>
                  </a:lnTo>
                  <a:lnTo>
                    <a:pt x="2943248" y="838794"/>
                  </a:lnTo>
                  <a:lnTo>
                    <a:pt x="2803094" y="838794"/>
                  </a:lnTo>
                  <a:close/>
                  <a:moveTo>
                    <a:pt x="2662940" y="1258188"/>
                  </a:moveTo>
                  <a:lnTo>
                    <a:pt x="2662940" y="1118393"/>
                  </a:lnTo>
                  <a:lnTo>
                    <a:pt x="2662940" y="978594"/>
                  </a:lnTo>
                  <a:lnTo>
                    <a:pt x="2662940" y="838795"/>
                  </a:lnTo>
                  <a:lnTo>
                    <a:pt x="2803094" y="838795"/>
                  </a:lnTo>
                  <a:lnTo>
                    <a:pt x="2943248" y="838795"/>
                  </a:lnTo>
                  <a:lnTo>
                    <a:pt x="2943248" y="978594"/>
                  </a:lnTo>
                  <a:lnTo>
                    <a:pt x="2943248" y="1118393"/>
                  </a:lnTo>
                  <a:lnTo>
                    <a:pt x="2943248" y="1258188"/>
                  </a:lnTo>
                  <a:lnTo>
                    <a:pt x="2803094" y="1258188"/>
                  </a:lnTo>
                  <a:close/>
                  <a:moveTo>
                    <a:pt x="2662940" y="1397988"/>
                  </a:moveTo>
                  <a:lnTo>
                    <a:pt x="2662940" y="1258189"/>
                  </a:lnTo>
                  <a:lnTo>
                    <a:pt x="2803094" y="1258189"/>
                  </a:lnTo>
                  <a:lnTo>
                    <a:pt x="2943248" y="1258189"/>
                  </a:lnTo>
                  <a:lnTo>
                    <a:pt x="2943248" y="1397988"/>
                  </a:lnTo>
                  <a:lnTo>
                    <a:pt x="2803094" y="1397988"/>
                  </a:lnTo>
                  <a:close/>
                  <a:moveTo>
                    <a:pt x="2662940" y="1537789"/>
                  </a:moveTo>
                  <a:lnTo>
                    <a:pt x="2662940" y="1397990"/>
                  </a:lnTo>
                  <a:lnTo>
                    <a:pt x="2803094" y="1397990"/>
                  </a:lnTo>
                  <a:lnTo>
                    <a:pt x="2943248" y="1397990"/>
                  </a:lnTo>
                  <a:lnTo>
                    <a:pt x="2943248" y="1537789"/>
                  </a:lnTo>
                  <a:lnTo>
                    <a:pt x="2803094" y="1537789"/>
                  </a:lnTo>
                  <a:close/>
                  <a:moveTo>
                    <a:pt x="2522785" y="838794"/>
                  </a:moveTo>
                  <a:lnTo>
                    <a:pt x="2522785" y="698995"/>
                  </a:lnTo>
                  <a:lnTo>
                    <a:pt x="2522785" y="559196"/>
                  </a:lnTo>
                  <a:lnTo>
                    <a:pt x="2522785" y="419397"/>
                  </a:lnTo>
                  <a:lnTo>
                    <a:pt x="2522785" y="279598"/>
                  </a:lnTo>
                  <a:lnTo>
                    <a:pt x="2522785" y="139799"/>
                  </a:lnTo>
                  <a:lnTo>
                    <a:pt x="2522785" y="0"/>
                  </a:lnTo>
                  <a:lnTo>
                    <a:pt x="2662939" y="0"/>
                  </a:lnTo>
                  <a:lnTo>
                    <a:pt x="2662939" y="139799"/>
                  </a:lnTo>
                  <a:lnTo>
                    <a:pt x="2662939" y="279598"/>
                  </a:lnTo>
                  <a:lnTo>
                    <a:pt x="2662939" y="419397"/>
                  </a:lnTo>
                  <a:lnTo>
                    <a:pt x="2662939" y="559196"/>
                  </a:lnTo>
                  <a:lnTo>
                    <a:pt x="2662939" y="698995"/>
                  </a:lnTo>
                  <a:lnTo>
                    <a:pt x="2662939" y="838794"/>
                  </a:lnTo>
                  <a:close/>
                  <a:moveTo>
                    <a:pt x="2522785" y="1258188"/>
                  </a:moveTo>
                  <a:lnTo>
                    <a:pt x="2522785" y="1118393"/>
                  </a:lnTo>
                  <a:lnTo>
                    <a:pt x="2522785" y="978594"/>
                  </a:lnTo>
                  <a:lnTo>
                    <a:pt x="2522785" y="838795"/>
                  </a:lnTo>
                  <a:lnTo>
                    <a:pt x="2662939" y="838795"/>
                  </a:lnTo>
                  <a:lnTo>
                    <a:pt x="2662939" y="978594"/>
                  </a:lnTo>
                  <a:lnTo>
                    <a:pt x="2662939" y="1118393"/>
                  </a:lnTo>
                  <a:lnTo>
                    <a:pt x="2662939" y="1258188"/>
                  </a:lnTo>
                  <a:close/>
                  <a:moveTo>
                    <a:pt x="2522785" y="1397988"/>
                  </a:moveTo>
                  <a:lnTo>
                    <a:pt x="2522785" y="1258189"/>
                  </a:lnTo>
                  <a:lnTo>
                    <a:pt x="2662939" y="1258189"/>
                  </a:lnTo>
                  <a:lnTo>
                    <a:pt x="2662939" y="1397988"/>
                  </a:lnTo>
                  <a:close/>
                  <a:moveTo>
                    <a:pt x="2382630" y="838794"/>
                  </a:moveTo>
                  <a:lnTo>
                    <a:pt x="2382630" y="698995"/>
                  </a:lnTo>
                  <a:lnTo>
                    <a:pt x="2382630" y="559196"/>
                  </a:lnTo>
                  <a:lnTo>
                    <a:pt x="2382630" y="419397"/>
                  </a:lnTo>
                  <a:lnTo>
                    <a:pt x="2382630" y="279598"/>
                  </a:lnTo>
                  <a:lnTo>
                    <a:pt x="2382630" y="139799"/>
                  </a:lnTo>
                  <a:lnTo>
                    <a:pt x="2522784" y="139799"/>
                  </a:lnTo>
                  <a:lnTo>
                    <a:pt x="2522784" y="279598"/>
                  </a:lnTo>
                  <a:lnTo>
                    <a:pt x="2522784" y="419397"/>
                  </a:lnTo>
                  <a:lnTo>
                    <a:pt x="2522784" y="559196"/>
                  </a:lnTo>
                  <a:lnTo>
                    <a:pt x="2522784" y="698995"/>
                  </a:lnTo>
                  <a:lnTo>
                    <a:pt x="2522784" y="838794"/>
                  </a:lnTo>
                  <a:close/>
                  <a:moveTo>
                    <a:pt x="2382630" y="1258188"/>
                  </a:moveTo>
                  <a:lnTo>
                    <a:pt x="2382630" y="1118393"/>
                  </a:lnTo>
                  <a:lnTo>
                    <a:pt x="2382630" y="978594"/>
                  </a:lnTo>
                  <a:lnTo>
                    <a:pt x="2382630" y="838795"/>
                  </a:lnTo>
                  <a:lnTo>
                    <a:pt x="2522784" y="838795"/>
                  </a:lnTo>
                  <a:lnTo>
                    <a:pt x="2522784" y="978594"/>
                  </a:lnTo>
                  <a:lnTo>
                    <a:pt x="2522784" y="1118393"/>
                  </a:lnTo>
                  <a:lnTo>
                    <a:pt x="2522784" y="1258188"/>
                  </a:lnTo>
                  <a:close/>
                  <a:moveTo>
                    <a:pt x="2102321" y="838794"/>
                  </a:moveTo>
                  <a:lnTo>
                    <a:pt x="2102321" y="698995"/>
                  </a:lnTo>
                  <a:lnTo>
                    <a:pt x="2102321" y="559196"/>
                  </a:lnTo>
                  <a:lnTo>
                    <a:pt x="2102321" y="419397"/>
                  </a:lnTo>
                  <a:lnTo>
                    <a:pt x="2102321" y="279598"/>
                  </a:lnTo>
                  <a:lnTo>
                    <a:pt x="2102321" y="139799"/>
                  </a:lnTo>
                  <a:lnTo>
                    <a:pt x="2242475" y="139799"/>
                  </a:lnTo>
                  <a:lnTo>
                    <a:pt x="2382629" y="139799"/>
                  </a:lnTo>
                  <a:lnTo>
                    <a:pt x="2382629" y="279598"/>
                  </a:lnTo>
                  <a:lnTo>
                    <a:pt x="2382629" y="419397"/>
                  </a:lnTo>
                  <a:lnTo>
                    <a:pt x="2382629" y="559196"/>
                  </a:lnTo>
                  <a:lnTo>
                    <a:pt x="2382629" y="698995"/>
                  </a:lnTo>
                  <a:lnTo>
                    <a:pt x="2382629" y="838794"/>
                  </a:lnTo>
                  <a:lnTo>
                    <a:pt x="2242475" y="838794"/>
                  </a:lnTo>
                  <a:close/>
                  <a:moveTo>
                    <a:pt x="2102321" y="1258188"/>
                  </a:moveTo>
                  <a:lnTo>
                    <a:pt x="2102321" y="1118393"/>
                  </a:lnTo>
                  <a:lnTo>
                    <a:pt x="2102321" y="978594"/>
                  </a:lnTo>
                  <a:lnTo>
                    <a:pt x="2102321" y="838795"/>
                  </a:lnTo>
                  <a:lnTo>
                    <a:pt x="2242475" y="838795"/>
                  </a:lnTo>
                  <a:lnTo>
                    <a:pt x="2382629" y="838795"/>
                  </a:lnTo>
                  <a:lnTo>
                    <a:pt x="2382629" y="978594"/>
                  </a:lnTo>
                  <a:lnTo>
                    <a:pt x="2382629" y="1118393"/>
                  </a:lnTo>
                  <a:lnTo>
                    <a:pt x="2382629" y="1258188"/>
                  </a:lnTo>
                  <a:lnTo>
                    <a:pt x="2242475" y="1258188"/>
                  </a:lnTo>
                  <a:lnTo>
                    <a:pt x="2242475" y="1258188"/>
                  </a:lnTo>
                  <a:close/>
                  <a:moveTo>
                    <a:pt x="1962166" y="838794"/>
                  </a:moveTo>
                  <a:lnTo>
                    <a:pt x="1962166" y="698995"/>
                  </a:lnTo>
                  <a:lnTo>
                    <a:pt x="1962166" y="559196"/>
                  </a:lnTo>
                  <a:lnTo>
                    <a:pt x="1962166" y="419397"/>
                  </a:lnTo>
                  <a:lnTo>
                    <a:pt x="1962166" y="279598"/>
                  </a:lnTo>
                  <a:lnTo>
                    <a:pt x="1962166" y="139799"/>
                  </a:lnTo>
                  <a:lnTo>
                    <a:pt x="2102320" y="139799"/>
                  </a:lnTo>
                  <a:lnTo>
                    <a:pt x="2102320" y="279598"/>
                  </a:lnTo>
                  <a:lnTo>
                    <a:pt x="2102320" y="419397"/>
                  </a:lnTo>
                  <a:lnTo>
                    <a:pt x="2102320" y="559196"/>
                  </a:lnTo>
                  <a:lnTo>
                    <a:pt x="2102320" y="698995"/>
                  </a:lnTo>
                  <a:lnTo>
                    <a:pt x="2102320" y="838794"/>
                  </a:lnTo>
                  <a:close/>
                  <a:moveTo>
                    <a:pt x="1962166" y="1258188"/>
                  </a:moveTo>
                  <a:lnTo>
                    <a:pt x="1962166" y="1118393"/>
                  </a:lnTo>
                  <a:lnTo>
                    <a:pt x="1962166" y="978594"/>
                  </a:lnTo>
                  <a:lnTo>
                    <a:pt x="1962166" y="838795"/>
                  </a:lnTo>
                  <a:lnTo>
                    <a:pt x="2102320" y="838795"/>
                  </a:lnTo>
                  <a:lnTo>
                    <a:pt x="2102320" y="978594"/>
                  </a:lnTo>
                  <a:lnTo>
                    <a:pt x="2102320" y="1118393"/>
                  </a:lnTo>
                  <a:lnTo>
                    <a:pt x="2102320" y="1258188"/>
                  </a:lnTo>
                  <a:close/>
                  <a:moveTo>
                    <a:pt x="1962166" y="1397988"/>
                  </a:moveTo>
                  <a:lnTo>
                    <a:pt x="1962166" y="1258189"/>
                  </a:lnTo>
                  <a:lnTo>
                    <a:pt x="2102320" y="1258189"/>
                  </a:lnTo>
                  <a:lnTo>
                    <a:pt x="2102320" y="1397988"/>
                  </a:lnTo>
                  <a:close/>
                  <a:moveTo>
                    <a:pt x="1681857" y="838794"/>
                  </a:moveTo>
                  <a:lnTo>
                    <a:pt x="1681857" y="698995"/>
                  </a:lnTo>
                  <a:lnTo>
                    <a:pt x="1681857" y="559196"/>
                  </a:lnTo>
                  <a:lnTo>
                    <a:pt x="1681857" y="419397"/>
                  </a:lnTo>
                  <a:lnTo>
                    <a:pt x="1681857" y="279598"/>
                  </a:lnTo>
                  <a:lnTo>
                    <a:pt x="1681857" y="139799"/>
                  </a:lnTo>
                  <a:lnTo>
                    <a:pt x="1822011" y="139799"/>
                  </a:lnTo>
                  <a:lnTo>
                    <a:pt x="1962165" y="139799"/>
                  </a:lnTo>
                  <a:lnTo>
                    <a:pt x="1962165" y="279598"/>
                  </a:lnTo>
                  <a:lnTo>
                    <a:pt x="1962165" y="419397"/>
                  </a:lnTo>
                  <a:lnTo>
                    <a:pt x="1962165" y="559196"/>
                  </a:lnTo>
                  <a:lnTo>
                    <a:pt x="1962165" y="698995"/>
                  </a:lnTo>
                  <a:lnTo>
                    <a:pt x="1962165" y="838794"/>
                  </a:lnTo>
                  <a:lnTo>
                    <a:pt x="1822011" y="838794"/>
                  </a:lnTo>
                  <a:close/>
                  <a:moveTo>
                    <a:pt x="1681857" y="1258188"/>
                  </a:moveTo>
                  <a:lnTo>
                    <a:pt x="1681857" y="1118393"/>
                  </a:lnTo>
                  <a:lnTo>
                    <a:pt x="1681857" y="978594"/>
                  </a:lnTo>
                  <a:lnTo>
                    <a:pt x="1681857" y="838795"/>
                  </a:lnTo>
                  <a:lnTo>
                    <a:pt x="1822011" y="838795"/>
                  </a:lnTo>
                  <a:lnTo>
                    <a:pt x="1962165" y="838795"/>
                  </a:lnTo>
                  <a:lnTo>
                    <a:pt x="1962165" y="978594"/>
                  </a:lnTo>
                  <a:lnTo>
                    <a:pt x="1962165" y="1118393"/>
                  </a:lnTo>
                  <a:lnTo>
                    <a:pt x="1962165" y="1258188"/>
                  </a:lnTo>
                  <a:lnTo>
                    <a:pt x="1822011" y="1258188"/>
                  </a:lnTo>
                  <a:close/>
                  <a:moveTo>
                    <a:pt x="1681857" y="1397988"/>
                  </a:moveTo>
                  <a:lnTo>
                    <a:pt x="1681857" y="1258189"/>
                  </a:lnTo>
                  <a:lnTo>
                    <a:pt x="1822011" y="1258189"/>
                  </a:lnTo>
                  <a:lnTo>
                    <a:pt x="1822011" y="1258189"/>
                  </a:lnTo>
                  <a:lnTo>
                    <a:pt x="1962165" y="1258189"/>
                  </a:lnTo>
                  <a:lnTo>
                    <a:pt x="1962165" y="1397988"/>
                  </a:lnTo>
                  <a:lnTo>
                    <a:pt x="1822011" y="1397988"/>
                  </a:lnTo>
                  <a:close/>
                  <a:moveTo>
                    <a:pt x="1681857" y="1537789"/>
                  </a:moveTo>
                  <a:lnTo>
                    <a:pt x="1681857" y="1397990"/>
                  </a:lnTo>
                  <a:lnTo>
                    <a:pt x="1822011" y="1397990"/>
                  </a:lnTo>
                  <a:lnTo>
                    <a:pt x="1962165" y="1397990"/>
                  </a:lnTo>
                  <a:lnTo>
                    <a:pt x="1962165" y="1537789"/>
                  </a:lnTo>
                  <a:lnTo>
                    <a:pt x="1822011" y="1537789"/>
                  </a:lnTo>
                  <a:close/>
                  <a:moveTo>
                    <a:pt x="1541702" y="838794"/>
                  </a:moveTo>
                  <a:lnTo>
                    <a:pt x="1541702" y="698995"/>
                  </a:lnTo>
                  <a:lnTo>
                    <a:pt x="1541702" y="559196"/>
                  </a:lnTo>
                  <a:lnTo>
                    <a:pt x="1541702" y="419397"/>
                  </a:lnTo>
                  <a:lnTo>
                    <a:pt x="1541702" y="279598"/>
                  </a:lnTo>
                  <a:lnTo>
                    <a:pt x="1541702" y="139799"/>
                  </a:lnTo>
                  <a:lnTo>
                    <a:pt x="1681856" y="139799"/>
                  </a:lnTo>
                  <a:lnTo>
                    <a:pt x="1681856" y="279598"/>
                  </a:lnTo>
                  <a:lnTo>
                    <a:pt x="1681856" y="419397"/>
                  </a:lnTo>
                  <a:lnTo>
                    <a:pt x="1681856" y="559196"/>
                  </a:lnTo>
                  <a:lnTo>
                    <a:pt x="1681856" y="698995"/>
                  </a:lnTo>
                  <a:lnTo>
                    <a:pt x="1681856" y="838794"/>
                  </a:lnTo>
                  <a:close/>
                  <a:moveTo>
                    <a:pt x="1541702" y="1258188"/>
                  </a:moveTo>
                  <a:lnTo>
                    <a:pt x="1541702" y="1118393"/>
                  </a:lnTo>
                  <a:lnTo>
                    <a:pt x="1541702" y="978594"/>
                  </a:lnTo>
                  <a:lnTo>
                    <a:pt x="1541702" y="838795"/>
                  </a:lnTo>
                  <a:lnTo>
                    <a:pt x="1681856" y="838795"/>
                  </a:lnTo>
                  <a:lnTo>
                    <a:pt x="1681856" y="978594"/>
                  </a:lnTo>
                  <a:lnTo>
                    <a:pt x="1681856" y="1118393"/>
                  </a:lnTo>
                  <a:lnTo>
                    <a:pt x="1681856" y="1258188"/>
                  </a:lnTo>
                  <a:close/>
                  <a:moveTo>
                    <a:pt x="1541702" y="1397988"/>
                  </a:moveTo>
                  <a:lnTo>
                    <a:pt x="1541702" y="1258189"/>
                  </a:lnTo>
                  <a:lnTo>
                    <a:pt x="1681856" y="1258189"/>
                  </a:lnTo>
                  <a:lnTo>
                    <a:pt x="1681856" y="1397988"/>
                  </a:lnTo>
                  <a:close/>
                  <a:moveTo>
                    <a:pt x="1401547" y="838794"/>
                  </a:moveTo>
                  <a:lnTo>
                    <a:pt x="1401547" y="698995"/>
                  </a:lnTo>
                  <a:lnTo>
                    <a:pt x="1401547" y="559196"/>
                  </a:lnTo>
                  <a:lnTo>
                    <a:pt x="1401547" y="419397"/>
                  </a:lnTo>
                  <a:lnTo>
                    <a:pt x="1401547" y="279598"/>
                  </a:lnTo>
                  <a:lnTo>
                    <a:pt x="1401547" y="139799"/>
                  </a:lnTo>
                  <a:lnTo>
                    <a:pt x="1541701" y="139799"/>
                  </a:lnTo>
                  <a:lnTo>
                    <a:pt x="1541701" y="279598"/>
                  </a:lnTo>
                  <a:lnTo>
                    <a:pt x="1541701" y="419397"/>
                  </a:lnTo>
                  <a:lnTo>
                    <a:pt x="1541701" y="559196"/>
                  </a:lnTo>
                  <a:lnTo>
                    <a:pt x="1541701" y="698995"/>
                  </a:lnTo>
                  <a:lnTo>
                    <a:pt x="1541701" y="838794"/>
                  </a:lnTo>
                  <a:close/>
                  <a:moveTo>
                    <a:pt x="1401547" y="1258188"/>
                  </a:moveTo>
                  <a:lnTo>
                    <a:pt x="1401547" y="1118393"/>
                  </a:lnTo>
                  <a:lnTo>
                    <a:pt x="1401547" y="978594"/>
                  </a:lnTo>
                  <a:lnTo>
                    <a:pt x="1401547" y="838795"/>
                  </a:lnTo>
                  <a:lnTo>
                    <a:pt x="1541701" y="838795"/>
                  </a:lnTo>
                  <a:lnTo>
                    <a:pt x="1541701" y="978594"/>
                  </a:lnTo>
                  <a:lnTo>
                    <a:pt x="1541701" y="1118393"/>
                  </a:lnTo>
                  <a:lnTo>
                    <a:pt x="1541701" y="1258188"/>
                  </a:lnTo>
                  <a:close/>
                  <a:moveTo>
                    <a:pt x="1121238" y="838794"/>
                  </a:moveTo>
                  <a:lnTo>
                    <a:pt x="1121238" y="698995"/>
                  </a:lnTo>
                  <a:lnTo>
                    <a:pt x="1121238" y="559196"/>
                  </a:lnTo>
                  <a:lnTo>
                    <a:pt x="1121238" y="419397"/>
                  </a:lnTo>
                  <a:lnTo>
                    <a:pt x="1121238" y="279598"/>
                  </a:lnTo>
                  <a:lnTo>
                    <a:pt x="1121238" y="139799"/>
                  </a:lnTo>
                  <a:lnTo>
                    <a:pt x="1261392" y="139799"/>
                  </a:lnTo>
                  <a:lnTo>
                    <a:pt x="1401546" y="139799"/>
                  </a:lnTo>
                  <a:lnTo>
                    <a:pt x="1401546" y="279598"/>
                  </a:lnTo>
                  <a:lnTo>
                    <a:pt x="1401546" y="419397"/>
                  </a:lnTo>
                  <a:lnTo>
                    <a:pt x="1401546" y="559196"/>
                  </a:lnTo>
                  <a:lnTo>
                    <a:pt x="1401546" y="698995"/>
                  </a:lnTo>
                  <a:lnTo>
                    <a:pt x="1401546" y="838794"/>
                  </a:lnTo>
                  <a:lnTo>
                    <a:pt x="1261392" y="838794"/>
                  </a:lnTo>
                  <a:close/>
                  <a:moveTo>
                    <a:pt x="1121238" y="1258188"/>
                  </a:moveTo>
                  <a:lnTo>
                    <a:pt x="1121238" y="1118393"/>
                  </a:lnTo>
                  <a:lnTo>
                    <a:pt x="1121238" y="978594"/>
                  </a:lnTo>
                  <a:lnTo>
                    <a:pt x="1121238" y="838795"/>
                  </a:lnTo>
                  <a:lnTo>
                    <a:pt x="1261392" y="838795"/>
                  </a:lnTo>
                  <a:lnTo>
                    <a:pt x="1401546" y="838795"/>
                  </a:lnTo>
                  <a:lnTo>
                    <a:pt x="1401546" y="978594"/>
                  </a:lnTo>
                  <a:lnTo>
                    <a:pt x="1401546" y="1118393"/>
                  </a:lnTo>
                  <a:lnTo>
                    <a:pt x="1401546" y="1258188"/>
                  </a:lnTo>
                  <a:lnTo>
                    <a:pt x="1261392" y="1258188"/>
                  </a:lnTo>
                  <a:lnTo>
                    <a:pt x="1261392" y="1258188"/>
                  </a:lnTo>
                  <a:close/>
                  <a:moveTo>
                    <a:pt x="981083" y="838794"/>
                  </a:moveTo>
                  <a:lnTo>
                    <a:pt x="981083" y="698995"/>
                  </a:lnTo>
                  <a:lnTo>
                    <a:pt x="981083" y="559196"/>
                  </a:lnTo>
                  <a:lnTo>
                    <a:pt x="981083" y="419397"/>
                  </a:lnTo>
                  <a:lnTo>
                    <a:pt x="981083" y="279598"/>
                  </a:lnTo>
                  <a:lnTo>
                    <a:pt x="981083" y="139799"/>
                  </a:lnTo>
                  <a:lnTo>
                    <a:pt x="981083" y="0"/>
                  </a:lnTo>
                  <a:lnTo>
                    <a:pt x="1121237" y="0"/>
                  </a:lnTo>
                  <a:lnTo>
                    <a:pt x="1121237" y="139799"/>
                  </a:lnTo>
                  <a:lnTo>
                    <a:pt x="1121237" y="279598"/>
                  </a:lnTo>
                  <a:lnTo>
                    <a:pt x="1121237" y="419397"/>
                  </a:lnTo>
                  <a:lnTo>
                    <a:pt x="1121237" y="559196"/>
                  </a:lnTo>
                  <a:lnTo>
                    <a:pt x="1121237" y="698995"/>
                  </a:lnTo>
                  <a:lnTo>
                    <a:pt x="1121237" y="838794"/>
                  </a:lnTo>
                  <a:close/>
                  <a:moveTo>
                    <a:pt x="981083" y="1258188"/>
                  </a:moveTo>
                  <a:lnTo>
                    <a:pt x="981083" y="1118393"/>
                  </a:lnTo>
                  <a:lnTo>
                    <a:pt x="981083" y="978594"/>
                  </a:lnTo>
                  <a:lnTo>
                    <a:pt x="981083" y="838795"/>
                  </a:lnTo>
                  <a:lnTo>
                    <a:pt x="1121237" y="838795"/>
                  </a:lnTo>
                  <a:lnTo>
                    <a:pt x="1121237" y="978594"/>
                  </a:lnTo>
                  <a:lnTo>
                    <a:pt x="1121237" y="1118393"/>
                  </a:lnTo>
                  <a:lnTo>
                    <a:pt x="1121237" y="1258188"/>
                  </a:lnTo>
                  <a:close/>
                  <a:moveTo>
                    <a:pt x="981083" y="1397988"/>
                  </a:moveTo>
                  <a:lnTo>
                    <a:pt x="981083" y="1258189"/>
                  </a:lnTo>
                  <a:lnTo>
                    <a:pt x="1121237" y="1258189"/>
                  </a:lnTo>
                  <a:lnTo>
                    <a:pt x="1121237" y="1397988"/>
                  </a:lnTo>
                  <a:close/>
                  <a:moveTo>
                    <a:pt x="840928" y="838794"/>
                  </a:moveTo>
                  <a:lnTo>
                    <a:pt x="840928" y="698995"/>
                  </a:lnTo>
                  <a:lnTo>
                    <a:pt x="840928" y="559196"/>
                  </a:lnTo>
                  <a:lnTo>
                    <a:pt x="840928" y="419397"/>
                  </a:lnTo>
                  <a:lnTo>
                    <a:pt x="840928" y="279598"/>
                  </a:lnTo>
                  <a:lnTo>
                    <a:pt x="840928" y="139799"/>
                  </a:lnTo>
                  <a:lnTo>
                    <a:pt x="840928" y="0"/>
                  </a:lnTo>
                  <a:lnTo>
                    <a:pt x="981082" y="0"/>
                  </a:lnTo>
                  <a:lnTo>
                    <a:pt x="981082" y="139799"/>
                  </a:lnTo>
                  <a:lnTo>
                    <a:pt x="981082" y="279598"/>
                  </a:lnTo>
                  <a:lnTo>
                    <a:pt x="981082" y="419397"/>
                  </a:lnTo>
                  <a:lnTo>
                    <a:pt x="981082" y="559196"/>
                  </a:lnTo>
                  <a:lnTo>
                    <a:pt x="981082" y="698995"/>
                  </a:lnTo>
                  <a:lnTo>
                    <a:pt x="981082" y="838794"/>
                  </a:lnTo>
                  <a:close/>
                  <a:moveTo>
                    <a:pt x="840928" y="1258188"/>
                  </a:moveTo>
                  <a:lnTo>
                    <a:pt x="840928" y="1118393"/>
                  </a:lnTo>
                  <a:lnTo>
                    <a:pt x="840928" y="978594"/>
                  </a:lnTo>
                  <a:lnTo>
                    <a:pt x="840928" y="838795"/>
                  </a:lnTo>
                  <a:lnTo>
                    <a:pt x="981082" y="838795"/>
                  </a:lnTo>
                  <a:lnTo>
                    <a:pt x="981082" y="978594"/>
                  </a:lnTo>
                  <a:lnTo>
                    <a:pt x="981082" y="1118393"/>
                  </a:lnTo>
                  <a:lnTo>
                    <a:pt x="981082" y="1258188"/>
                  </a:lnTo>
                  <a:close/>
                  <a:moveTo>
                    <a:pt x="840928" y="1397988"/>
                  </a:moveTo>
                  <a:lnTo>
                    <a:pt x="840928" y="1258189"/>
                  </a:lnTo>
                  <a:lnTo>
                    <a:pt x="981082" y="1258189"/>
                  </a:lnTo>
                  <a:lnTo>
                    <a:pt x="981082" y="1397988"/>
                  </a:lnTo>
                  <a:close/>
                  <a:moveTo>
                    <a:pt x="840928" y="1537789"/>
                  </a:moveTo>
                  <a:lnTo>
                    <a:pt x="840928" y="1397990"/>
                  </a:lnTo>
                  <a:lnTo>
                    <a:pt x="981082" y="1397990"/>
                  </a:lnTo>
                  <a:lnTo>
                    <a:pt x="981082" y="1537789"/>
                  </a:lnTo>
                  <a:close/>
                  <a:moveTo>
                    <a:pt x="560619" y="838794"/>
                  </a:moveTo>
                  <a:lnTo>
                    <a:pt x="560619" y="698995"/>
                  </a:lnTo>
                  <a:lnTo>
                    <a:pt x="560619" y="559196"/>
                  </a:lnTo>
                  <a:lnTo>
                    <a:pt x="560619" y="419397"/>
                  </a:lnTo>
                  <a:lnTo>
                    <a:pt x="560619" y="279598"/>
                  </a:lnTo>
                  <a:lnTo>
                    <a:pt x="560619" y="139799"/>
                  </a:lnTo>
                  <a:lnTo>
                    <a:pt x="560619" y="0"/>
                  </a:lnTo>
                  <a:lnTo>
                    <a:pt x="700773" y="0"/>
                  </a:lnTo>
                  <a:lnTo>
                    <a:pt x="840927" y="0"/>
                  </a:lnTo>
                  <a:lnTo>
                    <a:pt x="840927" y="139799"/>
                  </a:lnTo>
                  <a:lnTo>
                    <a:pt x="840927" y="279598"/>
                  </a:lnTo>
                  <a:lnTo>
                    <a:pt x="840927" y="419397"/>
                  </a:lnTo>
                  <a:lnTo>
                    <a:pt x="840927" y="559196"/>
                  </a:lnTo>
                  <a:lnTo>
                    <a:pt x="840927" y="698995"/>
                  </a:lnTo>
                  <a:lnTo>
                    <a:pt x="840927" y="838794"/>
                  </a:lnTo>
                  <a:lnTo>
                    <a:pt x="700773" y="838794"/>
                  </a:lnTo>
                  <a:close/>
                  <a:moveTo>
                    <a:pt x="560619" y="1258188"/>
                  </a:moveTo>
                  <a:lnTo>
                    <a:pt x="560619" y="1118393"/>
                  </a:lnTo>
                  <a:lnTo>
                    <a:pt x="560619" y="978594"/>
                  </a:lnTo>
                  <a:lnTo>
                    <a:pt x="560619" y="838795"/>
                  </a:lnTo>
                  <a:lnTo>
                    <a:pt x="700773" y="838795"/>
                  </a:lnTo>
                  <a:lnTo>
                    <a:pt x="840927" y="838795"/>
                  </a:lnTo>
                  <a:lnTo>
                    <a:pt x="840927" y="978594"/>
                  </a:lnTo>
                  <a:lnTo>
                    <a:pt x="840927" y="1118393"/>
                  </a:lnTo>
                  <a:lnTo>
                    <a:pt x="840927" y="1258188"/>
                  </a:lnTo>
                  <a:lnTo>
                    <a:pt x="700773" y="1258188"/>
                  </a:lnTo>
                  <a:close/>
                  <a:moveTo>
                    <a:pt x="560619" y="1397988"/>
                  </a:moveTo>
                  <a:lnTo>
                    <a:pt x="560619" y="1258189"/>
                  </a:lnTo>
                  <a:lnTo>
                    <a:pt x="700773" y="1258189"/>
                  </a:lnTo>
                  <a:lnTo>
                    <a:pt x="840927" y="1258189"/>
                  </a:lnTo>
                  <a:lnTo>
                    <a:pt x="840927" y="1397988"/>
                  </a:lnTo>
                  <a:lnTo>
                    <a:pt x="700773" y="1397988"/>
                  </a:lnTo>
                  <a:lnTo>
                    <a:pt x="700773" y="1397988"/>
                  </a:lnTo>
                  <a:close/>
                  <a:moveTo>
                    <a:pt x="560619" y="1537789"/>
                  </a:moveTo>
                  <a:lnTo>
                    <a:pt x="560619" y="1397990"/>
                  </a:lnTo>
                  <a:lnTo>
                    <a:pt x="700773" y="1397990"/>
                  </a:lnTo>
                  <a:lnTo>
                    <a:pt x="840927" y="1397990"/>
                  </a:lnTo>
                  <a:lnTo>
                    <a:pt x="840927" y="1537789"/>
                  </a:lnTo>
                  <a:lnTo>
                    <a:pt x="700773" y="1537789"/>
                  </a:lnTo>
                  <a:lnTo>
                    <a:pt x="700773" y="1537789"/>
                  </a:lnTo>
                  <a:close/>
                  <a:moveTo>
                    <a:pt x="560619" y="1677588"/>
                  </a:moveTo>
                  <a:lnTo>
                    <a:pt x="560619" y="1537789"/>
                  </a:lnTo>
                  <a:lnTo>
                    <a:pt x="700773" y="1537789"/>
                  </a:lnTo>
                  <a:lnTo>
                    <a:pt x="840927" y="1537789"/>
                  </a:lnTo>
                  <a:lnTo>
                    <a:pt x="840927" y="1677589"/>
                  </a:lnTo>
                  <a:lnTo>
                    <a:pt x="700773" y="1677589"/>
                  </a:lnTo>
                  <a:lnTo>
                    <a:pt x="700773" y="1677588"/>
                  </a:lnTo>
                  <a:close/>
                  <a:moveTo>
                    <a:pt x="560619" y="1817388"/>
                  </a:moveTo>
                  <a:lnTo>
                    <a:pt x="560619" y="1677589"/>
                  </a:lnTo>
                  <a:lnTo>
                    <a:pt x="700773" y="1677589"/>
                  </a:lnTo>
                  <a:lnTo>
                    <a:pt x="840927" y="1677589"/>
                  </a:lnTo>
                  <a:lnTo>
                    <a:pt x="840927" y="1817388"/>
                  </a:lnTo>
                  <a:lnTo>
                    <a:pt x="700773" y="1817388"/>
                  </a:lnTo>
                  <a:lnTo>
                    <a:pt x="700773" y="1817388"/>
                  </a:lnTo>
                  <a:close/>
                  <a:moveTo>
                    <a:pt x="560619" y="1957187"/>
                  </a:moveTo>
                  <a:lnTo>
                    <a:pt x="560619" y="1817388"/>
                  </a:lnTo>
                  <a:lnTo>
                    <a:pt x="700773" y="1817388"/>
                  </a:lnTo>
                  <a:lnTo>
                    <a:pt x="700773" y="1957187"/>
                  </a:lnTo>
                  <a:close/>
                  <a:moveTo>
                    <a:pt x="560619" y="2096988"/>
                  </a:moveTo>
                  <a:lnTo>
                    <a:pt x="560619" y="1957189"/>
                  </a:lnTo>
                  <a:lnTo>
                    <a:pt x="700773" y="1957189"/>
                  </a:lnTo>
                  <a:lnTo>
                    <a:pt x="700773" y="2096988"/>
                  </a:lnTo>
                  <a:close/>
                  <a:moveTo>
                    <a:pt x="420464" y="838794"/>
                  </a:moveTo>
                  <a:lnTo>
                    <a:pt x="420464" y="698995"/>
                  </a:lnTo>
                  <a:lnTo>
                    <a:pt x="420464" y="559196"/>
                  </a:lnTo>
                  <a:lnTo>
                    <a:pt x="420464" y="559196"/>
                  </a:lnTo>
                  <a:lnTo>
                    <a:pt x="420464" y="419397"/>
                  </a:lnTo>
                  <a:lnTo>
                    <a:pt x="420464" y="279598"/>
                  </a:lnTo>
                  <a:lnTo>
                    <a:pt x="420464" y="139799"/>
                  </a:lnTo>
                  <a:lnTo>
                    <a:pt x="420464" y="0"/>
                  </a:lnTo>
                  <a:lnTo>
                    <a:pt x="560618" y="0"/>
                  </a:lnTo>
                  <a:lnTo>
                    <a:pt x="560618" y="139799"/>
                  </a:lnTo>
                  <a:lnTo>
                    <a:pt x="560618" y="279598"/>
                  </a:lnTo>
                  <a:lnTo>
                    <a:pt x="560618" y="419397"/>
                  </a:lnTo>
                  <a:lnTo>
                    <a:pt x="560618" y="559196"/>
                  </a:lnTo>
                  <a:lnTo>
                    <a:pt x="560618" y="698995"/>
                  </a:lnTo>
                  <a:lnTo>
                    <a:pt x="560618" y="838794"/>
                  </a:lnTo>
                  <a:close/>
                  <a:moveTo>
                    <a:pt x="420464" y="1258188"/>
                  </a:moveTo>
                  <a:lnTo>
                    <a:pt x="420464" y="1118393"/>
                  </a:lnTo>
                  <a:lnTo>
                    <a:pt x="420464" y="978594"/>
                  </a:lnTo>
                  <a:lnTo>
                    <a:pt x="420464" y="838795"/>
                  </a:lnTo>
                  <a:lnTo>
                    <a:pt x="560618" y="838795"/>
                  </a:lnTo>
                  <a:lnTo>
                    <a:pt x="560618" y="978594"/>
                  </a:lnTo>
                  <a:lnTo>
                    <a:pt x="560618" y="1118393"/>
                  </a:lnTo>
                  <a:lnTo>
                    <a:pt x="560618" y="1258188"/>
                  </a:lnTo>
                  <a:close/>
                  <a:moveTo>
                    <a:pt x="420464" y="1397988"/>
                  </a:moveTo>
                  <a:lnTo>
                    <a:pt x="420464" y="1258189"/>
                  </a:lnTo>
                  <a:lnTo>
                    <a:pt x="560618" y="1258189"/>
                  </a:lnTo>
                  <a:lnTo>
                    <a:pt x="560618" y="1397988"/>
                  </a:lnTo>
                  <a:close/>
                  <a:moveTo>
                    <a:pt x="420464" y="1537789"/>
                  </a:moveTo>
                  <a:lnTo>
                    <a:pt x="420464" y="1397990"/>
                  </a:lnTo>
                  <a:lnTo>
                    <a:pt x="560618" y="1397990"/>
                  </a:lnTo>
                  <a:lnTo>
                    <a:pt x="560618" y="1537789"/>
                  </a:lnTo>
                  <a:close/>
                  <a:moveTo>
                    <a:pt x="420464" y="1677588"/>
                  </a:moveTo>
                  <a:lnTo>
                    <a:pt x="420464" y="1537789"/>
                  </a:lnTo>
                  <a:lnTo>
                    <a:pt x="560618" y="1537789"/>
                  </a:lnTo>
                  <a:lnTo>
                    <a:pt x="560618" y="1677588"/>
                  </a:lnTo>
                  <a:close/>
                  <a:moveTo>
                    <a:pt x="420464" y="1817388"/>
                  </a:moveTo>
                  <a:lnTo>
                    <a:pt x="420464" y="1677589"/>
                  </a:lnTo>
                  <a:lnTo>
                    <a:pt x="560618" y="1677589"/>
                  </a:lnTo>
                  <a:lnTo>
                    <a:pt x="560618" y="1817388"/>
                  </a:lnTo>
                  <a:close/>
                  <a:moveTo>
                    <a:pt x="420464" y="1957187"/>
                  </a:moveTo>
                  <a:lnTo>
                    <a:pt x="420464" y="1817388"/>
                  </a:lnTo>
                  <a:lnTo>
                    <a:pt x="560618" y="1817388"/>
                  </a:lnTo>
                  <a:lnTo>
                    <a:pt x="560618" y="1957187"/>
                  </a:lnTo>
                  <a:close/>
                  <a:moveTo>
                    <a:pt x="420464" y="2096988"/>
                  </a:moveTo>
                  <a:lnTo>
                    <a:pt x="420464" y="1957189"/>
                  </a:lnTo>
                  <a:lnTo>
                    <a:pt x="560618" y="1957189"/>
                  </a:lnTo>
                  <a:lnTo>
                    <a:pt x="560618" y="2096988"/>
                  </a:lnTo>
                  <a:close/>
                  <a:moveTo>
                    <a:pt x="420464" y="2236787"/>
                  </a:moveTo>
                  <a:lnTo>
                    <a:pt x="420464" y="2096988"/>
                  </a:lnTo>
                  <a:lnTo>
                    <a:pt x="560618" y="2096988"/>
                  </a:lnTo>
                  <a:lnTo>
                    <a:pt x="560618" y="2236787"/>
                  </a:lnTo>
                  <a:close/>
                  <a:moveTo>
                    <a:pt x="280309" y="838794"/>
                  </a:moveTo>
                  <a:lnTo>
                    <a:pt x="280309" y="698995"/>
                  </a:lnTo>
                  <a:lnTo>
                    <a:pt x="280309" y="559196"/>
                  </a:lnTo>
                  <a:lnTo>
                    <a:pt x="280309" y="419397"/>
                  </a:lnTo>
                  <a:lnTo>
                    <a:pt x="280309" y="279598"/>
                  </a:lnTo>
                  <a:lnTo>
                    <a:pt x="280309" y="139799"/>
                  </a:lnTo>
                  <a:lnTo>
                    <a:pt x="420463" y="139799"/>
                  </a:lnTo>
                  <a:lnTo>
                    <a:pt x="420463" y="279598"/>
                  </a:lnTo>
                  <a:lnTo>
                    <a:pt x="420463" y="419397"/>
                  </a:lnTo>
                  <a:lnTo>
                    <a:pt x="420463" y="559196"/>
                  </a:lnTo>
                  <a:lnTo>
                    <a:pt x="420463" y="559196"/>
                  </a:lnTo>
                  <a:lnTo>
                    <a:pt x="420463" y="698995"/>
                  </a:lnTo>
                  <a:lnTo>
                    <a:pt x="420463" y="838794"/>
                  </a:lnTo>
                  <a:close/>
                  <a:moveTo>
                    <a:pt x="280309" y="1258188"/>
                  </a:moveTo>
                  <a:lnTo>
                    <a:pt x="280309" y="1118393"/>
                  </a:lnTo>
                  <a:lnTo>
                    <a:pt x="280309" y="978594"/>
                  </a:lnTo>
                  <a:lnTo>
                    <a:pt x="280309" y="838795"/>
                  </a:lnTo>
                  <a:lnTo>
                    <a:pt x="420463" y="838795"/>
                  </a:lnTo>
                  <a:lnTo>
                    <a:pt x="420463" y="978594"/>
                  </a:lnTo>
                  <a:lnTo>
                    <a:pt x="420463" y="1118393"/>
                  </a:lnTo>
                  <a:lnTo>
                    <a:pt x="420463" y="1258188"/>
                  </a:lnTo>
                  <a:close/>
                  <a:moveTo>
                    <a:pt x="280309" y="1397988"/>
                  </a:moveTo>
                  <a:lnTo>
                    <a:pt x="280309" y="1258189"/>
                  </a:lnTo>
                  <a:lnTo>
                    <a:pt x="420463" y="1258189"/>
                  </a:lnTo>
                  <a:lnTo>
                    <a:pt x="420463" y="1397988"/>
                  </a:lnTo>
                  <a:close/>
                  <a:moveTo>
                    <a:pt x="280309" y="1537789"/>
                  </a:moveTo>
                  <a:lnTo>
                    <a:pt x="280309" y="1397990"/>
                  </a:lnTo>
                  <a:lnTo>
                    <a:pt x="420463" y="1397990"/>
                  </a:lnTo>
                  <a:lnTo>
                    <a:pt x="420463" y="1537789"/>
                  </a:lnTo>
                  <a:close/>
                  <a:moveTo>
                    <a:pt x="280309" y="1677588"/>
                  </a:moveTo>
                  <a:lnTo>
                    <a:pt x="280309" y="1537789"/>
                  </a:lnTo>
                  <a:lnTo>
                    <a:pt x="420463" y="1537789"/>
                  </a:lnTo>
                  <a:lnTo>
                    <a:pt x="420463" y="1677588"/>
                  </a:lnTo>
                  <a:close/>
                  <a:moveTo>
                    <a:pt x="280309" y="1817388"/>
                  </a:moveTo>
                  <a:lnTo>
                    <a:pt x="280309" y="1677589"/>
                  </a:lnTo>
                  <a:lnTo>
                    <a:pt x="420463" y="1677589"/>
                  </a:lnTo>
                  <a:lnTo>
                    <a:pt x="420463" y="1817388"/>
                  </a:lnTo>
                  <a:close/>
                  <a:moveTo>
                    <a:pt x="280309" y="1957187"/>
                  </a:moveTo>
                  <a:lnTo>
                    <a:pt x="280309" y="1817388"/>
                  </a:lnTo>
                  <a:lnTo>
                    <a:pt x="420463" y="1817388"/>
                  </a:lnTo>
                  <a:lnTo>
                    <a:pt x="420463" y="1957187"/>
                  </a:lnTo>
                  <a:close/>
                  <a:moveTo>
                    <a:pt x="280309" y="2096988"/>
                  </a:moveTo>
                  <a:lnTo>
                    <a:pt x="280309" y="1957189"/>
                  </a:lnTo>
                  <a:lnTo>
                    <a:pt x="420463" y="1957189"/>
                  </a:lnTo>
                  <a:lnTo>
                    <a:pt x="420463" y="2096988"/>
                  </a:lnTo>
                  <a:close/>
                  <a:moveTo>
                    <a:pt x="280309" y="2236787"/>
                  </a:moveTo>
                  <a:lnTo>
                    <a:pt x="280309" y="2096988"/>
                  </a:lnTo>
                  <a:lnTo>
                    <a:pt x="420463" y="2096988"/>
                  </a:lnTo>
                  <a:lnTo>
                    <a:pt x="420463" y="2236787"/>
                  </a:lnTo>
                  <a:close/>
                  <a:moveTo>
                    <a:pt x="140154" y="2236787"/>
                  </a:moveTo>
                  <a:lnTo>
                    <a:pt x="140154" y="2096988"/>
                  </a:lnTo>
                  <a:lnTo>
                    <a:pt x="280308" y="2096988"/>
                  </a:lnTo>
                  <a:lnTo>
                    <a:pt x="280308" y="2236787"/>
                  </a:lnTo>
                  <a:close/>
                  <a:moveTo>
                    <a:pt x="0" y="838794"/>
                  </a:moveTo>
                  <a:lnTo>
                    <a:pt x="0" y="698995"/>
                  </a:lnTo>
                  <a:lnTo>
                    <a:pt x="0" y="559196"/>
                  </a:lnTo>
                  <a:lnTo>
                    <a:pt x="0" y="559196"/>
                  </a:lnTo>
                  <a:lnTo>
                    <a:pt x="0" y="419397"/>
                  </a:lnTo>
                  <a:lnTo>
                    <a:pt x="140154" y="419397"/>
                  </a:lnTo>
                  <a:lnTo>
                    <a:pt x="140154" y="279598"/>
                  </a:lnTo>
                  <a:lnTo>
                    <a:pt x="140154" y="139799"/>
                  </a:lnTo>
                  <a:lnTo>
                    <a:pt x="280308" y="139799"/>
                  </a:lnTo>
                  <a:lnTo>
                    <a:pt x="280308" y="279598"/>
                  </a:lnTo>
                  <a:lnTo>
                    <a:pt x="280308" y="419397"/>
                  </a:lnTo>
                  <a:lnTo>
                    <a:pt x="280308" y="419397"/>
                  </a:lnTo>
                  <a:lnTo>
                    <a:pt x="280308" y="559196"/>
                  </a:lnTo>
                  <a:lnTo>
                    <a:pt x="280308" y="698995"/>
                  </a:lnTo>
                  <a:lnTo>
                    <a:pt x="280308" y="838794"/>
                  </a:lnTo>
                  <a:lnTo>
                    <a:pt x="140154" y="838794"/>
                  </a:lnTo>
                  <a:close/>
                  <a:moveTo>
                    <a:pt x="0" y="1258188"/>
                  </a:moveTo>
                  <a:lnTo>
                    <a:pt x="0" y="1118393"/>
                  </a:lnTo>
                  <a:lnTo>
                    <a:pt x="0" y="978594"/>
                  </a:lnTo>
                  <a:lnTo>
                    <a:pt x="0" y="838795"/>
                  </a:lnTo>
                  <a:lnTo>
                    <a:pt x="140154" y="838795"/>
                  </a:lnTo>
                  <a:lnTo>
                    <a:pt x="280308" y="838795"/>
                  </a:lnTo>
                  <a:lnTo>
                    <a:pt x="280308" y="978594"/>
                  </a:lnTo>
                  <a:lnTo>
                    <a:pt x="280308" y="1118393"/>
                  </a:lnTo>
                  <a:lnTo>
                    <a:pt x="280308" y="1258188"/>
                  </a:lnTo>
                  <a:lnTo>
                    <a:pt x="140154" y="1258188"/>
                  </a:lnTo>
                  <a:close/>
                  <a:moveTo>
                    <a:pt x="0" y="1397988"/>
                  </a:moveTo>
                  <a:lnTo>
                    <a:pt x="0" y="1258189"/>
                  </a:lnTo>
                  <a:lnTo>
                    <a:pt x="140154" y="1258189"/>
                  </a:lnTo>
                  <a:lnTo>
                    <a:pt x="140154" y="1258189"/>
                  </a:lnTo>
                  <a:lnTo>
                    <a:pt x="280308" y="1258189"/>
                  </a:lnTo>
                  <a:lnTo>
                    <a:pt x="280308" y="1397988"/>
                  </a:lnTo>
                  <a:lnTo>
                    <a:pt x="140154" y="1397988"/>
                  </a:lnTo>
                  <a:close/>
                  <a:moveTo>
                    <a:pt x="0" y="1537788"/>
                  </a:moveTo>
                  <a:lnTo>
                    <a:pt x="0" y="1397990"/>
                  </a:lnTo>
                  <a:lnTo>
                    <a:pt x="140154" y="1397990"/>
                  </a:lnTo>
                  <a:lnTo>
                    <a:pt x="280308" y="1397990"/>
                  </a:lnTo>
                  <a:lnTo>
                    <a:pt x="280308" y="1537788"/>
                  </a:lnTo>
                  <a:lnTo>
                    <a:pt x="140154" y="1537788"/>
                  </a:lnTo>
                  <a:close/>
                  <a:moveTo>
                    <a:pt x="0" y="1677588"/>
                  </a:moveTo>
                  <a:lnTo>
                    <a:pt x="0" y="1537789"/>
                  </a:lnTo>
                  <a:lnTo>
                    <a:pt x="140154" y="1537789"/>
                  </a:lnTo>
                  <a:lnTo>
                    <a:pt x="280308" y="1537789"/>
                  </a:lnTo>
                  <a:lnTo>
                    <a:pt x="280308" y="1677588"/>
                  </a:lnTo>
                  <a:lnTo>
                    <a:pt x="140154" y="1677588"/>
                  </a:lnTo>
                  <a:close/>
                  <a:moveTo>
                    <a:pt x="0" y="1817388"/>
                  </a:moveTo>
                  <a:lnTo>
                    <a:pt x="0" y="1677589"/>
                  </a:lnTo>
                  <a:lnTo>
                    <a:pt x="140154" y="1677589"/>
                  </a:lnTo>
                  <a:lnTo>
                    <a:pt x="280308" y="1677589"/>
                  </a:lnTo>
                  <a:lnTo>
                    <a:pt x="280308" y="1817388"/>
                  </a:lnTo>
                  <a:lnTo>
                    <a:pt x="140154" y="1817388"/>
                  </a:lnTo>
                  <a:lnTo>
                    <a:pt x="140154" y="1817388"/>
                  </a:lnTo>
                  <a:close/>
                  <a:moveTo>
                    <a:pt x="0" y="1957187"/>
                  </a:moveTo>
                  <a:lnTo>
                    <a:pt x="0" y="1817388"/>
                  </a:lnTo>
                  <a:lnTo>
                    <a:pt x="140154" y="1817388"/>
                  </a:lnTo>
                  <a:lnTo>
                    <a:pt x="280308" y="1817388"/>
                  </a:lnTo>
                  <a:lnTo>
                    <a:pt x="280308" y="1957187"/>
                  </a:lnTo>
                  <a:lnTo>
                    <a:pt x="140154" y="1957187"/>
                  </a:lnTo>
                  <a:close/>
                  <a:moveTo>
                    <a:pt x="0" y="2096988"/>
                  </a:moveTo>
                  <a:lnTo>
                    <a:pt x="0" y="1957188"/>
                  </a:lnTo>
                  <a:lnTo>
                    <a:pt x="140154" y="1957188"/>
                  </a:lnTo>
                  <a:lnTo>
                    <a:pt x="280308" y="1957188"/>
                  </a:lnTo>
                  <a:lnTo>
                    <a:pt x="280308" y="2096988"/>
                  </a:lnTo>
                  <a:lnTo>
                    <a:pt x="140154" y="2096988"/>
                  </a:lnTo>
                  <a:lnTo>
                    <a:pt x="140154" y="209698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13" name="组合 1112"/>
            <p:cNvGrpSpPr/>
            <p:nvPr/>
          </p:nvGrpSpPr>
          <p:grpSpPr>
            <a:xfrm rot="5400000">
              <a:off x="1193163" y="1866963"/>
              <a:ext cx="906813" cy="904513"/>
              <a:chOff x="4505739" y="2099319"/>
              <a:chExt cx="795130" cy="793114"/>
            </a:xfrm>
            <a:solidFill>
              <a:schemeClr val="bg1"/>
            </a:solidFill>
          </p:grpSpPr>
          <p:sp>
            <p:nvSpPr>
              <p:cNvPr id="1348" name="矩形 1347"/>
              <p:cNvSpPr/>
              <p:nvPr/>
            </p:nvSpPr>
            <p:spPr>
              <a:xfrm>
                <a:off x="4770783" y="2099319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9" name="矩形 1348"/>
              <p:cNvSpPr/>
              <p:nvPr/>
            </p:nvSpPr>
            <p:spPr>
              <a:xfrm>
                <a:off x="4505739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0" name="矩形 1349"/>
              <p:cNvSpPr/>
              <p:nvPr/>
            </p:nvSpPr>
            <p:spPr>
              <a:xfrm>
                <a:off x="4770783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1" name="矩形 1350"/>
              <p:cNvSpPr/>
              <p:nvPr/>
            </p:nvSpPr>
            <p:spPr>
              <a:xfrm>
                <a:off x="5035826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2" name="矩形 1351"/>
              <p:cNvSpPr/>
              <p:nvPr/>
            </p:nvSpPr>
            <p:spPr>
              <a:xfrm>
                <a:off x="4770783" y="2628062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14" name="组合 1113"/>
            <p:cNvGrpSpPr/>
            <p:nvPr/>
          </p:nvGrpSpPr>
          <p:grpSpPr>
            <a:xfrm>
              <a:off x="1253953" y="1921113"/>
              <a:ext cx="788457" cy="802219"/>
              <a:chOff x="1253953" y="1921113"/>
              <a:chExt cx="788457" cy="802219"/>
            </a:xfrm>
            <a:solidFill>
              <a:schemeClr val="tx2"/>
            </a:solidFill>
          </p:grpSpPr>
          <p:grpSp>
            <p:nvGrpSpPr>
              <p:cNvPr id="1228" name="组合 1227"/>
              <p:cNvGrpSpPr/>
              <p:nvPr/>
            </p:nvGrpSpPr>
            <p:grpSpPr>
              <a:xfrm rot="5400000">
                <a:off x="1545353" y="2038730"/>
                <a:ext cx="212932" cy="212391"/>
                <a:chOff x="8481391" y="2892433"/>
                <a:chExt cx="1325217" cy="1321855"/>
              </a:xfrm>
              <a:grpFill/>
            </p:grpSpPr>
            <p:sp>
              <p:nvSpPr>
                <p:cNvPr id="1329" name="矩形 1328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0" name="矩形 1329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1" name="矩形 1330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2" name="矩形 1331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3" name="矩形 1332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4" name="矩形 1333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5" name="矩形 1334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6" name="矩形 1335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7" name="矩形 1336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8" name="矩形 1337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9" name="矩形 1338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0" name="矩形 1339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1" name="矩形 1340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2" name="矩形 1341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3" name="矩形 1342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4" name="矩形 1343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5" name="矩形 1344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6" name="矩形 1345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7" name="矩形 1346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29" name="组合 1228"/>
              <p:cNvGrpSpPr/>
              <p:nvPr/>
            </p:nvGrpSpPr>
            <p:grpSpPr>
              <a:xfrm rot="16200000">
                <a:off x="1545353" y="2387589"/>
                <a:ext cx="212932" cy="212391"/>
                <a:chOff x="8481391" y="2892433"/>
                <a:chExt cx="1325217" cy="1321855"/>
              </a:xfrm>
              <a:grpFill/>
            </p:grpSpPr>
            <p:sp>
              <p:nvSpPr>
                <p:cNvPr id="1310" name="矩形 1309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1" name="矩形 1310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2" name="矩形 1311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3" name="矩形 1312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4" name="矩形 1313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5" name="矩形 1314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6" name="矩形 1315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7" name="矩形 1316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8" name="矩形 1317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9" name="矩形 1318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0" name="矩形 1319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1" name="矩形 1320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2" name="矩形 1321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3" name="矩形 1322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4" name="矩形 1323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5" name="矩形 1324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6" name="矩形 1325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7" name="矩形 1326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8" name="矩形 1327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30" name="组合 1229"/>
              <p:cNvGrpSpPr/>
              <p:nvPr/>
            </p:nvGrpSpPr>
            <p:grpSpPr>
              <a:xfrm rot="10800000">
                <a:off x="1715860" y="2213023"/>
                <a:ext cx="212931" cy="212391"/>
                <a:chOff x="8481391" y="2892433"/>
                <a:chExt cx="1325217" cy="1321855"/>
              </a:xfrm>
              <a:grpFill/>
            </p:grpSpPr>
            <p:sp>
              <p:nvSpPr>
                <p:cNvPr id="1291" name="矩形 1290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2" name="矩形 1291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3" name="矩形 1292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4" name="矩形 1293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5" name="矩形 1294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6" name="矩形 1295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7" name="矩形 1296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8" name="矩形 1297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9" name="矩形 1298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0" name="矩形 1299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1" name="矩形 1300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2" name="矩形 1301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3" name="矩形 1302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4" name="矩形 1303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5" name="矩形 1304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6" name="矩形 1305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7" name="矩形 1306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8" name="矩形 1307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9" name="矩形 1308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31" name="组合 1230"/>
              <p:cNvGrpSpPr/>
              <p:nvPr/>
            </p:nvGrpSpPr>
            <p:grpSpPr>
              <a:xfrm>
                <a:off x="1366608" y="2213023"/>
                <a:ext cx="212931" cy="212391"/>
                <a:chOff x="8481391" y="2892433"/>
                <a:chExt cx="1325217" cy="1321855"/>
              </a:xfrm>
              <a:grpFill/>
            </p:grpSpPr>
            <p:sp>
              <p:nvSpPr>
                <p:cNvPr id="1272" name="矩形 1271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3" name="矩形 1272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4" name="矩形 1273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5" name="矩形 1274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6" name="矩形 1275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7" name="矩形 1276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8" name="矩形 1277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9" name="矩形 1278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0" name="矩形 1279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1" name="矩形 1280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2" name="矩形 1281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3" name="矩形 1282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4" name="矩形 1283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5" name="矩形 1284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6" name="矩形 1285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7" name="矩形 1286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8" name="矩形 1287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9" name="矩形 1288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0" name="矩形 1289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32" name="组合 1231"/>
              <p:cNvGrpSpPr/>
              <p:nvPr/>
            </p:nvGrpSpPr>
            <p:grpSpPr>
              <a:xfrm rot="5400000">
                <a:off x="1624081" y="2664086"/>
                <a:ext cx="44505" cy="73987"/>
                <a:chOff x="6626075" y="2892431"/>
                <a:chExt cx="795129" cy="1321857"/>
              </a:xfrm>
              <a:grpFill/>
            </p:grpSpPr>
            <p:sp>
              <p:nvSpPr>
                <p:cNvPr id="1263" name="矩形 1262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4" name="矩形 1263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5" name="矩形 1264"/>
                <p:cNvSpPr/>
                <p:nvPr/>
              </p:nvSpPr>
              <p:spPr>
                <a:xfrm>
                  <a:off x="6891114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6" name="矩形 1265"/>
                <p:cNvSpPr/>
                <p:nvPr/>
              </p:nvSpPr>
              <p:spPr>
                <a:xfrm>
                  <a:off x="662607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7" name="矩形 1266"/>
                <p:cNvSpPr/>
                <p:nvPr/>
              </p:nvSpPr>
              <p:spPr>
                <a:xfrm>
                  <a:off x="6891114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8" name="矩形 1267"/>
                <p:cNvSpPr/>
                <p:nvPr/>
              </p:nvSpPr>
              <p:spPr>
                <a:xfrm>
                  <a:off x="715616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9" name="矩形 1268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0" name="矩形 1269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1" name="矩形 1270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33" name="组合 1232"/>
              <p:cNvGrpSpPr/>
              <p:nvPr/>
            </p:nvGrpSpPr>
            <p:grpSpPr>
              <a:xfrm>
                <a:off x="1997908" y="2282227"/>
                <a:ext cx="44502" cy="73989"/>
                <a:chOff x="6626052" y="2892413"/>
                <a:chExt cx="795072" cy="1321875"/>
              </a:xfrm>
              <a:grpFill/>
            </p:grpSpPr>
            <p:sp>
              <p:nvSpPr>
                <p:cNvPr id="1254" name="矩形 1253"/>
                <p:cNvSpPr/>
                <p:nvPr/>
              </p:nvSpPr>
              <p:spPr>
                <a:xfrm>
                  <a:off x="6626105" y="2892413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5" name="矩形 1254"/>
                <p:cNvSpPr/>
                <p:nvPr/>
              </p:nvSpPr>
              <p:spPr>
                <a:xfrm>
                  <a:off x="6626099" y="3156774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6" name="矩形 1255"/>
                <p:cNvSpPr/>
                <p:nvPr/>
              </p:nvSpPr>
              <p:spPr>
                <a:xfrm>
                  <a:off x="6891145" y="3156786"/>
                  <a:ext cx="265040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7" name="矩形 1256"/>
                <p:cNvSpPr/>
                <p:nvPr/>
              </p:nvSpPr>
              <p:spPr>
                <a:xfrm>
                  <a:off x="6626052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8" name="矩形 1257"/>
                <p:cNvSpPr/>
                <p:nvPr/>
              </p:nvSpPr>
              <p:spPr>
                <a:xfrm>
                  <a:off x="6891101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9" name="矩形 1258"/>
                <p:cNvSpPr/>
                <p:nvPr/>
              </p:nvSpPr>
              <p:spPr>
                <a:xfrm>
                  <a:off x="7156088" y="3421125"/>
                  <a:ext cx="265036" cy="26436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0" name="矩形 1259"/>
                <p:cNvSpPr/>
                <p:nvPr/>
              </p:nvSpPr>
              <p:spPr>
                <a:xfrm>
                  <a:off x="6626081" y="3685544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1" name="矩形 1260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2" name="矩形 1261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34" name="组合 1233"/>
              <p:cNvGrpSpPr/>
              <p:nvPr/>
            </p:nvGrpSpPr>
            <p:grpSpPr>
              <a:xfrm rot="16200000">
                <a:off x="1623395" y="1906372"/>
                <a:ext cx="44505" cy="73987"/>
                <a:chOff x="6626075" y="2892431"/>
                <a:chExt cx="795129" cy="1321857"/>
              </a:xfrm>
              <a:grpFill/>
            </p:grpSpPr>
            <p:sp>
              <p:nvSpPr>
                <p:cNvPr id="1245" name="矩形 1244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6" name="矩形 1245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7" name="矩形 1246"/>
                <p:cNvSpPr/>
                <p:nvPr/>
              </p:nvSpPr>
              <p:spPr>
                <a:xfrm>
                  <a:off x="6891126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8" name="矩形 1247"/>
                <p:cNvSpPr/>
                <p:nvPr/>
              </p:nvSpPr>
              <p:spPr>
                <a:xfrm>
                  <a:off x="662607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9" name="矩形 1248"/>
                <p:cNvSpPr/>
                <p:nvPr/>
              </p:nvSpPr>
              <p:spPr>
                <a:xfrm>
                  <a:off x="6891126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0" name="矩形 1249"/>
                <p:cNvSpPr/>
                <p:nvPr/>
              </p:nvSpPr>
              <p:spPr>
                <a:xfrm>
                  <a:off x="715616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1" name="矩形 1250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2" name="矩形 1251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3" name="矩形 1252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35" name="组合 1234"/>
              <p:cNvGrpSpPr/>
              <p:nvPr/>
            </p:nvGrpSpPr>
            <p:grpSpPr>
              <a:xfrm rot="10800000">
                <a:off x="1253953" y="2282227"/>
                <a:ext cx="44508" cy="73986"/>
                <a:chOff x="6626034" y="2892453"/>
                <a:chExt cx="795176" cy="1321835"/>
              </a:xfrm>
              <a:grpFill/>
            </p:grpSpPr>
            <p:sp>
              <p:nvSpPr>
                <p:cNvPr id="1236" name="矩形 1235"/>
                <p:cNvSpPr/>
                <p:nvPr/>
              </p:nvSpPr>
              <p:spPr>
                <a:xfrm>
                  <a:off x="6626069" y="2892453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7" name="矩形 1236"/>
                <p:cNvSpPr/>
                <p:nvPr/>
              </p:nvSpPr>
              <p:spPr>
                <a:xfrm>
                  <a:off x="6626075" y="3156834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8" name="矩形 1237"/>
                <p:cNvSpPr/>
                <p:nvPr/>
              </p:nvSpPr>
              <p:spPr>
                <a:xfrm>
                  <a:off x="6891120" y="3156840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9" name="矩形 1238"/>
                <p:cNvSpPr/>
                <p:nvPr/>
              </p:nvSpPr>
              <p:spPr>
                <a:xfrm>
                  <a:off x="6626034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0" name="矩形 1239"/>
                <p:cNvSpPr/>
                <p:nvPr/>
              </p:nvSpPr>
              <p:spPr>
                <a:xfrm>
                  <a:off x="6891071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1" name="矩形 1240"/>
                <p:cNvSpPr/>
                <p:nvPr/>
              </p:nvSpPr>
              <p:spPr>
                <a:xfrm>
                  <a:off x="7156171" y="3421187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2" name="矩形 1241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3" name="矩形 1242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4" name="矩形 1243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115" name="组合 1114"/>
            <p:cNvGrpSpPr/>
            <p:nvPr/>
          </p:nvGrpSpPr>
          <p:grpSpPr>
            <a:xfrm rot="5400000">
              <a:off x="1194525" y="3089805"/>
              <a:ext cx="344786" cy="132274"/>
              <a:chOff x="7686261" y="2892433"/>
              <a:chExt cx="3445565" cy="1321855"/>
            </a:xfrm>
            <a:solidFill>
              <a:schemeClr val="bg1"/>
            </a:solidFill>
          </p:grpSpPr>
          <p:sp>
            <p:nvSpPr>
              <p:cNvPr id="1175" name="矩形 1174"/>
              <p:cNvSpPr/>
              <p:nvPr/>
            </p:nvSpPr>
            <p:spPr>
              <a:xfrm>
                <a:off x="821634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6" name="矩形 1175"/>
              <p:cNvSpPr/>
              <p:nvPr/>
            </p:nvSpPr>
            <p:spPr>
              <a:xfrm>
                <a:off x="8481391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7" name="矩形 1176"/>
              <p:cNvSpPr/>
              <p:nvPr/>
            </p:nvSpPr>
            <p:spPr>
              <a:xfrm>
                <a:off x="874643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8" name="矩形 1177"/>
              <p:cNvSpPr/>
              <p:nvPr/>
            </p:nvSpPr>
            <p:spPr>
              <a:xfrm>
                <a:off x="901147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9" name="矩形 1178"/>
              <p:cNvSpPr/>
              <p:nvPr/>
            </p:nvSpPr>
            <p:spPr>
              <a:xfrm>
                <a:off x="927652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0" name="矩形 1179"/>
              <p:cNvSpPr/>
              <p:nvPr/>
            </p:nvSpPr>
            <p:spPr>
              <a:xfrm>
                <a:off x="954156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1" name="矩形 1180"/>
              <p:cNvSpPr/>
              <p:nvPr/>
            </p:nvSpPr>
            <p:spPr>
              <a:xfrm>
                <a:off x="9806609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2" name="矩形 1181"/>
              <p:cNvSpPr/>
              <p:nvPr/>
            </p:nvSpPr>
            <p:spPr>
              <a:xfrm>
                <a:off x="1007165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3" name="矩形 1182"/>
              <p:cNvSpPr/>
              <p:nvPr/>
            </p:nvSpPr>
            <p:spPr>
              <a:xfrm>
                <a:off x="10336696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4" name="矩形 1183"/>
              <p:cNvSpPr/>
              <p:nvPr/>
            </p:nvSpPr>
            <p:spPr>
              <a:xfrm>
                <a:off x="7951304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5" name="矩形 1184"/>
              <p:cNvSpPr/>
              <p:nvPr/>
            </p:nvSpPr>
            <p:spPr>
              <a:xfrm>
                <a:off x="821634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6" name="矩形 1185"/>
              <p:cNvSpPr/>
              <p:nvPr/>
            </p:nvSpPr>
            <p:spPr>
              <a:xfrm>
                <a:off x="8481391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7" name="矩形 1186"/>
              <p:cNvSpPr/>
              <p:nvPr/>
            </p:nvSpPr>
            <p:spPr>
              <a:xfrm>
                <a:off x="874643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8" name="矩形 1187"/>
              <p:cNvSpPr/>
              <p:nvPr/>
            </p:nvSpPr>
            <p:spPr>
              <a:xfrm>
                <a:off x="901147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9" name="矩形 1188"/>
              <p:cNvSpPr/>
              <p:nvPr/>
            </p:nvSpPr>
            <p:spPr>
              <a:xfrm>
                <a:off x="927652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0" name="矩形 1189"/>
              <p:cNvSpPr/>
              <p:nvPr/>
            </p:nvSpPr>
            <p:spPr>
              <a:xfrm>
                <a:off x="954156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1" name="矩形 1190"/>
              <p:cNvSpPr/>
              <p:nvPr/>
            </p:nvSpPr>
            <p:spPr>
              <a:xfrm>
                <a:off x="980660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2" name="矩形 1191"/>
              <p:cNvSpPr/>
              <p:nvPr/>
            </p:nvSpPr>
            <p:spPr>
              <a:xfrm>
                <a:off x="1007165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3" name="矩形 1192"/>
              <p:cNvSpPr/>
              <p:nvPr/>
            </p:nvSpPr>
            <p:spPr>
              <a:xfrm>
                <a:off x="10336696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4" name="矩形 1193"/>
              <p:cNvSpPr/>
              <p:nvPr/>
            </p:nvSpPr>
            <p:spPr>
              <a:xfrm>
                <a:off x="1060173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5" name="矩形 1194"/>
              <p:cNvSpPr/>
              <p:nvPr/>
            </p:nvSpPr>
            <p:spPr>
              <a:xfrm>
                <a:off x="768626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6" name="矩形 1195"/>
              <p:cNvSpPr/>
              <p:nvPr/>
            </p:nvSpPr>
            <p:spPr>
              <a:xfrm>
                <a:off x="7951304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7" name="矩形 1196"/>
              <p:cNvSpPr/>
              <p:nvPr/>
            </p:nvSpPr>
            <p:spPr>
              <a:xfrm>
                <a:off x="821634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8" name="矩形 1197"/>
              <p:cNvSpPr/>
              <p:nvPr/>
            </p:nvSpPr>
            <p:spPr>
              <a:xfrm>
                <a:off x="848139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9" name="矩形 1198"/>
              <p:cNvSpPr/>
              <p:nvPr/>
            </p:nvSpPr>
            <p:spPr>
              <a:xfrm>
                <a:off x="874643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0" name="矩形 1199"/>
              <p:cNvSpPr/>
              <p:nvPr/>
            </p:nvSpPr>
            <p:spPr>
              <a:xfrm>
                <a:off x="901147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1" name="矩形 1200"/>
              <p:cNvSpPr/>
              <p:nvPr/>
            </p:nvSpPr>
            <p:spPr>
              <a:xfrm>
                <a:off x="927652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2" name="矩形 1201"/>
              <p:cNvSpPr/>
              <p:nvPr/>
            </p:nvSpPr>
            <p:spPr>
              <a:xfrm>
                <a:off x="954156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3" name="矩形 1202"/>
              <p:cNvSpPr/>
              <p:nvPr/>
            </p:nvSpPr>
            <p:spPr>
              <a:xfrm>
                <a:off x="980660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4" name="矩形 1203"/>
              <p:cNvSpPr/>
              <p:nvPr/>
            </p:nvSpPr>
            <p:spPr>
              <a:xfrm>
                <a:off x="1007165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5" name="矩形 1204"/>
              <p:cNvSpPr/>
              <p:nvPr/>
            </p:nvSpPr>
            <p:spPr>
              <a:xfrm>
                <a:off x="10336696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6" name="矩形 1205"/>
              <p:cNvSpPr/>
              <p:nvPr/>
            </p:nvSpPr>
            <p:spPr>
              <a:xfrm>
                <a:off x="1060173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7" name="矩形 1206"/>
              <p:cNvSpPr/>
              <p:nvPr/>
            </p:nvSpPr>
            <p:spPr>
              <a:xfrm>
                <a:off x="10866783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8" name="矩形 1207"/>
              <p:cNvSpPr/>
              <p:nvPr/>
            </p:nvSpPr>
            <p:spPr>
              <a:xfrm>
                <a:off x="7951304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9" name="矩形 1208"/>
              <p:cNvSpPr/>
              <p:nvPr/>
            </p:nvSpPr>
            <p:spPr>
              <a:xfrm>
                <a:off x="821634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0" name="矩形 1209"/>
              <p:cNvSpPr/>
              <p:nvPr/>
            </p:nvSpPr>
            <p:spPr>
              <a:xfrm>
                <a:off x="8481391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1" name="矩形 1210"/>
              <p:cNvSpPr/>
              <p:nvPr/>
            </p:nvSpPr>
            <p:spPr>
              <a:xfrm>
                <a:off x="874643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2" name="矩形 1211"/>
              <p:cNvSpPr/>
              <p:nvPr/>
            </p:nvSpPr>
            <p:spPr>
              <a:xfrm>
                <a:off x="901147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3" name="矩形 1212"/>
              <p:cNvSpPr/>
              <p:nvPr/>
            </p:nvSpPr>
            <p:spPr>
              <a:xfrm>
                <a:off x="927652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4" name="矩形 1213"/>
              <p:cNvSpPr/>
              <p:nvPr/>
            </p:nvSpPr>
            <p:spPr>
              <a:xfrm>
                <a:off x="954156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5" name="矩形 1214"/>
              <p:cNvSpPr/>
              <p:nvPr/>
            </p:nvSpPr>
            <p:spPr>
              <a:xfrm>
                <a:off x="980660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6" name="矩形 1215"/>
              <p:cNvSpPr/>
              <p:nvPr/>
            </p:nvSpPr>
            <p:spPr>
              <a:xfrm>
                <a:off x="1007165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7" name="矩形 1216"/>
              <p:cNvSpPr/>
              <p:nvPr/>
            </p:nvSpPr>
            <p:spPr>
              <a:xfrm>
                <a:off x="10336696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8" name="矩形 1217"/>
              <p:cNvSpPr/>
              <p:nvPr/>
            </p:nvSpPr>
            <p:spPr>
              <a:xfrm>
                <a:off x="1060173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9" name="矩形 1218"/>
              <p:cNvSpPr/>
              <p:nvPr/>
            </p:nvSpPr>
            <p:spPr>
              <a:xfrm>
                <a:off x="821634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0" name="矩形 1219"/>
              <p:cNvSpPr/>
              <p:nvPr/>
            </p:nvSpPr>
            <p:spPr>
              <a:xfrm>
                <a:off x="8481391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1" name="矩形 1220"/>
              <p:cNvSpPr/>
              <p:nvPr/>
            </p:nvSpPr>
            <p:spPr>
              <a:xfrm>
                <a:off x="874643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2" name="矩形 1221"/>
              <p:cNvSpPr/>
              <p:nvPr/>
            </p:nvSpPr>
            <p:spPr>
              <a:xfrm>
                <a:off x="901147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3" name="矩形 1222"/>
              <p:cNvSpPr/>
              <p:nvPr/>
            </p:nvSpPr>
            <p:spPr>
              <a:xfrm>
                <a:off x="927652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4" name="矩形 1223"/>
              <p:cNvSpPr/>
              <p:nvPr/>
            </p:nvSpPr>
            <p:spPr>
              <a:xfrm>
                <a:off x="954156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5" name="矩形 1224"/>
              <p:cNvSpPr/>
              <p:nvPr/>
            </p:nvSpPr>
            <p:spPr>
              <a:xfrm>
                <a:off x="9806609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6" name="矩形 1225"/>
              <p:cNvSpPr/>
              <p:nvPr/>
            </p:nvSpPr>
            <p:spPr>
              <a:xfrm>
                <a:off x="1007165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7" name="矩形 1226"/>
              <p:cNvSpPr/>
              <p:nvPr/>
            </p:nvSpPr>
            <p:spPr>
              <a:xfrm>
                <a:off x="10336696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16" name="组合 1115"/>
            <p:cNvGrpSpPr/>
            <p:nvPr/>
          </p:nvGrpSpPr>
          <p:grpSpPr>
            <a:xfrm rot="5400000">
              <a:off x="1198288" y="3654483"/>
              <a:ext cx="344786" cy="132274"/>
              <a:chOff x="7686261" y="2892433"/>
              <a:chExt cx="3445565" cy="1321855"/>
            </a:xfrm>
            <a:solidFill>
              <a:schemeClr val="bg1"/>
            </a:solidFill>
          </p:grpSpPr>
          <p:sp>
            <p:nvSpPr>
              <p:cNvPr id="1122" name="矩形 1121"/>
              <p:cNvSpPr/>
              <p:nvPr/>
            </p:nvSpPr>
            <p:spPr>
              <a:xfrm>
                <a:off x="821634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3" name="矩形 1122"/>
              <p:cNvSpPr/>
              <p:nvPr/>
            </p:nvSpPr>
            <p:spPr>
              <a:xfrm>
                <a:off x="8481391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4" name="矩形 1123"/>
              <p:cNvSpPr/>
              <p:nvPr/>
            </p:nvSpPr>
            <p:spPr>
              <a:xfrm>
                <a:off x="874643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5" name="矩形 1124"/>
              <p:cNvSpPr/>
              <p:nvPr/>
            </p:nvSpPr>
            <p:spPr>
              <a:xfrm>
                <a:off x="901147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6" name="矩形 1125"/>
              <p:cNvSpPr/>
              <p:nvPr/>
            </p:nvSpPr>
            <p:spPr>
              <a:xfrm>
                <a:off x="927652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7" name="矩形 1126"/>
              <p:cNvSpPr/>
              <p:nvPr/>
            </p:nvSpPr>
            <p:spPr>
              <a:xfrm>
                <a:off x="954156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8" name="矩形 1127"/>
              <p:cNvSpPr/>
              <p:nvPr/>
            </p:nvSpPr>
            <p:spPr>
              <a:xfrm>
                <a:off x="9806609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9" name="矩形 1128"/>
              <p:cNvSpPr/>
              <p:nvPr/>
            </p:nvSpPr>
            <p:spPr>
              <a:xfrm>
                <a:off x="1007165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0" name="矩形 1129"/>
              <p:cNvSpPr/>
              <p:nvPr/>
            </p:nvSpPr>
            <p:spPr>
              <a:xfrm>
                <a:off x="10336696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1" name="矩形 1130"/>
              <p:cNvSpPr/>
              <p:nvPr/>
            </p:nvSpPr>
            <p:spPr>
              <a:xfrm>
                <a:off x="7951304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2" name="矩形 1131"/>
              <p:cNvSpPr/>
              <p:nvPr/>
            </p:nvSpPr>
            <p:spPr>
              <a:xfrm>
                <a:off x="821634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3" name="矩形 1132"/>
              <p:cNvSpPr/>
              <p:nvPr/>
            </p:nvSpPr>
            <p:spPr>
              <a:xfrm>
                <a:off x="8481391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4" name="矩形 1133"/>
              <p:cNvSpPr/>
              <p:nvPr/>
            </p:nvSpPr>
            <p:spPr>
              <a:xfrm>
                <a:off x="874643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矩形 1134"/>
              <p:cNvSpPr/>
              <p:nvPr/>
            </p:nvSpPr>
            <p:spPr>
              <a:xfrm>
                <a:off x="901147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6" name="矩形 1135"/>
              <p:cNvSpPr/>
              <p:nvPr/>
            </p:nvSpPr>
            <p:spPr>
              <a:xfrm>
                <a:off x="927652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7" name="矩形 1136"/>
              <p:cNvSpPr/>
              <p:nvPr/>
            </p:nvSpPr>
            <p:spPr>
              <a:xfrm>
                <a:off x="954156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8" name="矩形 1137"/>
              <p:cNvSpPr/>
              <p:nvPr/>
            </p:nvSpPr>
            <p:spPr>
              <a:xfrm>
                <a:off x="980660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9" name="矩形 1138"/>
              <p:cNvSpPr/>
              <p:nvPr/>
            </p:nvSpPr>
            <p:spPr>
              <a:xfrm>
                <a:off x="1007165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0" name="矩形 1139"/>
              <p:cNvSpPr/>
              <p:nvPr/>
            </p:nvSpPr>
            <p:spPr>
              <a:xfrm>
                <a:off x="10336696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1" name="矩形 1140"/>
              <p:cNvSpPr/>
              <p:nvPr/>
            </p:nvSpPr>
            <p:spPr>
              <a:xfrm>
                <a:off x="1060173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2" name="矩形 1141"/>
              <p:cNvSpPr/>
              <p:nvPr/>
            </p:nvSpPr>
            <p:spPr>
              <a:xfrm>
                <a:off x="768626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3" name="矩形 1142"/>
              <p:cNvSpPr/>
              <p:nvPr/>
            </p:nvSpPr>
            <p:spPr>
              <a:xfrm>
                <a:off x="7951304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4" name="矩形 1143"/>
              <p:cNvSpPr/>
              <p:nvPr/>
            </p:nvSpPr>
            <p:spPr>
              <a:xfrm>
                <a:off x="821634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5" name="矩形 1144"/>
              <p:cNvSpPr/>
              <p:nvPr/>
            </p:nvSpPr>
            <p:spPr>
              <a:xfrm>
                <a:off x="848139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6" name="矩形 1145"/>
              <p:cNvSpPr/>
              <p:nvPr/>
            </p:nvSpPr>
            <p:spPr>
              <a:xfrm>
                <a:off x="874643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7" name="矩形 1146"/>
              <p:cNvSpPr/>
              <p:nvPr/>
            </p:nvSpPr>
            <p:spPr>
              <a:xfrm>
                <a:off x="901147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8" name="矩形 1147"/>
              <p:cNvSpPr/>
              <p:nvPr/>
            </p:nvSpPr>
            <p:spPr>
              <a:xfrm>
                <a:off x="927652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9" name="矩形 1148"/>
              <p:cNvSpPr/>
              <p:nvPr/>
            </p:nvSpPr>
            <p:spPr>
              <a:xfrm>
                <a:off x="954156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0" name="矩形 1149"/>
              <p:cNvSpPr/>
              <p:nvPr/>
            </p:nvSpPr>
            <p:spPr>
              <a:xfrm>
                <a:off x="980660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1" name="矩形 1150"/>
              <p:cNvSpPr/>
              <p:nvPr/>
            </p:nvSpPr>
            <p:spPr>
              <a:xfrm>
                <a:off x="1007165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2" name="矩形 1151"/>
              <p:cNvSpPr/>
              <p:nvPr/>
            </p:nvSpPr>
            <p:spPr>
              <a:xfrm>
                <a:off x="10336696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3" name="矩形 1152"/>
              <p:cNvSpPr/>
              <p:nvPr/>
            </p:nvSpPr>
            <p:spPr>
              <a:xfrm>
                <a:off x="1060173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4" name="矩形 1153"/>
              <p:cNvSpPr/>
              <p:nvPr/>
            </p:nvSpPr>
            <p:spPr>
              <a:xfrm>
                <a:off x="10866783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5" name="矩形 1154"/>
              <p:cNvSpPr/>
              <p:nvPr/>
            </p:nvSpPr>
            <p:spPr>
              <a:xfrm>
                <a:off x="7951304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6" name="矩形 1155"/>
              <p:cNvSpPr/>
              <p:nvPr/>
            </p:nvSpPr>
            <p:spPr>
              <a:xfrm>
                <a:off x="821634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7" name="矩形 1156"/>
              <p:cNvSpPr/>
              <p:nvPr/>
            </p:nvSpPr>
            <p:spPr>
              <a:xfrm>
                <a:off x="8481391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8" name="矩形 1157"/>
              <p:cNvSpPr/>
              <p:nvPr/>
            </p:nvSpPr>
            <p:spPr>
              <a:xfrm>
                <a:off x="874643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9" name="矩形 1158"/>
              <p:cNvSpPr/>
              <p:nvPr/>
            </p:nvSpPr>
            <p:spPr>
              <a:xfrm>
                <a:off x="901147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0" name="矩形 1159"/>
              <p:cNvSpPr/>
              <p:nvPr/>
            </p:nvSpPr>
            <p:spPr>
              <a:xfrm>
                <a:off x="927652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1" name="矩形 1160"/>
              <p:cNvSpPr/>
              <p:nvPr/>
            </p:nvSpPr>
            <p:spPr>
              <a:xfrm>
                <a:off x="954156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2" name="矩形 1161"/>
              <p:cNvSpPr/>
              <p:nvPr/>
            </p:nvSpPr>
            <p:spPr>
              <a:xfrm>
                <a:off x="980660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3" name="矩形 1162"/>
              <p:cNvSpPr/>
              <p:nvPr/>
            </p:nvSpPr>
            <p:spPr>
              <a:xfrm>
                <a:off x="1007165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4" name="矩形 1163"/>
              <p:cNvSpPr/>
              <p:nvPr/>
            </p:nvSpPr>
            <p:spPr>
              <a:xfrm>
                <a:off x="10336696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5" name="矩形 1164"/>
              <p:cNvSpPr/>
              <p:nvPr/>
            </p:nvSpPr>
            <p:spPr>
              <a:xfrm>
                <a:off x="1060173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6" name="矩形 1165"/>
              <p:cNvSpPr/>
              <p:nvPr/>
            </p:nvSpPr>
            <p:spPr>
              <a:xfrm>
                <a:off x="821634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7" name="矩形 1166"/>
              <p:cNvSpPr/>
              <p:nvPr/>
            </p:nvSpPr>
            <p:spPr>
              <a:xfrm>
                <a:off x="8481391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8" name="矩形 1167"/>
              <p:cNvSpPr/>
              <p:nvPr/>
            </p:nvSpPr>
            <p:spPr>
              <a:xfrm>
                <a:off x="874643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9" name="矩形 1168"/>
              <p:cNvSpPr/>
              <p:nvPr/>
            </p:nvSpPr>
            <p:spPr>
              <a:xfrm>
                <a:off x="901147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0" name="矩形 1169"/>
              <p:cNvSpPr/>
              <p:nvPr/>
            </p:nvSpPr>
            <p:spPr>
              <a:xfrm>
                <a:off x="927652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1" name="矩形 1170"/>
              <p:cNvSpPr/>
              <p:nvPr/>
            </p:nvSpPr>
            <p:spPr>
              <a:xfrm>
                <a:off x="954156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2" name="矩形 1171"/>
              <p:cNvSpPr/>
              <p:nvPr/>
            </p:nvSpPr>
            <p:spPr>
              <a:xfrm>
                <a:off x="9806609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3" name="矩形 1172"/>
              <p:cNvSpPr/>
              <p:nvPr/>
            </p:nvSpPr>
            <p:spPr>
              <a:xfrm>
                <a:off x="1007165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4" name="矩形 1173"/>
              <p:cNvSpPr/>
              <p:nvPr/>
            </p:nvSpPr>
            <p:spPr>
              <a:xfrm>
                <a:off x="10336696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17" name="组合 1116"/>
            <p:cNvGrpSpPr/>
            <p:nvPr/>
          </p:nvGrpSpPr>
          <p:grpSpPr>
            <a:xfrm rot="5400000">
              <a:off x="1217781" y="4059969"/>
              <a:ext cx="935161" cy="931838"/>
              <a:chOff x="7286067" y="1556268"/>
              <a:chExt cx="1768462" cy="1762179"/>
            </a:xfrm>
          </p:grpSpPr>
          <p:sp>
            <p:nvSpPr>
              <p:cNvPr id="1118" name="任意多边形: 形状 1117"/>
              <p:cNvSpPr/>
              <p:nvPr/>
            </p:nvSpPr>
            <p:spPr>
              <a:xfrm>
                <a:off x="8514648" y="2169743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7286067" y="2171334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7903356" y="2781300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7898459" y="1556268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9909870" y="1606990"/>
            <a:ext cx="2236787" cy="3644022"/>
            <a:chOff x="9909870" y="1606990"/>
            <a:chExt cx="2236787" cy="3644022"/>
          </a:xfrm>
        </p:grpSpPr>
        <p:sp>
          <p:nvSpPr>
            <p:cNvPr id="1354" name="任意多边形: 形状 1353"/>
            <p:cNvSpPr/>
            <p:nvPr/>
          </p:nvSpPr>
          <p:spPr>
            <a:xfrm rot="16200000" flipH="1">
              <a:off x="9206253" y="2310607"/>
              <a:ext cx="3644022" cy="2236787"/>
            </a:xfrm>
            <a:custGeom>
              <a:avLst/>
              <a:gdLst>
                <a:gd name="connsiteX0" fmla="*/ 3503868 w 3644022"/>
                <a:gd name="connsiteY0" fmla="*/ 838794 h 2236787"/>
                <a:gd name="connsiteX1" fmla="*/ 3503868 w 3644022"/>
                <a:gd name="connsiteY1" fmla="*/ 698995 h 2236787"/>
                <a:gd name="connsiteX2" fmla="*/ 3503868 w 3644022"/>
                <a:gd name="connsiteY2" fmla="*/ 559196 h 2236787"/>
                <a:gd name="connsiteX3" fmla="*/ 3503868 w 3644022"/>
                <a:gd name="connsiteY3" fmla="*/ 419397 h 2236787"/>
                <a:gd name="connsiteX4" fmla="*/ 3644022 w 3644022"/>
                <a:gd name="connsiteY4" fmla="*/ 419397 h 2236787"/>
                <a:gd name="connsiteX5" fmla="*/ 3644022 w 3644022"/>
                <a:gd name="connsiteY5" fmla="*/ 559196 h 2236787"/>
                <a:gd name="connsiteX6" fmla="*/ 3644022 w 3644022"/>
                <a:gd name="connsiteY6" fmla="*/ 698995 h 2236787"/>
                <a:gd name="connsiteX7" fmla="*/ 3644022 w 3644022"/>
                <a:gd name="connsiteY7" fmla="*/ 838794 h 2236787"/>
                <a:gd name="connsiteX8" fmla="*/ 3503868 w 3644022"/>
                <a:gd name="connsiteY8" fmla="*/ 1258189 h 2236787"/>
                <a:gd name="connsiteX9" fmla="*/ 3503868 w 3644022"/>
                <a:gd name="connsiteY9" fmla="*/ 1118393 h 2236787"/>
                <a:gd name="connsiteX10" fmla="*/ 3503868 w 3644022"/>
                <a:gd name="connsiteY10" fmla="*/ 978594 h 2236787"/>
                <a:gd name="connsiteX11" fmla="*/ 3503868 w 3644022"/>
                <a:gd name="connsiteY11" fmla="*/ 838795 h 2236787"/>
                <a:gd name="connsiteX12" fmla="*/ 3644022 w 3644022"/>
                <a:gd name="connsiteY12" fmla="*/ 838795 h 2236787"/>
                <a:gd name="connsiteX13" fmla="*/ 3644022 w 3644022"/>
                <a:gd name="connsiteY13" fmla="*/ 978594 h 2236787"/>
                <a:gd name="connsiteX14" fmla="*/ 3644022 w 3644022"/>
                <a:gd name="connsiteY14" fmla="*/ 1118393 h 2236787"/>
                <a:gd name="connsiteX15" fmla="*/ 3644022 w 3644022"/>
                <a:gd name="connsiteY15" fmla="*/ 1258189 h 2236787"/>
                <a:gd name="connsiteX16" fmla="*/ 3503868 w 3644022"/>
                <a:gd name="connsiteY16" fmla="*/ 1397988 h 2236787"/>
                <a:gd name="connsiteX17" fmla="*/ 3503868 w 3644022"/>
                <a:gd name="connsiteY17" fmla="*/ 1258189 h 2236787"/>
                <a:gd name="connsiteX18" fmla="*/ 3644022 w 3644022"/>
                <a:gd name="connsiteY18" fmla="*/ 1258189 h 2236787"/>
                <a:gd name="connsiteX19" fmla="*/ 3644022 w 3644022"/>
                <a:gd name="connsiteY19" fmla="*/ 1397988 h 2236787"/>
                <a:gd name="connsiteX20" fmla="*/ 3503868 w 3644022"/>
                <a:gd name="connsiteY20" fmla="*/ 1537789 h 2236787"/>
                <a:gd name="connsiteX21" fmla="*/ 3503868 w 3644022"/>
                <a:gd name="connsiteY21" fmla="*/ 1397990 h 2236787"/>
                <a:gd name="connsiteX22" fmla="*/ 3644022 w 3644022"/>
                <a:gd name="connsiteY22" fmla="*/ 1397990 h 2236787"/>
                <a:gd name="connsiteX23" fmla="*/ 3644022 w 3644022"/>
                <a:gd name="connsiteY23" fmla="*/ 1537789 h 2236787"/>
                <a:gd name="connsiteX24" fmla="*/ 3503868 w 3644022"/>
                <a:gd name="connsiteY24" fmla="*/ 1677589 h 2236787"/>
                <a:gd name="connsiteX25" fmla="*/ 3503868 w 3644022"/>
                <a:gd name="connsiteY25" fmla="*/ 1537790 h 2236787"/>
                <a:gd name="connsiteX26" fmla="*/ 3644022 w 3644022"/>
                <a:gd name="connsiteY26" fmla="*/ 1537790 h 2236787"/>
                <a:gd name="connsiteX27" fmla="*/ 3644022 w 3644022"/>
                <a:gd name="connsiteY27" fmla="*/ 1677589 h 2236787"/>
                <a:gd name="connsiteX28" fmla="*/ 3503868 w 3644022"/>
                <a:gd name="connsiteY28" fmla="*/ 1817388 h 2236787"/>
                <a:gd name="connsiteX29" fmla="*/ 3503868 w 3644022"/>
                <a:gd name="connsiteY29" fmla="*/ 1677589 h 2236787"/>
                <a:gd name="connsiteX30" fmla="*/ 3644022 w 3644022"/>
                <a:gd name="connsiteY30" fmla="*/ 1677589 h 2236787"/>
                <a:gd name="connsiteX31" fmla="*/ 3644022 w 3644022"/>
                <a:gd name="connsiteY31" fmla="*/ 1817388 h 2236787"/>
                <a:gd name="connsiteX32" fmla="*/ 3503868 w 3644022"/>
                <a:gd name="connsiteY32" fmla="*/ 1957187 h 2236787"/>
                <a:gd name="connsiteX33" fmla="*/ 3503868 w 3644022"/>
                <a:gd name="connsiteY33" fmla="*/ 1817388 h 2236787"/>
                <a:gd name="connsiteX34" fmla="*/ 3644022 w 3644022"/>
                <a:gd name="connsiteY34" fmla="*/ 1817388 h 2236787"/>
                <a:gd name="connsiteX35" fmla="*/ 3644022 w 3644022"/>
                <a:gd name="connsiteY35" fmla="*/ 1957187 h 2236787"/>
                <a:gd name="connsiteX36" fmla="*/ 3503868 w 3644022"/>
                <a:gd name="connsiteY36" fmla="*/ 2096988 h 2236787"/>
                <a:gd name="connsiteX37" fmla="*/ 3503868 w 3644022"/>
                <a:gd name="connsiteY37" fmla="*/ 1957189 h 2236787"/>
                <a:gd name="connsiteX38" fmla="*/ 3644022 w 3644022"/>
                <a:gd name="connsiteY38" fmla="*/ 1957189 h 2236787"/>
                <a:gd name="connsiteX39" fmla="*/ 3644022 w 3644022"/>
                <a:gd name="connsiteY39" fmla="*/ 2096988 h 2236787"/>
                <a:gd name="connsiteX40" fmla="*/ 3223559 w 3644022"/>
                <a:gd name="connsiteY40" fmla="*/ 838794 h 2236787"/>
                <a:gd name="connsiteX41" fmla="*/ 3223559 w 3644022"/>
                <a:gd name="connsiteY41" fmla="*/ 698995 h 2236787"/>
                <a:gd name="connsiteX42" fmla="*/ 3223559 w 3644022"/>
                <a:gd name="connsiteY42" fmla="*/ 559196 h 2236787"/>
                <a:gd name="connsiteX43" fmla="*/ 3223559 w 3644022"/>
                <a:gd name="connsiteY43" fmla="*/ 419397 h 2236787"/>
                <a:gd name="connsiteX44" fmla="*/ 3223559 w 3644022"/>
                <a:gd name="connsiteY44" fmla="*/ 279598 h 2236787"/>
                <a:gd name="connsiteX45" fmla="*/ 3223559 w 3644022"/>
                <a:gd name="connsiteY45" fmla="*/ 139799 h 2236787"/>
                <a:gd name="connsiteX46" fmla="*/ 3363713 w 3644022"/>
                <a:gd name="connsiteY46" fmla="*/ 139799 h 2236787"/>
                <a:gd name="connsiteX47" fmla="*/ 3503867 w 3644022"/>
                <a:gd name="connsiteY47" fmla="*/ 139799 h 2236787"/>
                <a:gd name="connsiteX48" fmla="*/ 3503867 w 3644022"/>
                <a:gd name="connsiteY48" fmla="*/ 279598 h 2236787"/>
                <a:gd name="connsiteX49" fmla="*/ 3503867 w 3644022"/>
                <a:gd name="connsiteY49" fmla="*/ 419397 h 2236787"/>
                <a:gd name="connsiteX50" fmla="*/ 3503867 w 3644022"/>
                <a:gd name="connsiteY50" fmla="*/ 559196 h 2236787"/>
                <a:gd name="connsiteX51" fmla="*/ 3503867 w 3644022"/>
                <a:gd name="connsiteY51" fmla="*/ 698995 h 2236787"/>
                <a:gd name="connsiteX52" fmla="*/ 3503867 w 3644022"/>
                <a:gd name="connsiteY52" fmla="*/ 838794 h 2236787"/>
                <a:gd name="connsiteX53" fmla="*/ 3363713 w 3644022"/>
                <a:gd name="connsiteY53" fmla="*/ 838794 h 2236787"/>
                <a:gd name="connsiteX54" fmla="*/ 3223559 w 3644022"/>
                <a:gd name="connsiteY54" fmla="*/ 1258188 h 2236787"/>
                <a:gd name="connsiteX55" fmla="*/ 3223559 w 3644022"/>
                <a:gd name="connsiteY55" fmla="*/ 1118393 h 2236787"/>
                <a:gd name="connsiteX56" fmla="*/ 3223559 w 3644022"/>
                <a:gd name="connsiteY56" fmla="*/ 978594 h 2236787"/>
                <a:gd name="connsiteX57" fmla="*/ 3223559 w 3644022"/>
                <a:gd name="connsiteY57" fmla="*/ 838795 h 2236787"/>
                <a:gd name="connsiteX58" fmla="*/ 3363713 w 3644022"/>
                <a:gd name="connsiteY58" fmla="*/ 838795 h 2236787"/>
                <a:gd name="connsiteX59" fmla="*/ 3503867 w 3644022"/>
                <a:gd name="connsiteY59" fmla="*/ 838795 h 2236787"/>
                <a:gd name="connsiteX60" fmla="*/ 3503867 w 3644022"/>
                <a:gd name="connsiteY60" fmla="*/ 978594 h 2236787"/>
                <a:gd name="connsiteX61" fmla="*/ 3503867 w 3644022"/>
                <a:gd name="connsiteY61" fmla="*/ 1118393 h 2236787"/>
                <a:gd name="connsiteX62" fmla="*/ 3503867 w 3644022"/>
                <a:gd name="connsiteY62" fmla="*/ 1258188 h 2236787"/>
                <a:gd name="connsiteX63" fmla="*/ 3363713 w 3644022"/>
                <a:gd name="connsiteY63" fmla="*/ 1258188 h 2236787"/>
                <a:gd name="connsiteX64" fmla="*/ 3223559 w 3644022"/>
                <a:gd name="connsiteY64" fmla="*/ 1397988 h 2236787"/>
                <a:gd name="connsiteX65" fmla="*/ 3223559 w 3644022"/>
                <a:gd name="connsiteY65" fmla="*/ 1258189 h 2236787"/>
                <a:gd name="connsiteX66" fmla="*/ 3363713 w 3644022"/>
                <a:gd name="connsiteY66" fmla="*/ 1258189 h 2236787"/>
                <a:gd name="connsiteX67" fmla="*/ 3503867 w 3644022"/>
                <a:gd name="connsiteY67" fmla="*/ 1258189 h 2236787"/>
                <a:gd name="connsiteX68" fmla="*/ 3503867 w 3644022"/>
                <a:gd name="connsiteY68" fmla="*/ 1397988 h 2236787"/>
                <a:gd name="connsiteX69" fmla="*/ 3363713 w 3644022"/>
                <a:gd name="connsiteY69" fmla="*/ 1397988 h 2236787"/>
                <a:gd name="connsiteX70" fmla="*/ 3223559 w 3644022"/>
                <a:gd name="connsiteY70" fmla="*/ 1537789 h 2236787"/>
                <a:gd name="connsiteX71" fmla="*/ 3223559 w 3644022"/>
                <a:gd name="connsiteY71" fmla="*/ 1397990 h 2236787"/>
                <a:gd name="connsiteX72" fmla="*/ 3363713 w 3644022"/>
                <a:gd name="connsiteY72" fmla="*/ 1397990 h 2236787"/>
                <a:gd name="connsiteX73" fmla="*/ 3363713 w 3644022"/>
                <a:gd name="connsiteY73" fmla="*/ 1397990 h 2236787"/>
                <a:gd name="connsiteX74" fmla="*/ 3503867 w 3644022"/>
                <a:gd name="connsiteY74" fmla="*/ 1397990 h 2236787"/>
                <a:gd name="connsiteX75" fmla="*/ 3503867 w 3644022"/>
                <a:gd name="connsiteY75" fmla="*/ 1537789 h 2236787"/>
                <a:gd name="connsiteX76" fmla="*/ 3363713 w 3644022"/>
                <a:gd name="connsiteY76" fmla="*/ 1537789 h 2236787"/>
                <a:gd name="connsiteX77" fmla="*/ 3223559 w 3644022"/>
                <a:gd name="connsiteY77" fmla="*/ 1677589 h 2236787"/>
                <a:gd name="connsiteX78" fmla="*/ 3223559 w 3644022"/>
                <a:gd name="connsiteY78" fmla="*/ 1537789 h 2236787"/>
                <a:gd name="connsiteX79" fmla="*/ 3363713 w 3644022"/>
                <a:gd name="connsiteY79" fmla="*/ 1537789 h 2236787"/>
                <a:gd name="connsiteX80" fmla="*/ 3503867 w 3644022"/>
                <a:gd name="connsiteY80" fmla="*/ 1537789 h 2236787"/>
                <a:gd name="connsiteX81" fmla="*/ 3503867 w 3644022"/>
                <a:gd name="connsiteY81" fmla="*/ 1677589 h 2236787"/>
                <a:gd name="connsiteX82" fmla="*/ 3363713 w 3644022"/>
                <a:gd name="connsiteY82" fmla="*/ 1677589 h 2236787"/>
                <a:gd name="connsiteX83" fmla="*/ 3223559 w 3644022"/>
                <a:gd name="connsiteY83" fmla="*/ 1817388 h 2236787"/>
                <a:gd name="connsiteX84" fmla="*/ 3223559 w 3644022"/>
                <a:gd name="connsiteY84" fmla="*/ 1677589 h 2236787"/>
                <a:gd name="connsiteX85" fmla="*/ 3363713 w 3644022"/>
                <a:gd name="connsiteY85" fmla="*/ 1677589 h 2236787"/>
                <a:gd name="connsiteX86" fmla="*/ 3503867 w 3644022"/>
                <a:gd name="connsiteY86" fmla="*/ 1677589 h 2236787"/>
                <a:gd name="connsiteX87" fmla="*/ 3503867 w 3644022"/>
                <a:gd name="connsiteY87" fmla="*/ 1817388 h 2236787"/>
                <a:gd name="connsiteX88" fmla="*/ 3363713 w 3644022"/>
                <a:gd name="connsiteY88" fmla="*/ 1817388 h 2236787"/>
                <a:gd name="connsiteX89" fmla="*/ 3363713 w 3644022"/>
                <a:gd name="connsiteY89" fmla="*/ 1817388 h 2236787"/>
                <a:gd name="connsiteX90" fmla="*/ 3223559 w 3644022"/>
                <a:gd name="connsiteY90" fmla="*/ 1957187 h 2236787"/>
                <a:gd name="connsiteX91" fmla="*/ 3223559 w 3644022"/>
                <a:gd name="connsiteY91" fmla="*/ 1817388 h 2236787"/>
                <a:gd name="connsiteX92" fmla="*/ 3363713 w 3644022"/>
                <a:gd name="connsiteY92" fmla="*/ 1817388 h 2236787"/>
                <a:gd name="connsiteX93" fmla="*/ 3503867 w 3644022"/>
                <a:gd name="connsiteY93" fmla="*/ 1817388 h 2236787"/>
                <a:gd name="connsiteX94" fmla="*/ 3503867 w 3644022"/>
                <a:gd name="connsiteY94" fmla="*/ 1957187 h 2236787"/>
                <a:gd name="connsiteX95" fmla="*/ 3363713 w 3644022"/>
                <a:gd name="connsiteY95" fmla="*/ 1957187 h 2236787"/>
                <a:gd name="connsiteX96" fmla="*/ 3223559 w 3644022"/>
                <a:gd name="connsiteY96" fmla="*/ 2236787 h 2236787"/>
                <a:gd name="connsiteX97" fmla="*/ 3223559 w 3644022"/>
                <a:gd name="connsiteY97" fmla="*/ 2096988 h 2236787"/>
                <a:gd name="connsiteX98" fmla="*/ 3363713 w 3644022"/>
                <a:gd name="connsiteY98" fmla="*/ 2096988 h 2236787"/>
                <a:gd name="connsiteX99" fmla="*/ 3363713 w 3644022"/>
                <a:gd name="connsiteY99" fmla="*/ 2096988 h 2236787"/>
                <a:gd name="connsiteX100" fmla="*/ 3363713 w 3644022"/>
                <a:gd name="connsiteY100" fmla="*/ 2096988 h 2236787"/>
                <a:gd name="connsiteX101" fmla="*/ 3223559 w 3644022"/>
                <a:gd name="connsiteY101" fmla="*/ 2096988 h 2236787"/>
                <a:gd name="connsiteX102" fmla="*/ 3223559 w 3644022"/>
                <a:gd name="connsiteY102" fmla="*/ 1957189 h 2236787"/>
                <a:gd name="connsiteX103" fmla="*/ 3363713 w 3644022"/>
                <a:gd name="connsiteY103" fmla="*/ 1957189 h 2236787"/>
                <a:gd name="connsiteX104" fmla="*/ 3503867 w 3644022"/>
                <a:gd name="connsiteY104" fmla="*/ 1957189 h 2236787"/>
                <a:gd name="connsiteX105" fmla="*/ 3503867 w 3644022"/>
                <a:gd name="connsiteY105" fmla="*/ 2096979 h 2236787"/>
                <a:gd name="connsiteX106" fmla="*/ 3503867 w 3644022"/>
                <a:gd name="connsiteY106" fmla="*/ 2096988 h 2236787"/>
                <a:gd name="connsiteX107" fmla="*/ 3503867 w 3644022"/>
                <a:gd name="connsiteY107" fmla="*/ 2236777 h 2236787"/>
                <a:gd name="connsiteX108" fmla="*/ 3363713 w 3644022"/>
                <a:gd name="connsiteY108" fmla="*/ 2236777 h 2236787"/>
                <a:gd name="connsiteX109" fmla="*/ 3363713 w 3644022"/>
                <a:gd name="connsiteY109" fmla="*/ 2236787 h 2236787"/>
                <a:gd name="connsiteX110" fmla="*/ 3083404 w 3644022"/>
                <a:gd name="connsiteY110" fmla="*/ 838794 h 2236787"/>
                <a:gd name="connsiteX111" fmla="*/ 3083404 w 3644022"/>
                <a:gd name="connsiteY111" fmla="*/ 698995 h 2236787"/>
                <a:gd name="connsiteX112" fmla="*/ 3083404 w 3644022"/>
                <a:gd name="connsiteY112" fmla="*/ 559196 h 2236787"/>
                <a:gd name="connsiteX113" fmla="*/ 3083404 w 3644022"/>
                <a:gd name="connsiteY113" fmla="*/ 419397 h 2236787"/>
                <a:gd name="connsiteX114" fmla="*/ 3083404 w 3644022"/>
                <a:gd name="connsiteY114" fmla="*/ 279598 h 2236787"/>
                <a:gd name="connsiteX115" fmla="*/ 3083404 w 3644022"/>
                <a:gd name="connsiteY115" fmla="*/ 139799 h 2236787"/>
                <a:gd name="connsiteX116" fmla="*/ 3083404 w 3644022"/>
                <a:gd name="connsiteY116" fmla="*/ 0 h 2236787"/>
                <a:gd name="connsiteX117" fmla="*/ 3223558 w 3644022"/>
                <a:gd name="connsiteY117" fmla="*/ 0 h 2236787"/>
                <a:gd name="connsiteX118" fmla="*/ 3223558 w 3644022"/>
                <a:gd name="connsiteY118" fmla="*/ 139799 h 2236787"/>
                <a:gd name="connsiteX119" fmla="*/ 3223558 w 3644022"/>
                <a:gd name="connsiteY119" fmla="*/ 279598 h 2236787"/>
                <a:gd name="connsiteX120" fmla="*/ 3223558 w 3644022"/>
                <a:gd name="connsiteY120" fmla="*/ 419397 h 2236787"/>
                <a:gd name="connsiteX121" fmla="*/ 3223558 w 3644022"/>
                <a:gd name="connsiteY121" fmla="*/ 559196 h 2236787"/>
                <a:gd name="connsiteX122" fmla="*/ 3223558 w 3644022"/>
                <a:gd name="connsiteY122" fmla="*/ 698995 h 2236787"/>
                <a:gd name="connsiteX123" fmla="*/ 3223558 w 3644022"/>
                <a:gd name="connsiteY123" fmla="*/ 838794 h 2236787"/>
                <a:gd name="connsiteX124" fmla="*/ 3083404 w 3644022"/>
                <a:gd name="connsiteY124" fmla="*/ 1258188 h 2236787"/>
                <a:gd name="connsiteX125" fmla="*/ 3083404 w 3644022"/>
                <a:gd name="connsiteY125" fmla="*/ 1118393 h 2236787"/>
                <a:gd name="connsiteX126" fmla="*/ 3083404 w 3644022"/>
                <a:gd name="connsiteY126" fmla="*/ 978594 h 2236787"/>
                <a:gd name="connsiteX127" fmla="*/ 3083404 w 3644022"/>
                <a:gd name="connsiteY127" fmla="*/ 838795 h 2236787"/>
                <a:gd name="connsiteX128" fmla="*/ 3223558 w 3644022"/>
                <a:gd name="connsiteY128" fmla="*/ 838795 h 2236787"/>
                <a:gd name="connsiteX129" fmla="*/ 3223558 w 3644022"/>
                <a:gd name="connsiteY129" fmla="*/ 978594 h 2236787"/>
                <a:gd name="connsiteX130" fmla="*/ 3223558 w 3644022"/>
                <a:gd name="connsiteY130" fmla="*/ 1118393 h 2236787"/>
                <a:gd name="connsiteX131" fmla="*/ 3223558 w 3644022"/>
                <a:gd name="connsiteY131" fmla="*/ 1258188 h 2236787"/>
                <a:gd name="connsiteX132" fmla="*/ 3083404 w 3644022"/>
                <a:gd name="connsiteY132" fmla="*/ 1397988 h 2236787"/>
                <a:gd name="connsiteX133" fmla="*/ 3083404 w 3644022"/>
                <a:gd name="connsiteY133" fmla="*/ 1258189 h 2236787"/>
                <a:gd name="connsiteX134" fmla="*/ 3223558 w 3644022"/>
                <a:gd name="connsiteY134" fmla="*/ 1258189 h 2236787"/>
                <a:gd name="connsiteX135" fmla="*/ 3223558 w 3644022"/>
                <a:gd name="connsiteY135" fmla="*/ 1397988 h 2236787"/>
                <a:gd name="connsiteX136" fmla="*/ 3083404 w 3644022"/>
                <a:gd name="connsiteY136" fmla="*/ 1537789 h 2236787"/>
                <a:gd name="connsiteX137" fmla="*/ 3083404 w 3644022"/>
                <a:gd name="connsiteY137" fmla="*/ 1397990 h 2236787"/>
                <a:gd name="connsiteX138" fmla="*/ 3223558 w 3644022"/>
                <a:gd name="connsiteY138" fmla="*/ 1397990 h 2236787"/>
                <a:gd name="connsiteX139" fmla="*/ 3223558 w 3644022"/>
                <a:gd name="connsiteY139" fmla="*/ 1537789 h 2236787"/>
                <a:gd name="connsiteX140" fmla="*/ 3083404 w 3644022"/>
                <a:gd name="connsiteY140" fmla="*/ 1677589 h 2236787"/>
                <a:gd name="connsiteX141" fmla="*/ 3083404 w 3644022"/>
                <a:gd name="connsiteY141" fmla="*/ 1537789 h 2236787"/>
                <a:gd name="connsiteX142" fmla="*/ 3223558 w 3644022"/>
                <a:gd name="connsiteY142" fmla="*/ 1537789 h 2236787"/>
                <a:gd name="connsiteX143" fmla="*/ 3223558 w 3644022"/>
                <a:gd name="connsiteY143" fmla="*/ 1677589 h 2236787"/>
                <a:gd name="connsiteX144" fmla="*/ 3083404 w 3644022"/>
                <a:gd name="connsiteY144" fmla="*/ 1817388 h 2236787"/>
                <a:gd name="connsiteX145" fmla="*/ 3083404 w 3644022"/>
                <a:gd name="connsiteY145" fmla="*/ 1677589 h 2236787"/>
                <a:gd name="connsiteX146" fmla="*/ 3223558 w 3644022"/>
                <a:gd name="connsiteY146" fmla="*/ 1677589 h 2236787"/>
                <a:gd name="connsiteX147" fmla="*/ 3223558 w 3644022"/>
                <a:gd name="connsiteY147" fmla="*/ 1817388 h 2236787"/>
                <a:gd name="connsiteX148" fmla="*/ 3083404 w 3644022"/>
                <a:gd name="connsiteY148" fmla="*/ 1957187 h 2236787"/>
                <a:gd name="connsiteX149" fmla="*/ 3083404 w 3644022"/>
                <a:gd name="connsiteY149" fmla="*/ 1817388 h 2236787"/>
                <a:gd name="connsiteX150" fmla="*/ 3223558 w 3644022"/>
                <a:gd name="connsiteY150" fmla="*/ 1817388 h 2236787"/>
                <a:gd name="connsiteX151" fmla="*/ 3223558 w 3644022"/>
                <a:gd name="connsiteY151" fmla="*/ 1957187 h 2236787"/>
                <a:gd name="connsiteX152" fmla="*/ 3083404 w 3644022"/>
                <a:gd name="connsiteY152" fmla="*/ 2096988 h 2236787"/>
                <a:gd name="connsiteX153" fmla="*/ 3083404 w 3644022"/>
                <a:gd name="connsiteY153" fmla="*/ 1957189 h 2236787"/>
                <a:gd name="connsiteX154" fmla="*/ 3223558 w 3644022"/>
                <a:gd name="connsiteY154" fmla="*/ 1957189 h 2236787"/>
                <a:gd name="connsiteX155" fmla="*/ 3223558 w 3644022"/>
                <a:gd name="connsiteY155" fmla="*/ 2096988 h 2236787"/>
                <a:gd name="connsiteX156" fmla="*/ 3083404 w 3644022"/>
                <a:gd name="connsiteY156" fmla="*/ 2236787 h 2236787"/>
                <a:gd name="connsiteX157" fmla="*/ 3083404 w 3644022"/>
                <a:gd name="connsiteY157" fmla="*/ 2096988 h 2236787"/>
                <a:gd name="connsiteX158" fmla="*/ 3223558 w 3644022"/>
                <a:gd name="connsiteY158" fmla="*/ 2096988 h 2236787"/>
                <a:gd name="connsiteX159" fmla="*/ 3223558 w 3644022"/>
                <a:gd name="connsiteY159" fmla="*/ 2236787 h 2236787"/>
                <a:gd name="connsiteX160" fmla="*/ 2943249 w 3644022"/>
                <a:gd name="connsiteY160" fmla="*/ 838794 h 2236787"/>
                <a:gd name="connsiteX161" fmla="*/ 2943249 w 3644022"/>
                <a:gd name="connsiteY161" fmla="*/ 698995 h 2236787"/>
                <a:gd name="connsiteX162" fmla="*/ 2943249 w 3644022"/>
                <a:gd name="connsiteY162" fmla="*/ 559196 h 2236787"/>
                <a:gd name="connsiteX163" fmla="*/ 2943249 w 3644022"/>
                <a:gd name="connsiteY163" fmla="*/ 419397 h 2236787"/>
                <a:gd name="connsiteX164" fmla="*/ 2943249 w 3644022"/>
                <a:gd name="connsiteY164" fmla="*/ 279598 h 2236787"/>
                <a:gd name="connsiteX165" fmla="*/ 2943249 w 3644022"/>
                <a:gd name="connsiteY165" fmla="*/ 139799 h 2236787"/>
                <a:gd name="connsiteX166" fmla="*/ 2943249 w 3644022"/>
                <a:gd name="connsiteY166" fmla="*/ 0 h 2236787"/>
                <a:gd name="connsiteX167" fmla="*/ 3083403 w 3644022"/>
                <a:gd name="connsiteY167" fmla="*/ 0 h 2236787"/>
                <a:gd name="connsiteX168" fmla="*/ 3083403 w 3644022"/>
                <a:gd name="connsiteY168" fmla="*/ 139799 h 2236787"/>
                <a:gd name="connsiteX169" fmla="*/ 3083403 w 3644022"/>
                <a:gd name="connsiteY169" fmla="*/ 279598 h 2236787"/>
                <a:gd name="connsiteX170" fmla="*/ 3083403 w 3644022"/>
                <a:gd name="connsiteY170" fmla="*/ 419397 h 2236787"/>
                <a:gd name="connsiteX171" fmla="*/ 3083403 w 3644022"/>
                <a:gd name="connsiteY171" fmla="*/ 559196 h 2236787"/>
                <a:gd name="connsiteX172" fmla="*/ 3083403 w 3644022"/>
                <a:gd name="connsiteY172" fmla="*/ 698995 h 2236787"/>
                <a:gd name="connsiteX173" fmla="*/ 3083403 w 3644022"/>
                <a:gd name="connsiteY173" fmla="*/ 838794 h 2236787"/>
                <a:gd name="connsiteX174" fmla="*/ 2943249 w 3644022"/>
                <a:gd name="connsiteY174" fmla="*/ 1258188 h 2236787"/>
                <a:gd name="connsiteX175" fmla="*/ 2943249 w 3644022"/>
                <a:gd name="connsiteY175" fmla="*/ 1118393 h 2236787"/>
                <a:gd name="connsiteX176" fmla="*/ 2943249 w 3644022"/>
                <a:gd name="connsiteY176" fmla="*/ 978594 h 2236787"/>
                <a:gd name="connsiteX177" fmla="*/ 2943249 w 3644022"/>
                <a:gd name="connsiteY177" fmla="*/ 838795 h 2236787"/>
                <a:gd name="connsiteX178" fmla="*/ 3083403 w 3644022"/>
                <a:gd name="connsiteY178" fmla="*/ 838795 h 2236787"/>
                <a:gd name="connsiteX179" fmla="*/ 3083403 w 3644022"/>
                <a:gd name="connsiteY179" fmla="*/ 978594 h 2236787"/>
                <a:gd name="connsiteX180" fmla="*/ 3083403 w 3644022"/>
                <a:gd name="connsiteY180" fmla="*/ 1118393 h 2236787"/>
                <a:gd name="connsiteX181" fmla="*/ 3083403 w 3644022"/>
                <a:gd name="connsiteY181" fmla="*/ 1258188 h 2236787"/>
                <a:gd name="connsiteX182" fmla="*/ 2943249 w 3644022"/>
                <a:gd name="connsiteY182" fmla="*/ 1397988 h 2236787"/>
                <a:gd name="connsiteX183" fmla="*/ 2943249 w 3644022"/>
                <a:gd name="connsiteY183" fmla="*/ 1258189 h 2236787"/>
                <a:gd name="connsiteX184" fmla="*/ 3083403 w 3644022"/>
                <a:gd name="connsiteY184" fmla="*/ 1258189 h 2236787"/>
                <a:gd name="connsiteX185" fmla="*/ 3083403 w 3644022"/>
                <a:gd name="connsiteY185" fmla="*/ 1397988 h 2236787"/>
                <a:gd name="connsiteX186" fmla="*/ 2943249 w 3644022"/>
                <a:gd name="connsiteY186" fmla="*/ 1537789 h 2236787"/>
                <a:gd name="connsiteX187" fmla="*/ 2943249 w 3644022"/>
                <a:gd name="connsiteY187" fmla="*/ 1397990 h 2236787"/>
                <a:gd name="connsiteX188" fmla="*/ 3083403 w 3644022"/>
                <a:gd name="connsiteY188" fmla="*/ 1397990 h 2236787"/>
                <a:gd name="connsiteX189" fmla="*/ 3083403 w 3644022"/>
                <a:gd name="connsiteY189" fmla="*/ 1537789 h 2236787"/>
                <a:gd name="connsiteX190" fmla="*/ 2943249 w 3644022"/>
                <a:gd name="connsiteY190" fmla="*/ 1677589 h 2236787"/>
                <a:gd name="connsiteX191" fmla="*/ 2943249 w 3644022"/>
                <a:gd name="connsiteY191" fmla="*/ 1537789 h 2236787"/>
                <a:gd name="connsiteX192" fmla="*/ 3083403 w 3644022"/>
                <a:gd name="connsiteY192" fmla="*/ 1537789 h 2236787"/>
                <a:gd name="connsiteX193" fmla="*/ 3083403 w 3644022"/>
                <a:gd name="connsiteY193" fmla="*/ 1677589 h 2236787"/>
                <a:gd name="connsiteX194" fmla="*/ 2943249 w 3644022"/>
                <a:gd name="connsiteY194" fmla="*/ 1817388 h 2236787"/>
                <a:gd name="connsiteX195" fmla="*/ 2943249 w 3644022"/>
                <a:gd name="connsiteY195" fmla="*/ 1677589 h 2236787"/>
                <a:gd name="connsiteX196" fmla="*/ 3083403 w 3644022"/>
                <a:gd name="connsiteY196" fmla="*/ 1677589 h 2236787"/>
                <a:gd name="connsiteX197" fmla="*/ 3083403 w 3644022"/>
                <a:gd name="connsiteY197" fmla="*/ 1817388 h 2236787"/>
                <a:gd name="connsiteX198" fmla="*/ 2943249 w 3644022"/>
                <a:gd name="connsiteY198" fmla="*/ 1957187 h 2236787"/>
                <a:gd name="connsiteX199" fmla="*/ 2943249 w 3644022"/>
                <a:gd name="connsiteY199" fmla="*/ 1817388 h 2236787"/>
                <a:gd name="connsiteX200" fmla="*/ 3083403 w 3644022"/>
                <a:gd name="connsiteY200" fmla="*/ 1817388 h 2236787"/>
                <a:gd name="connsiteX201" fmla="*/ 3083403 w 3644022"/>
                <a:gd name="connsiteY201" fmla="*/ 1957187 h 2236787"/>
                <a:gd name="connsiteX202" fmla="*/ 2943249 w 3644022"/>
                <a:gd name="connsiteY202" fmla="*/ 2096988 h 2236787"/>
                <a:gd name="connsiteX203" fmla="*/ 2943249 w 3644022"/>
                <a:gd name="connsiteY203" fmla="*/ 1957189 h 2236787"/>
                <a:gd name="connsiteX204" fmla="*/ 3083403 w 3644022"/>
                <a:gd name="connsiteY204" fmla="*/ 1957189 h 2236787"/>
                <a:gd name="connsiteX205" fmla="*/ 3083403 w 3644022"/>
                <a:gd name="connsiteY205" fmla="*/ 2096988 h 2236787"/>
                <a:gd name="connsiteX206" fmla="*/ 2803094 w 3644022"/>
                <a:gd name="connsiteY206" fmla="*/ 1677589 h 2236787"/>
                <a:gd name="connsiteX207" fmla="*/ 2803094 w 3644022"/>
                <a:gd name="connsiteY207" fmla="*/ 1537789 h 2236787"/>
                <a:gd name="connsiteX208" fmla="*/ 2943248 w 3644022"/>
                <a:gd name="connsiteY208" fmla="*/ 1537789 h 2236787"/>
                <a:gd name="connsiteX209" fmla="*/ 2943248 w 3644022"/>
                <a:gd name="connsiteY209" fmla="*/ 1677589 h 2236787"/>
                <a:gd name="connsiteX210" fmla="*/ 2803094 w 3644022"/>
                <a:gd name="connsiteY210" fmla="*/ 1817388 h 2236787"/>
                <a:gd name="connsiteX211" fmla="*/ 2803094 w 3644022"/>
                <a:gd name="connsiteY211" fmla="*/ 1677589 h 2236787"/>
                <a:gd name="connsiteX212" fmla="*/ 2943248 w 3644022"/>
                <a:gd name="connsiteY212" fmla="*/ 1677589 h 2236787"/>
                <a:gd name="connsiteX213" fmla="*/ 2943248 w 3644022"/>
                <a:gd name="connsiteY213" fmla="*/ 1817388 h 2236787"/>
                <a:gd name="connsiteX214" fmla="*/ 2662940 w 3644022"/>
                <a:gd name="connsiteY214" fmla="*/ 838794 h 2236787"/>
                <a:gd name="connsiteX215" fmla="*/ 2662940 w 3644022"/>
                <a:gd name="connsiteY215" fmla="*/ 698995 h 2236787"/>
                <a:gd name="connsiteX216" fmla="*/ 2662940 w 3644022"/>
                <a:gd name="connsiteY216" fmla="*/ 559196 h 2236787"/>
                <a:gd name="connsiteX217" fmla="*/ 2662940 w 3644022"/>
                <a:gd name="connsiteY217" fmla="*/ 419397 h 2236787"/>
                <a:gd name="connsiteX218" fmla="*/ 2662940 w 3644022"/>
                <a:gd name="connsiteY218" fmla="*/ 279598 h 2236787"/>
                <a:gd name="connsiteX219" fmla="*/ 2662940 w 3644022"/>
                <a:gd name="connsiteY219" fmla="*/ 139799 h 2236787"/>
                <a:gd name="connsiteX220" fmla="*/ 2662940 w 3644022"/>
                <a:gd name="connsiteY220" fmla="*/ 0 h 2236787"/>
                <a:gd name="connsiteX221" fmla="*/ 2803094 w 3644022"/>
                <a:gd name="connsiteY221" fmla="*/ 0 h 2236787"/>
                <a:gd name="connsiteX222" fmla="*/ 2943248 w 3644022"/>
                <a:gd name="connsiteY222" fmla="*/ 0 h 2236787"/>
                <a:gd name="connsiteX223" fmla="*/ 2943248 w 3644022"/>
                <a:gd name="connsiteY223" fmla="*/ 139799 h 2236787"/>
                <a:gd name="connsiteX224" fmla="*/ 2943248 w 3644022"/>
                <a:gd name="connsiteY224" fmla="*/ 279598 h 2236787"/>
                <a:gd name="connsiteX225" fmla="*/ 2943248 w 3644022"/>
                <a:gd name="connsiteY225" fmla="*/ 419397 h 2236787"/>
                <a:gd name="connsiteX226" fmla="*/ 2943248 w 3644022"/>
                <a:gd name="connsiteY226" fmla="*/ 559196 h 2236787"/>
                <a:gd name="connsiteX227" fmla="*/ 2943248 w 3644022"/>
                <a:gd name="connsiteY227" fmla="*/ 698995 h 2236787"/>
                <a:gd name="connsiteX228" fmla="*/ 2943248 w 3644022"/>
                <a:gd name="connsiteY228" fmla="*/ 838794 h 2236787"/>
                <a:gd name="connsiteX229" fmla="*/ 2803094 w 3644022"/>
                <a:gd name="connsiteY229" fmla="*/ 838794 h 2236787"/>
                <a:gd name="connsiteX230" fmla="*/ 2662940 w 3644022"/>
                <a:gd name="connsiteY230" fmla="*/ 1258188 h 2236787"/>
                <a:gd name="connsiteX231" fmla="*/ 2662940 w 3644022"/>
                <a:gd name="connsiteY231" fmla="*/ 1118393 h 2236787"/>
                <a:gd name="connsiteX232" fmla="*/ 2662940 w 3644022"/>
                <a:gd name="connsiteY232" fmla="*/ 978594 h 2236787"/>
                <a:gd name="connsiteX233" fmla="*/ 2662940 w 3644022"/>
                <a:gd name="connsiteY233" fmla="*/ 838795 h 2236787"/>
                <a:gd name="connsiteX234" fmla="*/ 2803094 w 3644022"/>
                <a:gd name="connsiteY234" fmla="*/ 838795 h 2236787"/>
                <a:gd name="connsiteX235" fmla="*/ 2943248 w 3644022"/>
                <a:gd name="connsiteY235" fmla="*/ 838795 h 2236787"/>
                <a:gd name="connsiteX236" fmla="*/ 2943248 w 3644022"/>
                <a:gd name="connsiteY236" fmla="*/ 978594 h 2236787"/>
                <a:gd name="connsiteX237" fmla="*/ 2943248 w 3644022"/>
                <a:gd name="connsiteY237" fmla="*/ 1118393 h 2236787"/>
                <a:gd name="connsiteX238" fmla="*/ 2943248 w 3644022"/>
                <a:gd name="connsiteY238" fmla="*/ 1258188 h 2236787"/>
                <a:gd name="connsiteX239" fmla="*/ 2803094 w 3644022"/>
                <a:gd name="connsiteY239" fmla="*/ 1258188 h 2236787"/>
                <a:gd name="connsiteX240" fmla="*/ 2662940 w 3644022"/>
                <a:gd name="connsiteY240" fmla="*/ 1397988 h 2236787"/>
                <a:gd name="connsiteX241" fmla="*/ 2662940 w 3644022"/>
                <a:gd name="connsiteY241" fmla="*/ 1258189 h 2236787"/>
                <a:gd name="connsiteX242" fmla="*/ 2803094 w 3644022"/>
                <a:gd name="connsiteY242" fmla="*/ 1258189 h 2236787"/>
                <a:gd name="connsiteX243" fmla="*/ 2943248 w 3644022"/>
                <a:gd name="connsiteY243" fmla="*/ 1258189 h 2236787"/>
                <a:gd name="connsiteX244" fmla="*/ 2943248 w 3644022"/>
                <a:gd name="connsiteY244" fmla="*/ 1397988 h 2236787"/>
                <a:gd name="connsiteX245" fmla="*/ 2803094 w 3644022"/>
                <a:gd name="connsiteY245" fmla="*/ 1397988 h 2236787"/>
                <a:gd name="connsiteX246" fmla="*/ 2662940 w 3644022"/>
                <a:gd name="connsiteY246" fmla="*/ 1537789 h 2236787"/>
                <a:gd name="connsiteX247" fmla="*/ 2662940 w 3644022"/>
                <a:gd name="connsiteY247" fmla="*/ 1397990 h 2236787"/>
                <a:gd name="connsiteX248" fmla="*/ 2803094 w 3644022"/>
                <a:gd name="connsiteY248" fmla="*/ 1397990 h 2236787"/>
                <a:gd name="connsiteX249" fmla="*/ 2943248 w 3644022"/>
                <a:gd name="connsiteY249" fmla="*/ 1397990 h 2236787"/>
                <a:gd name="connsiteX250" fmla="*/ 2943248 w 3644022"/>
                <a:gd name="connsiteY250" fmla="*/ 1537789 h 2236787"/>
                <a:gd name="connsiteX251" fmla="*/ 2803094 w 3644022"/>
                <a:gd name="connsiteY251" fmla="*/ 1537789 h 2236787"/>
                <a:gd name="connsiteX252" fmla="*/ 2522785 w 3644022"/>
                <a:gd name="connsiteY252" fmla="*/ 838794 h 2236787"/>
                <a:gd name="connsiteX253" fmla="*/ 2522785 w 3644022"/>
                <a:gd name="connsiteY253" fmla="*/ 698995 h 2236787"/>
                <a:gd name="connsiteX254" fmla="*/ 2522785 w 3644022"/>
                <a:gd name="connsiteY254" fmla="*/ 559196 h 2236787"/>
                <a:gd name="connsiteX255" fmla="*/ 2522785 w 3644022"/>
                <a:gd name="connsiteY255" fmla="*/ 419397 h 2236787"/>
                <a:gd name="connsiteX256" fmla="*/ 2522785 w 3644022"/>
                <a:gd name="connsiteY256" fmla="*/ 279598 h 2236787"/>
                <a:gd name="connsiteX257" fmla="*/ 2522785 w 3644022"/>
                <a:gd name="connsiteY257" fmla="*/ 139799 h 2236787"/>
                <a:gd name="connsiteX258" fmla="*/ 2522785 w 3644022"/>
                <a:gd name="connsiteY258" fmla="*/ 0 h 2236787"/>
                <a:gd name="connsiteX259" fmla="*/ 2662939 w 3644022"/>
                <a:gd name="connsiteY259" fmla="*/ 0 h 2236787"/>
                <a:gd name="connsiteX260" fmla="*/ 2662939 w 3644022"/>
                <a:gd name="connsiteY260" fmla="*/ 139799 h 2236787"/>
                <a:gd name="connsiteX261" fmla="*/ 2662939 w 3644022"/>
                <a:gd name="connsiteY261" fmla="*/ 279598 h 2236787"/>
                <a:gd name="connsiteX262" fmla="*/ 2662939 w 3644022"/>
                <a:gd name="connsiteY262" fmla="*/ 419397 h 2236787"/>
                <a:gd name="connsiteX263" fmla="*/ 2662939 w 3644022"/>
                <a:gd name="connsiteY263" fmla="*/ 559196 h 2236787"/>
                <a:gd name="connsiteX264" fmla="*/ 2662939 w 3644022"/>
                <a:gd name="connsiteY264" fmla="*/ 698995 h 2236787"/>
                <a:gd name="connsiteX265" fmla="*/ 2662939 w 3644022"/>
                <a:gd name="connsiteY265" fmla="*/ 838794 h 2236787"/>
                <a:gd name="connsiteX266" fmla="*/ 2522785 w 3644022"/>
                <a:gd name="connsiteY266" fmla="*/ 1258188 h 2236787"/>
                <a:gd name="connsiteX267" fmla="*/ 2522785 w 3644022"/>
                <a:gd name="connsiteY267" fmla="*/ 1118393 h 2236787"/>
                <a:gd name="connsiteX268" fmla="*/ 2522785 w 3644022"/>
                <a:gd name="connsiteY268" fmla="*/ 978594 h 2236787"/>
                <a:gd name="connsiteX269" fmla="*/ 2522785 w 3644022"/>
                <a:gd name="connsiteY269" fmla="*/ 838795 h 2236787"/>
                <a:gd name="connsiteX270" fmla="*/ 2662939 w 3644022"/>
                <a:gd name="connsiteY270" fmla="*/ 838795 h 2236787"/>
                <a:gd name="connsiteX271" fmla="*/ 2662939 w 3644022"/>
                <a:gd name="connsiteY271" fmla="*/ 978594 h 2236787"/>
                <a:gd name="connsiteX272" fmla="*/ 2662939 w 3644022"/>
                <a:gd name="connsiteY272" fmla="*/ 1118393 h 2236787"/>
                <a:gd name="connsiteX273" fmla="*/ 2662939 w 3644022"/>
                <a:gd name="connsiteY273" fmla="*/ 1258188 h 2236787"/>
                <a:gd name="connsiteX274" fmla="*/ 2522785 w 3644022"/>
                <a:gd name="connsiteY274" fmla="*/ 1397988 h 2236787"/>
                <a:gd name="connsiteX275" fmla="*/ 2522785 w 3644022"/>
                <a:gd name="connsiteY275" fmla="*/ 1258189 h 2236787"/>
                <a:gd name="connsiteX276" fmla="*/ 2662939 w 3644022"/>
                <a:gd name="connsiteY276" fmla="*/ 1258189 h 2236787"/>
                <a:gd name="connsiteX277" fmla="*/ 2662939 w 3644022"/>
                <a:gd name="connsiteY277" fmla="*/ 1397988 h 2236787"/>
                <a:gd name="connsiteX278" fmla="*/ 2382630 w 3644022"/>
                <a:gd name="connsiteY278" fmla="*/ 838794 h 2236787"/>
                <a:gd name="connsiteX279" fmla="*/ 2382630 w 3644022"/>
                <a:gd name="connsiteY279" fmla="*/ 698995 h 2236787"/>
                <a:gd name="connsiteX280" fmla="*/ 2382630 w 3644022"/>
                <a:gd name="connsiteY280" fmla="*/ 559196 h 2236787"/>
                <a:gd name="connsiteX281" fmla="*/ 2382630 w 3644022"/>
                <a:gd name="connsiteY281" fmla="*/ 419397 h 2236787"/>
                <a:gd name="connsiteX282" fmla="*/ 2382630 w 3644022"/>
                <a:gd name="connsiteY282" fmla="*/ 279598 h 2236787"/>
                <a:gd name="connsiteX283" fmla="*/ 2382630 w 3644022"/>
                <a:gd name="connsiteY283" fmla="*/ 139799 h 2236787"/>
                <a:gd name="connsiteX284" fmla="*/ 2522784 w 3644022"/>
                <a:gd name="connsiteY284" fmla="*/ 139799 h 2236787"/>
                <a:gd name="connsiteX285" fmla="*/ 2522784 w 3644022"/>
                <a:gd name="connsiteY285" fmla="*/ 279598 h 2236787"/>
                <a:gd name="connsiteX286" fmla="*/ 2522784 w 3644022"/>
                <a:gd name="connsiteY286" fmla="*/ 419397 h 2236787"/>
                <a:gd name="connsiteX287" fmla="*/ 2522784 w 3644022"/>
                <a:gd name="connsiteY287" fmla="*/ 559196 h 2236787"/>
                <a:gd name="connsiteX288" fmla="*/ 2522784 w 3644022"/>
                <a:gd name="connsiteY288" fmla="*/ 698995 h 2236787"/>
                <a:gd name="connsiteX289" fmla="*/ 2522784 w 3644022"/>
                <a:gd name="connsiteY289" fmla="*/ 838794 h 2236787"/>
                <a:gd name="connsiteX290" fmla="*/ 2382630 w 3644022"/>
                <a:gd name="connsiteY290" fmla="*/ 1258188 h 2236787"/>
                <a:gd name="connsiteX291" fmla="*/ 2382630 w 3644022"/>
                <a:gd name="connsiteY291" fmla="*/ 1118393 h 2236787"/>
                <a:gd name="connsiteX292" fmla="*/ 2382630 w 3644022"/>
                <a:gd name="connsiteY292" fmla="*/ 978594 h 2236787"/>
                <a:gd name="connsiteX293" fmla="*/ 2382630 w 3644022"/>
                <a:gd name="connsiteY293" fmla="*/ 838795 h 2236787"/>
                <a:gd name="connsiteX294" fmla="*/ 2522784 w 3644022"/>
                <a:gd name="connsiteY294" fmla="*/ 838795 h 2236787"/>
                <a:gd name="connsiteX295" fmla="*/ 2522784 w 3644022"/>
                <a:gd name="connsiteY295" fmla="*/ 978594 h 2236787"/>
                <a:gd name="connsiteX296" fmla="*/ 2522784 w 3644022"/>
                <a:gd name="connsiteY296" fmla="*/ 1118393 h 2236787"/>
                <a:gd name="connsiteX297" fmla="*/ 2522784 w 3644022"/>
                <a:gd name="connsiteY297" fmla="*/ 1258188 h 2236787"/>
                <a:gd name="connsiteX298" fmla="*/ 2102321 w 3644022"/>
                <a:gd name="connsiteY298" fmla="*/ 838794 h 2236787"/>
                <a:gd name="connsiteX299" fmla="*/ 2102321 w 3644022"/>
                <a:gd name="connsiteY299" fmla="*/ 698995 h 2236787"/>
                <a:gd name="connsiteX300" fmla="*/ 2102321 w 3644022"/>
                <a:gd name="connsiteY300" fmla="*/ 559196 h 2236787"/>
                <a:gd name="connsiteX301" fmla="*/ 2102321 w 3644022"/>
                <a:gd name="connsiteY301" fmla="*/ 419397 h 2236787"/>
                <a:gd name="connsiteX302" fmla="*/ 2102321 w 3644022"/>
                <a:gd name="connsiteY302" fmla="*/ 279598 h 2236787"/>
                <a:gd name="connsiteX303" fmla="*/ 2102321 w 3644022"/>
                <a:gd name="connsiteY303" fmla="*/ 139799 h 2236787"/>
                <a:gd name="connsiteX304" fmla="*/ 2242475 w 3644022"/>
                <a:gd name="connsiteY304" fmla="*/ 139799 h 2236787"/>
                <a:gd name="connsiteX305" fmla="*/ 2382629 w 3644022"/>
                <a:gd name="connsiteY305" fmla="*/ 139799 h 2236787"/>
                <a:gd name="connsiteX306" fmla="*/ 2382629 w 3644022"/>
                <a:gd name="connsiteY306" fmla="*/ 279598 h 2236787"/>
                <a:gd name="connsiteX307" fmla="*/ 2382629 w 3644022"/>
                <a:gd name="connsiteY307" fmla="*/ 419397 h 2236787"/>
                <a:gd name="connsiteX308" fmla="*/ 2382629 w 3644022"/>
                <a:gd name="connsiteY308" fmla="*/ 559196 h 2236787"/>
                <a:gd name="connsiteX309" fmla="*/ 2382629 w 3644022"/>
                <a:gd name="connsiteY309" fmla="*/ 698995 h 2236787"/>
                <a:gd name="connsiteX310" fmla="*/ 2382629 w 3644022"/>
                <a:gd name="connsiteY310" fmla="*/ 838794 h 2236787"/>
                <a:gd name="connsiteX311" fmla="*/ 2242475 w 3644022"/>
                <a:gd name="connsiteY311" fmla="*/ 838794 h 2236787"/>
                <a:gd name="connsiteX312" fmla="*/ 2102321 w 3644022"/>
                <a:gd name="connsiteY312" fmla="*/ 1258188 h 2236787"/>
                <a:gd name="connsiteX313" fmla="*/ 2102321 w 3644022"/>
                <a:gd name="connsiteY313" fmla="*/ 1118393 h 2236787"/>
                <a:gd name="connsiteX314" fmla="*/ 2102321 w 3644022"/>
                <a:gd name="connsiteY314" fmla="*/ 978594 h 2236787"/>
                <a:gd name="connsiteX315" fmla="*/ 2102321 w 3644022"/>
                <a:gd name="connsiteY315" fmla="*/ 838795 h 2236787"/>
                <a:gd name="connsiteX316" fmla="*/ 2242475 w 3644022"/>
                <a:gd name="connsiteY316" fmla="*/ 838795 h 2236787"/>
                <a:gd name="connsiteX317" fmla="*/ 2382629 w 3644022"/>
                <a:gd name="connsiteY317" fmla="*/ 838795 h 2236787"/>
                <a:gd name="connsiteX318" fmla="*/ 2382629 w 3644022"/>
                <a:gd name="connsiteY318" fmla="*/ 978594 h 2236787"/>
                <a:gd name="connsiteX319" fmla="*/ 2382629 w 3644022"/>
                <a:gd name="connsiteY319" fmla="*/ 1118393 h 2236787"/>
                <a:gd name="connsiteX320" fmla="*/ 2382629 w 3644022"/>
                <a:gd name="connsiteY320" fmla="*/ 1258188 h 2236787"/>
                <a:gd name="connsiteX321" fmla="*/ 2242475 w 3644022"/>
                <a:gd name="connsiteY321" fmla="*/ 1258188 h 2236787"/>
                <a:gd name="connsiteX322" fmla="*/ 2242475 w 3644022"/>
                <a:gd name="connsiteY322" fmla="*/ 1258188 h 2236787"/>
                <a:gd name="connsiteX323" fmla="*/ 1962166 w 3644022"/>
                <a:gd name="connsiteY323" fmla="*/ 838794 h 2236787"/>
                <a:gd name="connsiteX324" fmla="*/ 1962166 w 3644022"/>
                <a:gd name="connsiteY324" fmla="*/ 698995 h 2236787"/>
                <a:gd name="connsiteX325" fmla="*/ 1962166 w 3644022"/>
                <a:gd name="connsiteY325" fmla="*/ 559196 h 2236787"/>
                <a:gd name="connsiteX326" fmla="*/ 1962166 w 3644022"/>
                <a:gd name="connsiteY326" fmla="*/ 419397 h 2236787"/>
                <a:gd name="connsiteX327" fmla="*/ 1962166 w 3644022"/>
                <a:gd name="connsiteY327" fmla="*/ 279598 h 2236787"/>
                <a:gd name="connsiteX328" fmla="*/ 1962166 w 3644022"/>
                <a:gd name="connsiteY328" fmla="*/ 139799 h 2236787"/>
                <a:gd name="connsiteX329" fmla="*/ 2102320 w 3644022"/>
                <a:gd name="connsiteY329" fmla="*/ 139799 h 2236787"/>
                <a:gd name="connsiteX330" fmla="*/ 2102320 w 3644022"/>
                <a:gd name="connsiteY330" fmla="*/ 279598 h 2236787"/>
                <a:gd name="connsiteX331" fmla="*/ 2102320 w 3644022"/>
                <a:gd name="connsiteY331" fmla="*/ 419397 h 2236787"/>
                <a:gd name="connsiteX332" fmla="*/ 2102320 w 3644022"/>
                <a:gd name="connsiteY332" fmla="*/ 559196 h 2236787"/>
                <a:gd name="connsiteX333" fmla="*/ 2102320 w 3644022"/>
                <a:gd name="connsiteY333" fmla="*/ 698995 h 2236787"/>
                <a:gd name="connsiteX334" fmla="*/ 2102320 w 3644022"/>
                <a:gd name="connsiteY334" fmla="*/ 838794 h 2236787"/>
                <a:gd name="connsiteX335" fmla="*/ 1962166 w 3644022"/>
                <a:gd name="connsiteY335" fmla="*/ 1258188 h 2236787"/>
                <a:gd name="connsiteX336" fmla="*/ 1962166 w 3644022"/>
                <a:gd name="connsiteY336" fmla="*/ 1118393 h 2236787"/>
                <a:gd name="connsiteX337" fmla="*/ 1962166 w 3644022"/>
                <a:gd name="connsiteY337" fmla="*/ 978594 h 2236787"/>
                <a:gd name="connsiteX338" fmla="*/ 1962166 w 3644022"/>
                <a:gd name="connsiteY338" fmla="*/ 838795 h 2236787"/>
                <a:gd name="connsiteX339" fmla="*/ 2102320 w 3644022"/>
                <a:gd name="connsiteY339" fmla="*/ 838795 h 2236787"/>
                <a:gd name="connsiteX340" fmla="*/ 2102320 w 3644022"/>
                <a:gd name="connsiteY340" fmla="*/ 978594 h 2236787"/>
                <a:gd name="connsiteX341" fmla="*/ 2102320 w 3644022"/>
                <a:gd name="connsiteY341" fmla="*/ 1118393 h 2236787"/>
                <a:gd name="connsiteX342" fmla="*/ 2102320 w 3644022"/>
                <a:gd name="connsiteY342" fmla="*/ 1258188 h 2236787"/>
                <a:gd name="connsiteX343" fmla="*/ 1962166 w 3644022"/>
                <a:gd name="connsiteY343" fmla="*/ 1397988 h 2236787"/>
                <a:gd name="connsiteX344" fmla="*/ 1962166 w 3644022"/>
                <a:gd name="connsiteY344" fmla="*/ 1258189 h 2236787"/>
                <a:gd name="connsiteX345" fmla="*/ 2102320 w 3644022"/>
                <a:gd name="connsiteY345" fmla="*/ 1258189 h 2236787"/>
                <a:gd name="connsiteX346" fmla="*/ 2102320 w 3644022"/>
                <a:gd name="connsiteY346" fmla="*/ 1397988 h 2236787"/>
                <a:gd name="connsiteX347" fmla="*/ 1681857 w 3644022"/>
                <a:gd name="connsiteY347" fmla="*/ 838794 h 2236787"/>
                <a:gd name="connsiteX348" fmla="*/ 1681857 w 3644022"/>
                <a:gd name="connsiteY348" fmla="*/ 698995 h 2236787"/>
                <a:gd name="connsiteX349" fmla="*/ 1681857 w 3644022"/>
                <a:gd name="connsiteY349" fmla="*/ 559196 h 2236787"/>
                <a:gd name="connsiteX350" fmla="*/ 1681857 w 3644022"/>
                <a:gd name="connsiteY350" fmla="*/ 419397 h 2236787"/>
                <a:gd name="connsiteX351" fmla="*/ 1681857 w 3644022"/>
                <a:gd name="connsiteY351" fmla="*/ 279598 h 2236787"/>
                <a:gd name="connsiteX352" fmla="*/ 1681857 w 3644022"/>
                <a:gd name="connsiteY352" fmla="*/ 139799 h 2236787"/>
                <a:gd name="connsiteX353" fmla="*/ 1822011 w 3644022"/>
                <a:gd name="connsiteY353" fmla="*/ 139799 h 2236787"/>
                <a:gd name="connsiteX354" fmla="*/ 1962165 w 3644022"/>
                <a:gd name="connsiteY354" fmla="*/ 139799 h 2236787"/>
                <a:gd name="connsiteX355" fmla="*/ 1962165 w 3644022"/>
                <a:gd name="connsiteY355" fmla="*/ 279598 h 2236787"/>
                <a:gd name="connsiteX356" fmla="*/ 1962165 w 3644022"/>
                <a:gd name="connsiteY356" fmla="*/ 419397 h 2236787"/>
                <a:gd name="connsiteX357" fmla="*/ 1962165 w 3644022"/>
                <a:gd name="connsiteY357" fmla="*/ 559196 h 2236787"/>
                <a:gd name="connsiteX358" fmla="*/ 1962165 w 3644022"/>
                <a:gd name="connsiteY358" fmla="*/ 698995 h 2236787"/>
                <a:gd name="connsiteX359" fmla="*/ 1962165 w 3644022"/>
                <a:gd name="connsiteY359" fmla="*/ 838794 h 2236787"/>
                <a:gd name="connsiteX360" fmla="*/ 1822011 w 3644022"/>
                <a:gd name="connsiteY360" fmla="*/ 838794 h 2236787"/>
                <a:gd name="connsiteX361" fmla="*/ 1681857 w 3644022"/>
                <a:gd name="connsiteY361" fmla="*/ 1258188 h 2236787"/>
                <a:gd name="connsiteX362" fmla="*/ 1681857 w 3644022"/>
                <a:gd name="connsiteY362" fmla="*/ 1118393 h 2236787"/>
                <a:gd name="connsiteX363" fmla="*/ 1681857 w 3644022"/>
                <a:gd name="connsiteY363" fmla="*/ 978594 h 2236787"/>
                <a:gd name="connsiteX364" fmla="*/ 1681857 w 3644022"/>
                <a:gd name="connsiteY364" fmla="*/ 838795 h 2236787"/>
                <a:gd name="connsiteX365" fmla="*/ 1822011 w 3644022"/>
                <a:gd name="connsiteY365" fmla="*/ 838795 h 2236787"/>
                <a:gd name="connsiteX366" fmla="*/ 1962165 w 3644022"/>
                <a:gd name="connsiteY366" fmla="*/ 838795 h 2236787"/>
                <a:gd name="connsiteX367" fmla="*/ 1962165 w 3644022"/>
                <a:gd name="connsiteY367" fmla="*/ 978594 h 2236787"/>
                <a:gd name="connsiteX368" fmla="*/ 1962165 w 3644022"/>
                <a:gd name="connsiteY368" fmla="*/ 1118393 h 2236787"/>
                <a:gd name="connsiteX369" fmla="*/ 1962165 w 3644022"/>
                <a:gd name="connsiteY369" fmla="*/ 1258188 h 2236787"/>
                <a:gd name="connsiteX370" fmla="*/ 1822011 w 3644022"/>
                <a:gd name="connsiteY370" fmla="*/ 1258188 h 2236787"/>
                <a:gd name="connsiteX371" fmla="*/ 1681857 w 3644022"/>
                <a:gd name="connsiteY371" fmla="*/ 1397988 h 2236787"/>
                <a:gd name="connsiteX372" fmla="*/ 1681857 w 3644022"/>
                <a:gd name="connsiteY372" fmla="*/ 1258189 h 2236787"/>
                <a:gd name="connsiteX373" fmla="*/ 1822011 w 3644022"/>
                <a:gd name="connsiteY373" fmla="*/ 1258189 h 2236787"/>
                <a:gd name="connsiteX374" fmla="*/ 1822011 w 3644022"/>
                <a:gd name="connsiteY374" fmla="*/ 1258189 h 2236787"/>
                <a:gd name="connsiteX375" fmla="*/ 1962165 w 3644022"/>
                <a:gd name="connsiteY375" fmla="*/ 1258189 h 2236787"/>
                <a:gd name="connsiteX376" fmla="*/ 1962165 w 3644022"/>
                <a:gd name="connsiteY376" fmla="*/ 1397988 h 2236787"/>
                <a:gd name="connsiteX377" fmla="*/ 1822011 w 3644022"/>
                <a:gd name="connsiteY377" fmla="*/ 1397988 h 2236787"/>
                <a:gd name="connsiteX378" fmla="*/ 1681857 w 3644022"/>
                <a:gd name="connsiteY378" fmla="*/ 1537789 h 2236787"/>
                <a:gd name="connsiteX379" fmla="*/ 1681857 w 3644022"/>
                <a:gd name="connsiteY379" fmla="*/ 1397990 h 2236787"/>
                <a:gd name="connsiteX380" fmla="*/ 1822011 w 3644022"/>
                <a:gd name="connsiteY380" fmla="*/ 1397990 h 2236787"/>
                <a:gd name="connsiteX381" fmla="*/ 1962165 w 3644022"/>
                <a:gd name="connsiteY381" fmla="*/ 1397990 h 2236787"/>
                <a:gd name="connsiteX382" fmla="*/ 1962165 w 3644022"/>
                <a:gd name="connsiteY382" fmla="*/ 1537789 h 2236787"/>
                <a:gd name="connsiteX383" fmla="*/ 1822011 w 3644022"/>
                <a:gd name="connsiteY383" fmla="*/ 1537789 h 2236787"/>
                <a:gd name="connsiteX384" fmla="*/ 1541702 w 3644022"/>
                <a:gd name="connsiteY384" fmla="*/ 838794 h 2236787"/>
                <a:gd name="connsiteX385" fmla="*/ 1541702 w 3644022"/>
                <a:gd name="connsiteY385" fmla="*/ 698995 h 2236787"/>
                <a:gd name="connsiteX386" fmla="*/ 1541702 w 3644022"/>
                <a:gd name="connsiteY386" fmla="*/ 559196 h 2236787"/>
                <a:gd name="connsiteX387" fmla="*/ 1541702 w 3644022"/>
                <a:gd name="connsiteY387" fmla="*/ 419397 h 2236787"/>
                <a:gd name="connsiteX388" fmla="*/ 1541702 w 3644022"/>
                <a:gd name="connsiteY388" fmla="*/ 279598 h 2236787"/>
                <a:gd name="connsiteX389" fmla="*/ 1541702 w 3644022"/>
                <a:gd name="connsiteY389" fmla="*/ 139799 h 2236787"/>
                <a:gd name="connsiteX390" fmla="*/ 1681856 w 3644022"/>
                <a:gd name="connsiteY390" fmla="*/ 139799 h 2236787"/>
                <a:gd name="connsiteX391" fmla="*/ 1681856 w 3644022"/>
                <a:gd name="connsiteY391" fmla="*/ 279598 h 2236787"/>
                <a:gd name="connsiteX392" fmla="*/ 1681856 w 3644022"/>
                <a:gd name="connsiteY392" fmla="*/ 419397 h 2236787"/>
                <a:gd name="connsiteX393" fmla="*/ 1681856 w 3644022"/>
                <a:gd name="connsiteY393" fmla="*/ 559196 h 2236787"/>
                <a:gd name="connsiteX394" fmla="*/ 1681856 w 3644022"/>
                <a:gd name="connsiteY394" fmla="*/ 698995 h 2236787"/>
                <a:gd name="connsiteX395" fmla="*/ 1681856 w 3644022"/>
                <a:gd name="connsiteY395" fmla="*/ 838794 h 2236787"/>
                <a:gd name="connsiteX396" fmla="*/ 1541702 w 3644022"/>
                <a:gd name="connsiteY396" fmla="*/ 1258188 h 2236787"/>
                <a:gd name="connsiteX397" fmla="*/ 1541702 w 3644022"/>
                <a:gd name="connsiteY397" fmla="*/ 1118393 h 2236787"/>
                <a:gd name="connsiteX398" fmla="*/ 1541702 w 3644022"/>
                <a:gd name="connsiteY398" fmla="*/ 978594 h 2236787"/>
                <a:gd name="connsiteX399" fmla="*/ 1541702 w 3644022"/>
                <a:gd name="connsiteY399" fmla="*/ 838795 h 2236787"/>
                <a:gd name="connsiteX400" fmla="*/ 1681856 w 3644022"/>
                <a:gd name="connsiteY400" fmla="*/ 838795 h 2236787"/>
                <a:gd name="connsiteX401" fmla="*/ 1681856 w 3644022"/>
                <a:gd name="connsiteY401" fmla="*/ 978594 h 2236787"/>
                <a:gd name="connsiteX402" fmla="*/ 1681856 w 3644022"/>
                <a:gd name="connsiteY402" fmla="*/ 1118393 h 2236787"/>
                <a:gd name="connsiteX403" fmla="*/ 1681856 w 3644022"/>
                <a:gd name="connsiteY403" fmla="*/ 1258188 h 2236787"/>
                <a:gd name="connsiteX404" fmla="*/ 1541702 w 3644022"/>
                <a:gd name="connsiteY404" fmla="*/ 1397988 h 2236787"/>
                <a:gd name="connsiteX405" fmla="*/ 1541702 w 3644022"/>
                <a:gd name="connsiteY405" fmla="*/ 1258189 h 2236787"/>
                <a:gd name="connsiteX406" fmla="*/ 1681856 w 3644022"/>
                <a:gd name="connsiteY406" fmla="*/ 1258189 h 2236787"/>
                <a:gd name="connsiteX407" fmla="*/ 1681856 w 3644022"/>
                <a:gd name="connsiteY407" fmla="*/ 1397988 h 2236787"/>
                <a:gd name="connsiteX408" fmla="*/ 1401547 w 3644022"/>
                <a:gd name="connsiteY408" fmla="*/ 838794 h 2236787"/>
                <a:gd name="connsiteX409" fmla="*/ 1401547 w 3644022"/>
                <a:gd name="connsiteY409" fmla="*/ 698995 h 2236787"/>
                <a:gd name="connsiteX410" fmla="*/ 1401547 w 3644022"/>
                <a:gd name="connsiteY410" fmla="*/ 559196 h 2236787"/>
                <a:gd name="connsiteX411" fmla="*/ 1401547 w 3644022"/>
                <a:gd name="connsiteY411" fmla="*/ 419397 h 2236787"/>
                <a:gd name="connsiteX412" fmla="*/ 1401547 w 3644022"/>
                <a:gd name="connsiteY412" fmla="*/ 279598 h 2236787"/>
                <a:gd name="connsiteX413" fmla="*/ 1401547 w 3644022"/>
                <a:gd name="connsiteY413" fmla="*/ 139799 h 2236787"/>
                <a:gd name="connsiteX414" fmla="*/ 1541701 w 3644022"/>
                <a:gd name="connsiteY414" fmla="*/ 139799 h 2236787"/>
                <a:gd name="connsiteX415" fmla="*/ 1541701 w 3644022"/>
                <a:gd name="connsiteY415" fmla="*/ 279598 h 2236787"/>
                <a:gd name="connsiteX416" fmla="*/ 1541701 w 3644022"/>
                <a:gd name="connsiteY416" fmla="*/ 419397 h 2236787"/>
                <a:gd name="connsiteX417" fmla="*/ 1541701 w 3644022"/>
                <a:gd name="connsiteY417" fmla="*/ 559196 h 2236787"/>
                <a:gd name="connsiteX418" fmla="*/ 1541701 w 3644022"/>
                <a:gd name="connsiteY418" fmla="*/ 698995 h 2236787"/>
                <a:gd name="connsiteX419" fmla="*/ 1541701 w 3644022"/>
                <a:gd name="connsiteY419" fmla="*/ 838794 h 2236787"/>
                <a:gd name="connsiteX420" fmla="*/ 1401547 w 3644022"/>
                <a:gd name="connsiteY420" fmla="*/ 1258188 h 2236787"/>
                <a:gd name="connsiteX421" fmla="*/ 1401547 w 3644022"/>
                <a:gd name="connsiteY421" fmla="*/ 1118393 h 2236787"/>
                <a:gd name="connsiteX422" fmla="*/ 1401547 w 3644022"/>
                <a:gd name="connsiteY422" fmla="*/ 978594 h 2236787"/>
                <a:gd name="connsiteX423" fmla="*/ 1401547 w 3644022"/>
                <a:gd name="connsiteY423" fmla="*/ 838795 h 2236787"/>
                <a:gd name="connsiteX424" fmla="*/ 1541701 w 3644022"/>
                <a:gd name="connsiteY424" fmla="*/ 838795 h 2236787"/>
                <a:gd name="connsiteX425" fmla="*/ 1541701 w 3644022"/>
                <a:gd name="connsiteY425" fmla="*/ 978594 h 2236787"/>
                <a:gd name="connsiteX426" fmla="*/ 1541701 w 3644022"/>
                <a:gd name="connsiteY426" fmla="*/ 1118393 h 2236787"/>
                <a:gd name="connsiteX427" fmla="*/ 1541701 w 3644022"/>
                <a:gd name="connsiteY427" fmla="*/ 1258188 h 2236787"/>
                <a:gd name="connsiteX428" fmla="*/ 1121238 w 3644022"/>
                <a:gd name="connsiteY428" fmla="*/ 838794 h 2236787"/>
                <a:gd name="connsiteX429" fmla="*/ 1121238 w 3644022"/>
                <a:gd name="connsiteY429" fmla="*/ 698995 h 2236787"/>
                <a:gd name="connsiteX430" fmla="*/ 1121238 w 3644022"/>
                <a:gd name="connsiteY430" fmla="*/ 559196 h 2236787"/>
                <a:gd name="connsiteX431" fmla="*/ 1121238 w 3644022"/>
                <a:gd name="connsiteY431" fmla="*/ 419397 h 2236787"/>
                <a:gd name="connsiteX432" fmla="*/ 1121238 w 3644022"/>
                <a:gd name="connsiteY432" fmla="*/ 279598 h 2236787"/>
                <a:gd name="connsiteX433" fmla="*/ 1121238 w 3644022"/>
                <a:gd name="connsiteY433" fmla="*/ 139799 h 2236787"/>
                <a:gd name="connsiteX434" fmla="*/ 1261392 w 3644022"/>
                <a:gd name="connsiteY434" fmla="*/ 139799 h 2236787"/>
                <a:gd name="connsiteX435" fmla="*/ 1401546 w 3644022"/>
                <a:gd name="connsiteY435" fmla="*/ 139799 h 2236787"/>
                <a:gd name="connsiteX436" fmla="*/ 1401546 w 3644022"/>
                <a:gd name="connsiteY436" fmla="*/ 279598 h 2236787"/>
                <a:gd name="connsiteX437" fmla="*/ 1401546 w 3644022"/>
                <a:gd name="connsiteY437" fmla="*/ 419397 h 2236787"/>
                <a:gd name="connsiteX438" fmla="*/ 1401546 w 3644022"/>
                <a:gd name="connsiteY438" fmla="*/ 559196 h 2236787"/>
                <a:gd name="connsiteX439" fmla="*/ 1401546 w 3644022"/>
                <a:gd name="connsiteY439" fmla="*/ 698995 h 2236787"/>
                <a:gd name="connsiteX440" fmla="*/ 1401546 w 3644022"/>
                <a:gd name="connsiteY440" fmla="*/ 838794 h 2236787"/>
                <a:gd name="connsiteX441" fmla="*/ 1261392 w 3644022"/>
                <a:gd name="connsiteY441" fmla="*/ 838794 h 2236787"/>
                <a:gd name="connsiteX442" fmla="*/ 1121238 w 3644022"/>
                <a:gd name="connsiteY442" fmla="*/ 1258188 h 2236787"/>
                <a:gd name="connsiteX443" fmla="*/ 1121238 w 3644022"/>
                <a:gd name="connsiteY443" fmla="*/ 1118393 h 2236787"/>
                <a:gd name="connsiteX444" fmla="*/ 1121238 w 3644022"/>
                <a:gd name="connsiteY444" fmla="*/ 978594 h 2236787"/>
                <a:gd name="connsiteX445" fmla="*/ 1121238 w 3644022"/>
                <a:gd name="connsiteY445" fmla="*/ 838795 h 2236787"/>
                <a:gd name="connsiteX446" fmla="*/ 1261392 w 3644022"/>
                <a:gd name="connsiteY446" fmla="*/ 838795 h 2236787"/>
                <a:gd name="connsiteX447" fmla="*/ 1401546 w 3644022"/>
                <a:gd name="connsiteY447" fmla="*/ 838795 h 2236787"/>
                <a:gd name="connsiteX448" fmla="*/ 1401546 w 3644022"/>
                <a:gd name="connsiteY448" fmla="*/ 978594 h 2236787"/>
                <a:gd name="connsiteX449" fmla="*/ 1401546 w 3644022"/>
                <a:gd name="connsiteY449" fmla="*/ 1118393 h 2236787"/>
                <a:gd name="connsiteX450" fmla="*/ 1401546 w 3644022"/>
                <a:gd name="connsiteY450" fmla="*/ 1258188 h 2236787"/>
                <a:gd name="connsiteX451" fmla="*/ 1261392 w 3644022"/>
                <a:gd name="connsiteY451" fmla="*/ 1258188 h 2236787"/>
                <a:gd name="connsiteX452" fmla="*/ 1261392 w 3644022"/>
                <a:gd name="connsiteY452" fmla="*/ 1258188 h 2236787"/>
                <a:gd name="connsiteX453" fmla="*/ 981083 w 3644022"/>
                <a:gd name="connsiteY453" fmla="*/ 838794 h 2236787"/>
                <a:gd name="connsiteX454" fmla="*/ 981083 w 3644022"/>
                <a:gd name="connsiteY454" fmla="*/ 698995 h 2236787"/>
                <a:gd name="connsiteX455" fmla="*/ 981083 w 3644022"/>
                <a:gd name="connsiteY455" fmla="*/ 559196 h 2236787"/>
                <a:gd name="connsiteX456" fmla="*/ 981083 w 3644022"/>
                <a:gd name="connsiteY456" fmla="*/ 419397 h 2236787"/>
                <a:gd name="connsiteX457" fmla="*/ 981083 w 3644022"/>
                <a:gd name="connsiteY457" fmla="*/ 279598 h 2236787"/>
                <a:gd name="connsiteX458" fmla="*/ 981083 w 3644022"/>
                <a:gd name="connsiteY458" fmla="*/ 139799 h 2236787"/>
                <a:gd name="connsiteX459" fmla="*/ 981083 w 3644022"/>
                <a:gd name="connsiteY459" fmla="*/ 0 h 2236787"/>
                <a:gd name="connsiteX460" fmla="*/ 1121237 w 3644022"/>
                <a:gd name="connsiteY460" fmla="*/ 0 h 2236787"/>
                <a:gd name="connsiteX461" fmla="*/ 1121237 w 3644022"/>
                <a:gd name="connsiteY461" fmla="*/ 139799 h 2236787"/>
                <a:gd name="connsiteX462" fmla="*/ 1121237 w 3644022"/>
                <a:gd name="connsiteY462" fmla="*/ 279598 h 2236787"/>
                <a:gd name="connsiteX463" fmla="*/ 1121237 w 3644022"/>
                <a:gd name="connsiteY463" fmla="*/ 419397 h 2236787"/>
                <a:gd name="connsiteX464" fmla="*/ 1121237 w 3644022"/>
                <a:gd name="connsiteY464" fmla="*/ 559196 h 2236787"/>
                <a:gd name="connsiteX465" fmla="*/ 1121237 w 3644022"/>
                <a:gd name="connsiteY465" fmla="*/ 698995 h 2236787"/>
                <a:gd name="connsiteX466" fmla="*/ 1121237 w 3644022"/>
                <a:gd name="connsiteY466" fmla="*/ 838794 h 2236787"/>
                <a:gd name="connsiteX467" fmla="*/ 981083 w 3644022"/>
                <a:gd name="connsiteY467" fmla="*/ 1258188 h 2236787"/>
                <a:gd name="connsiteX468" fmla="*/ 981083 w 3644022"/>
                <a:gd name="connsiteY468" fmla="*/ 1118393 h 2236787"/>
                <a:gd name="connsiteX469" fmla="*/ 981083 w 3644022"/>
                <a:gd name="connsiteY469" fmla="*/ 978594 h 2236787"/>
                <a:gd name="connsiteX470" fmla="*/ 981083 w 3644022"/>
                <a:gd name="connsiteY470" fmla="*/ 838795 h 2236787"/>
                <a:gd name="connsiteX471" fmla="*/ 1121237 w 3644022"/>
                <a:gd name="connsiteY471" fmla="*/ 838795 h 2236787"/>
                <a:gd name="connsiteX472" fmla="*/ 1121237 w 3644022"/>
                <a:gd name="connsiteY472" fmla="*/ 978594 h 2236787"/>
                <a:gd name="connsiteX473" fmla="*/ 1121237 w 3644022"/>
                <a:gd name="connsiteY473" fmla="*/ 1118393 h 2236787"/>
                <a:gd name="connsiteX474" fmla="*/ 1121237 w 3644022"/>
                <a:gd name="connsiteY474" fmla="*/ 1258188 h 2236787"/>
                <a:gd name="connsiteX475" fmla="*/ 981083 w 3644022"/>
                <a:gd name="connsiteY475" fmla="*/ 1397988 h 2236787"/>
                <a:gd name="connsiteX476" fmla="*/ 981083 w 3644022"/>
                <a:gd name="connsiteY476" fmla="*/ 1258189 h 2236787"/>
                <a:gd name="connsiteX477" fmla="*/ 1121237 w 3644022"/>
                <a:gd name="connsiteY477" fmla="*/ 1258189 h 2236787"/>
                <a:gd name="connsiteX478" fmla="*/ 1121237 w 3644022"/>
                <a:gd name="connsiteY478" fmla="*/ 1397988 h 2236787"/>
                <a:gd name="connsiteX479" fmla="*/ 840928 w 3644022"/>
                <a:gd name="connsiteY479" fmla="*/ 838794 h 2236787"/>
                <a:gd name="connsiteX480" fmla="*/ 840928 w 3644022"/>
                <a:gd name="connsiteY480" fmla="*/ 698995 h 2236787"/>
                <a:gd name="connsiteX481" fmla="*/ 840928 w 3644022"/>
                <a:gd name="connsiteY481" fmla="*/ 559196 h 2236787"/>
                <a:gd name="connsiteX482" fmla="*/ 840928 w 3644022"/>
                <a:gd name="connsiteY482" fmla="*/ 419397 h 2236787"/>
                <a:gd name="connsiteX483" fmla="*/ 840928 w 3644022"/>
                <a:gd name="connsiteY483" fmla="*/ 279598 h 2236787"/>
                <a:gd name="connsiteX484" fmla="*/ 840928 w 3644022"/>
                <a:gd name="connsiteY484" fmla="*/ 139799 h 2236787"/>
                <a:gd name="connsiteX485" fmla="*/ 840928 w 3644022"/>
                <a:gd name="connsiteY485" fmla="*/ 0 h 2236787"/>
                <a:gd name="connsiteX486" fmla="*/ 981082 w 3644022"/>
                <a:gd name="connsiteY486" fmla="*/ 0 h 2236787"/>
                <a:gd name="connsiteX487" fmla="*/ 981082 w 3644022"/>
                <a:gd name="connsiteY487" fmla="*/ 139799 h 2236787"/>
                <a:gd name="connsiteX488" fmla="*/ 981082 w 3644022"/>
                <a:gd name="connsiteY488" fmla="*/ 279598 h 2236787"/>
                <a:gd name="connsiteX489" fmla="*/ 981082 w 3644022"/>
                <a:gd name="connsiteY489" fmla="*/ 419397 h 2236787"/>
                <a:gd name="connsiteX490" fmla="*/ 981082 w 3644022"/>
                <a:gd name="connsiteY490" fmla="*/ 559196 h 2236787"/>
                <a:gd name="connsiteX491" fmla="*/ 981082 w 3644022"/>
                <a:gd name="connsiteY491" fmla="*/ 698995 h 2236787"/>
                <a:gd name="connsiteX492" fmla="*/ 981082 w 3644022"/>
                <a:gd name="connsiteY492" fmla="*/ 838794 h 2236787"/>
                <a:gd name="connsiteX493" fmla="*/ 840928 w 3644022"/>
                <a:gd name="connsiteY493" fmla="*/ 1258188 h 2236787"/>
                <a:gd name="connsiteX494" fmla="*/ 840928 w 3644022"/>
                <a:gd name="connsiteY494" fmla="*/ 1118393 h 2236787"/>
                <a:gd name="connsiteX495" fmla="*/ 840928 w 3644022"/>
                <a:gd name="connsiteY495" fmla="*/ 978594 h 2236787"/>
                <a:gd name="connsiteX496" fmla="*/ 840928 w 3644022"/>
                <a:gd name="connsiteY496" fmla="*/ 838795 h 2236787"/>
                <a:gd name="connsiteX497" fmla="*/ 981082 w 3644022"/>
                <a:gd name="connsiteY497" fmla="*/ 838795 h 2236787"/>
                <a:gd name="connsiteX498" fmla="*/ 981082 w 3644022"/>
                <a:gd name="connsiteY498" fmla="*/ 978594 h 2236787"/>
                <a:gd name="connsiteX499" fmla="*/ 981082 w 3644022"/>
                <a:gd name="connsiteY499" fmla="*/ 1118393 h 2236787"/>
                <a:gd name="connsiteX500" fmla="*/ 981082 w 3644022"/>
                <a:gd name="connsiteY500" fmla="*/ 1258188 h 2236787"/>
                <a:gd name="connsiteX501" fmla="*/ 840928 w 3644022"/>
                <a:gd name="connsiteY501" fmla="*/ 1397988 h 2236787"/>
                <a:gd name="connsiteX502" fmla="*/ 840928 w 3644022"/>
                <a:gd name="connsiteY502" fmla="*/ 1258189 h 2236787"/>
                <a:gd name="connsiteX503" fmla="*/ 981082 w 3644022"/>
                <a:gd name="connsiteY503" fmla="*/ 1258189 h 2236787"/>
                <a:gd name="connsiteX504" fmla="*/ 981082 w 3644022"/>
                <a:gd name="connsiteY504" fmla="*/ 1397988 h 2236787"/>
                <a:gd name="connsiteX505" fmla="*/ 840928 w 3644022"/>
                <a:gd name="connsiteY505" fmla="*/ 1537789 h 2236787"/>
                <a:gd name="connsiteX506" fmla="*/ 840928 w 3644022"/>
                <a:gd name="connsiteY506" fmla="*/ 1397990 h 2236787"/>
                <a:gd name="connsiteX507" fmla="*/ 981082 w 3644022"/>
                <a:gd name="connsiteY507" fmla="*/ 1397990 h 2236787"/>
                <a:gd name="connsiteX508" fmla="*/ 981082 w 3644022"/>
                <a:gd name="connsiteY508" fmla="*/ 1537789 h 2236787"/>
                <a:gd name="connsiteX509" fmla="*/ 560619 w 3644022"/>
                <a:gd name="connsiteY509" fmla="*/ 838794 h 2236787"/>
                <a:gd name="connsiteX510" fmla="*/ 560619 w 3644022"/>
                <a:gd name="connsiteY510" fmla="*/ 698995 h 2236787"/>
                <a:gd name="connsiteX511" fmla="*/ 560619 w 3644022"/>
                <a:gd name="connsiteY511" fmla="*/ 559196 h 2236787"/>
                <a:gd name="connsiteX512" fmla="*/ 560619 w 3644022"/>
                <a:gd name="connsiteY512" fmla="*/ 419397 h 2236787"/>
                <a:gd name="connsiteX513" fmla="*/ 560619 w 3644022"/>
                <a:gd name="connsiteY513" fmla="*/ 279598 h 2236787"/>
                <a:gd name="connsiteX514" fmla="*/ 560619 w 3644022"/>
                <a:gd name="connsiteY514" fmla="*/ 139799 h 2236787"/>
                <a:gd name="connsiteX515" fmla="*/ 560619 w 3644022"/>
                <a:gd name="connsiteY515" fmla="*/ 0 h 2236787"/>
                <a:gd name="connsiteX516" fmla="*/ 700773 w 3644022"/>
                <a:gd name="connsiteY516" fmla="*/ 0 h 2236787"/>
                <a:gd name="connsiteX517" fmla="*/ 840927 w 3644022"/>
                <a:gd name="connsiteY517" fmla="*/ 0 h 2236787"/>
                <a:gd name="connsiteX518" fmla="*/ 840927 w 3644022"/>
                <a:gd name="connsiteY518" fmla="*/ 139799 h 2236787"/>
                <a:gd name="connsiteX519" fmla="*/ 840927 w 3644022"/>
                <a:gd name="connsiteY519" fmla="*/ 279598 h 2236787"/>
                <a:gd name="connsiteX520" fmla="*/ 840927 w 3644022"/>
                <a:gd name="connsiteY520" fmla="*/ 419397 h 2236787"/>
                <a:gd name="connsiteX521" fmla="*/ 840927 w 3644022"/>
                <a:gd name="connsiteY521" fmla="*/ 559196 h 2236787"/>
                <a:gd name="connsiteX522" fmla="*/ 840927 w 3644022"/>
                <a:gd name="connsiteY522" fmla="*/ 698995 h 2236787"/>
                <a:gd name="connsiteX523" fmla="*/ 840927 w 3644022"/>
                <a:gd name="connsiteY523" fmla="*/ 838794 h 2236787"/>
                <a:gd name="connsiteX524" fmla="*/ 700773 w 3644022"/>
                <a:gd name="connsiteY524" fmla="*/ 838794 h 2236787"/>
                <a:gd name="connsiteX525" fmla="*/ 560619 w 3644022"/>
                <a:gd name="connsiteY525" fmla="*/ 1258188 h 2236787"/>
                <a:gd name="connsiteX526" fmla="*/ 560619 w 3644022"/>
                <a:gd name="connsiteY526" fmla="*/ 1118393 h 2236787"/>
                <a:gd name="connsiteX527" fmla="*/ 560619 w 3644022"/>
                <a:gd name="connsiteY527" fmla="*/ 978594 h 2236787"/>
                <a:gd name="connsiteX528" fmla="*/ 560619 w 3644022"/>
                <a:gd name="connsiteY528" fmla="*/ 838795 h 2236787"/>
                <a:gd name="connsiteX529" fmla="*/ 700773 w 3644022"/>
                <a:gd name="connsiteY529" fmla="*/ 838795 h 2236787"/>
                <a:gd name="connsiteX530" fmla="*/ 840927 w 3644022"/>
                <a:gd name="connsiteY530" fmla="*/ 838795 h 2236787"/>
                <a:gd name="connsiteX531" fmla="*/ 840927 w 3644022"/>
                <a:gd name="connsiteY531" fmla="*/ 978594 h 2236787"/>
                <a:gd name="connsiteX532" fmla="*/ 840927 w 3644022"/>
                <a:gd name="connsiteY532" fmla="*/ 1118393 h 2236787"/>
                <a:gd name="connsiteX533" fmla="*/ 840927 w 3644022"/>
                <a:gd name="connsiteY533" fmla="*/ 1258188 h 2236787"/>
                <a:gd name="connsiteX534" fmla="*/ 700773 w 3644022"/>
                <a:gd name="connsiteY534" fmla="*/ 1258188 h 2236787"/>
                <a:gd name="connsiteX535" fmla="*/ 560619 w 3644022"/>
                <a:gd name="connsiteY535" fmla="*/ 1397988 h 2236787"/>
                <a:gd name="connsiteX536" fmla="*/ 560619 w 3644022"/>
                <a:gd name="connsiteY536" fmla="*/ 1258189 h 2236787"/>
                <a:gd name="connsiteX537" fmla="*/ 700773 w 3644022"/>
                <a:gd name="connsiteY537" fmla="*/ 1258189 h 2236787"/>
                <a:gd name="connsiteX538" fmla="*/ 840927 w 3644022"/>
                <a:gd name="connsiteY538" fmla="*/ 1258189 h 2236787"/>
                <a:gd name="connsiteX539" fmla="*/ 840927 w 3644022"/>
                <a:gd name="connsiteY539" fmla="*/ 1397988 h 2236787"/>
                <a:gd name="connsiteX540" fmla="*/ 700773 w 3644022"/>
                <a:gd name="connsiteY540" fmla="*/ 1397988 h 2236787"/>
                <a:gd name="connsiteX541" fmla="*/ 700773 w 3644022"/>
                <a:gd name="connsiteY541" fmla="*/ 1397988 h 2236787"/>
                <a:gd name="connsiteX542" fmla="*/ 560619 w 3644022"/>
                <a:gd name="connsiteY542" fmla="*/ 1537789 h 2236787"/>
                <a:gd name="connsiteX543" fmla="*/ 560619 w 3644022"/>
                <a:gd name="connsiteY543" fmla="*/ 1397990 h 2236787"/>
                <a:gd name="connsiteX544" fmla="*/ 700773 w 3644022"/>
                <a:gd name="connsiteY544" fmla="*/ 1397990 h 2236787"/>
                <a:gd name="connsiteX545" fmla="*/ 840927 w 3644022"/>
                <a:gd name="connsiteY545" fmla="*/ 1397990 h 2236787"/>
                <a:gd name="connsiteX546" fmla="*/ 840927 w 3644022"/>
                <a:gd name="connsiteY546" fmla="*/ 1537789 h 2236787"/>
                <a:gd name="connsiteX547" fmla="*/ 700773 w 3644022"/>
                <a:gd name="connsiteY547" fmla="*/ 1537789 h 2236787"/>
                <a:gd name="connsiteX548" fmla="*/ 700773 w 3644022"/>
                <a:gd name="connsiteY548" fmla="*/ 1537789 h 2236787"/>
                <a:gd name="connsiteX549" fmla="*/ 560619 w 3644022"/>
                <a:gd name="connsiteY549" fmla="*/ 1677588 h 2236787"/>
                <a:gd name="connsiteX550" fmla="*/ 560619 w 3644022"/>
                <a:gd name="connsiteY550" fmla="*/ 1537789 h 2236787"/>
                <a:gd name="connsiteX551" fmla="*/ 700773 w 3644022"/>
                <a:gd name="connsiteY551" fmla="*/ 1537789 h 2236787"/>
                <a:gd name="connsiteX552" fmla="*/ 840927 w 3644022"/>
                <a:gd name="connsiteY552" fmla="*/ 1537789 h 2236787"/>
                <a:gd name="connsiteX553" fmla="*/ 840927 w 3644022"/>
                <a:gd name="connsiteY553" fmla="*/ 1677589 h 2236787"/>
                <a:gd name="connsiteX554" fmla="*/ 700773 w 3644022"/>
                <a:gd name="connsiteY554" fmla="*/ 1677589 h 2236787"/>
                <a:gd name="connsiteX555" fmla="*/ 700773 w 3644022"/>
                <a:gd name="connsiteY555" fmla="*/ 1677588 h 2236787"/>
                <a:gd name="connsiteX556" fmla="*/ 560619 w 3644022"/>
                <a:gd name="connsiteY556" fmla="*/ 1817388 h 2236787"/>
                <a:gd name="connsiteX557" fmla="*/ 560619 w 3644022"/>
                <a:gd name="connsiteY557" fmla="*/ 1677589 h 2236787"/>
                <a:gd name="connsiteX558" fmla="*/ 700773 w 3644022"/>
                <a:gd name="connsiteY558" fmla="*/ 1677589 h 2236787"/>
                <a:gd name="connsiteX559" fmla="*/ 840927 w 3644022"/>
                <a:gd name="connsiteY559" fmla="*/ 1677589 h 2236787"/>
                <a:gd name="connsiteX560" fmla="*/ 840927 w 3644022"/>
                <a:gd name="connsiteY560" fmla="*/ 1817388 h 2236787"/>
                <a:gd name="connsiteX561" fmla="*/ 700773 w 3644022"/>
                <a:gd name="connsiteY561" fmla="*/ 1817388 h 2236787"/>
                <a:gd name="connsiteX562" fmla="*/ 700773 w 3644022"/>
                <a:gd name="connsiteY562" fmla="*/ 1817388 h 2236787"/>
                <a:gd name="connsiteX563" fmla="*/ 560619 w 3644022"/>
                <a:gd name="connsiteY563" fmla="*/ 1957187 h 2236787"/>
                <a:gd name="connsiteX564" fmla="*/ 560619 w 3644022"/>
                <a:gd name="connsiteY564" fmla="*/ 1817388 h 2236787"/>
                <a:gd name="connsiteX565" fmla="*/ 700773 w 3644022"/>
                <a:gd name="connsiteY565" fmla="*/ 1817388 h 2236787"/>
                <a:gd name="connsiteX566" fmla="*/ 700773 w 3644022"/>
                <a:gd name="connsiteY566" fmla="*/ 1957187 h 2236787"/>
                <a:gd name="connsiteX567" fmla="*/ 560619 w 3644022"/>
                <a:gd name="connsiteY567" fmla="*/ 2096988 h 2236787"/>
                <a:gd name="connsiteX568" fmla="*/ 560619 w 3644022"/>
                <a:gd name="connsiteY568" fmla="*/ 1957189 h 2236787"/>
                <a:gd name="connsiteX569" fmla="*/ 700773 w 3644022"/>
                <a:gd name="connsiteY569" fmla="*/ 1957189 h 2236787"/>
                <a:gd name="connsiteX570" fmla="*/ 700773 w 3644022"/>
                <a:gd name="connsiteY570" fmla="*/ 2096988 h 2236787"/>
                <a:gd name="connsiteX571" fmla="*/ 420464 w 3644022"/>
                <a:gd name="connsiteY571" fmla="*/ 838794 h 2236787"/>
                <a:gd name="connsiteX572" fmla="*/ 420464 w 3644022"/>
                <a:gd name="connsiteY572" fmla="*/ 698995 h 2236787"/>
                <a:gd name="connsiteX573" fmla="*/ 420464 w 3644022"/>
                <a:gd name="connsiteY573" fmla="*/ 559196 h 2236787"/>
                <a:gd name="connsiteX574" fmla="*/ 420464 w 3644022"/>
                <a:gd name="connsiteY574" fmla="*/ 559196 h 2236787"/>
                <a:gd name="connsiteX575" fmla="*/ 420464 w 3644022"/>
                <a:gd name="connsiteY575" fmla="*/ 419397 h 2236787"/>
                <a:gd name="connsiteX576" fmla="*/ 420464 w 3644022"/>
                <a:gd name="connsiteY576" fmla="*/ 279598 h 2236787"/>
                <a:gd name="connsiteX577" fmla="*/ 420464 w 3644022"/>
                <a:gd name="connsiteY577" fmla="*/ 139799 h 2236787"/>
                <a:gd name="connsiteX578" fmla="*/ 420464 w 3644022"/>
                <a:gd name="connsiteY578" fmla="*/ 0 h 2236787"/>
                <a:gd name="connsiteX579" fmla="*/ 560618 w 3644022"/>
                <a:gd name="connsiteY579" fmla="*/ 0 h 2236787"/>
                <a:gd name="connsiteX580" fmla="*/ 560618 w 3644022"/>
                <a:gd name="connsiteY580" fmla="*/ 139799 h 2236787"/>
                <a:gd name="connsiteX581" fmla="*/ 560618 w 3644022"/>
                <a:gd name="connsiteY581" fmla="*/ 279598 h 2236787"/>
                <a:gd name="connsiteX582" fmla="*/ 560618 w 3644022"/>
                <a:gd name="connsiteY582" fmla="*/ 419397 h 2236787"/>
                <a:gd name="connsiteX583" fmla="*/ 560618 w 3644022"/>
                <a:gd name="connsiteY583" fmla="*/ 559196 h 2236787"/>
                <a:gd name="connsiteX584" fmla="*/ 560618 w 3644022"/>
                <a:gd name="connsiteY584" fmla="*/ 698995 h 2236787"/>
                <a:gd name="connsiteX585" fmla="*/ 560618 w 3644022"/>
                <a:gd name="connsiteY585" fmla="*/ 838794 h 2236787"/>
                <a:gd name="connsiteX586" fmla="*/ 420464 w 3644022"/>
                <a:gd name="connsiteY586" fmla="*/ 1258188 h 2236787"/>
                <a:gd name="connsiteX587" fmla="*/ 420464 w 3644022"/>
                <a:gd name="connsiteY587" fmla="*/ 1118393 h 2236787"/>
                <a:gd name="connsiteX588" fmla="*/ 420464 w 3644022"/>
                <a:gd name="connsiteY588" fmla="*/ 978594 h 2236787"/>
                <a:gd name="connsiteX589" fmla="*/ 420464 w 3644022"/>
                <a:gd name="connsiteY589" fmla="*/ 838795 h 2236787"/>
                <a:gd name="connsiteX590" fmla="*/ 560618 w 3644022"/>
                <a:gd name="connsiteY590" fmla="*/ 838795 h 2236787"/>
                <a:gd name="connsiteX591" fmla="*/ 560618 w 3644022"/>
                <a:gd name="connsiteY591" fmla="*/ 978594 h 2236787"/>
                <a:gd name="connsiteX592" fmla="*/ 560618 w 3644022"/>
                <a:gd name="connsiteY592" fmla="*/ 1118393 h 2236787"/>
                <a:gd name="connsiteX593" fmla="*/ 560618 w 3644022"/>
                <a:gd name="connsiteY593" fmla="*/ 1258188 h 2236787"/>
                <a:gd name="connsiteX594" fmla="*/ 420464 w 3644022"/>
                <a:gd name="connsiteY594" fmla="*/ 1397988 h 2236787"/>
                <a:gd name="connsiteX595" fmla="*/ 420464 w 3644022"/>
                <a:gd name="connsiteY595" fmla="*/ 1258189 h 2236787"/>
                <a:gd name="connsiteX596" fmla="*/ 560618 w 3644022"/>
                <a:gd name="connsiteY596" fmla="*/ 1258189 h 2236787"/>
                <a:gd name="connsiteX597" fmla="*/ 560618 w 3644022"/>
                <a:gd name="connsiteY597" fmla="*/ 1397988 h 2236787"/>
                <a:gd name="connsiteX598" fmla="*/ 420464 w 3644022"/>
                <a:gd name="connsiteY598" fmla="*/ 1537789 h 2236787"/>
                <a:gd name="connsiteX599" fmla="*/ 420464 w 3644022"/>
                <a:gd name="connsiteY599" fmla="*/ 1397990 h 2236787"/>
                <a:gd name="connsiteX600" fmla="*/ 560618 w 3644022"/>
                <a:gd name="connsiteY600" fmla="*/ 1397990 h 2236787"/>
                <a:gd name="connsiteX601" fmla="*/ 560618 w 3644022"/>
                <a:gd name="connsiteY601" fmla="*/ 1537789 h 2236787"/>
                <a:gd name="connsiteX602" fmla="*/ 420464 w 3644022"/>
                <a:gd name="connsiteY602" fmla="*/ 1677588 h 2236787"/>
                <a:gd name="connsiteX603" fmla="*/ 420464 w 3644022"/>
                <a:gd name="connsiteY603" fmla="*/ 1537789 h 2236787"/>
                <a:gd name="connsiteX604" fmla="*/ 560618 w 3644022"/>
                <a:gd name="connsiteY604" fmla="*/ 1537789 h 2236787"/>
                <a:gd name="connsiteX605" fmla="*/ 560618 w 3644022"/>
                <a:gd name="connsiteY605" fmla="*/ 1677588 h 2236787"/>
                <a:gd name="connsiteX606" fmla="*/ 420464 w 3644022"/>
                <a:gd name="connsiteY606" fmla="*/ 1817388 h 2236787"/>
                <a:gd name="connsiteX607" fmla="*/ 420464 w 3644022"/>
                <a:gd name="connsiteY607" fmla="*/ 1677589 h 2236787"/>
                <a:gd name="connsiteX608" fmla="*/ 560618 w 3644022"/>
                <a:gd name="connsiteY608" fmla="*/ 1677589 h 2236787"/>
                <a:gd name="connsiteX609" fmla="*/ 560618 w 3644022"/>
                <a:gd name="connsiteY609" fmla="*/ 1817388 h 2236787"/>
                <a:gd name="connsiteX610" fmla="*/ 420464 w 3644022"/>
                <a:gd name="connsiteY610" fmla="*/ 1957187 h 2236787"/>
                <a:gd name="connsiteX611" fmla="*/ 420464 w 3644022"/>
                <a:gd name="connsiteY611" fmla="*/ 1817388 h 2236787"/>
                <a:gd name="connsiteX612" fmla="*/ 560618 w 3644022"/>
                <a:gd name="connsiteY612" fmla="*/ 1817388 h 2236787"/>
                <a:gd name="connsiteX613" fmla="*/ 560618 w 3644022"/>
                <a:gd name="connsiteY613" fmla="*/ 1957187 h 2236787"/>
                <a:gd name="connsiteX614" fmla="*/ 420464 w 3644022"/>
                <a:gd name="connsiteY614" fmla="*/ 2096988 h 2236787"/>
                <a:gd name="connsiteX615" fmla="*/ 420464 w 3644022"/>
                <a:gd name="connsiteY615" fmla="*/ 1957189 h 2236787"/>
                <a:gd name="connsiteX616" fmla="*/ 560618 w 3644022"/>
                <a:gd name="connsiteY616" fmla="*/ 1957189 h 2236787"/>
                <a:gd name="connsiteX617" fmla="*/ 560618 w 3644022"/>
                <a:gd name="connsiteY617" fmla="*/ 2096988 h 2236787"/>
                <a:gd name="connsiteX618" fmla="*/ 420464 w 3644022"/>
                <a:gd name="connsiteY618" fmla="*/ 2236787 h 2236787"/>
                <a:gd name="connsiteX619" fmla="*/ 420464 w 3644022"/>
                <a:gd name="connsiteY619" fmla="*/ 2096988 h 2236787"/>
                <a:gd name="connsiteX620" fmla="*/ 560618 w 3644022"/>
                <a:gd name="connsiteY620" fmla="*/ 2096988 h 2236787"/>
                <a:gd name="connsiteX621" fmla="*/ 560618 w 3644022"/>
                <a:gd name="connsiteY621" fmla="*/ 2236787 h 2236787"/>
                <a:gd name="connsiteX622" fmla="*/ 280309 w 3644022"/>
                <a:gd name="connsiteY622" fmla="*/ 838794 h 2236787"/>
                <a:gd name="connsiteX623" fmla="*/ 280309 w 3644022"/>
                <a:gd name="connsiteY623" fmla="*/ 698995 h 2236787"/>
                <a:gd name="connsiteX624" fmla="*/ 280309 w 3644022"/>
                <a:gd name="connsiteY624" fmla="*/ 559196 h 2236787"/>
                <a:gd name="connsiteX625" fmla="*/ 280309 w 3644022"/>
                <a:gd name="connsiteY625" fmla="*/ 419397 h 2236787"/>
                <a:gd name="connsiteX626" fmla="*/ 280309 w 3644022"/>
                <a:gd name="connsiteY626" fmla="*/ 279598 h 2236787"/>
                <a:gd name="connsiteX627" fmla="*/ 280309 w 3644022"/>
                <a:gd name="connsiteY627" fmla="*/ 139799 h 2236787"/>
                <a:gd name="connsiteX628" fmla="*/ 420463 w 3644022"/>
                <a:gd name="connsiteY628" fmla="*/ 139799 h 2236787"/>
                <a:gd name="connsiteX629" fmla="*/ 420463 w 3644022"/>
                <a:gd name="connsiteY629" fmla="*/ 279598 h 2236787"/>
                <a:gd name="connsiteX630" fmla="*/ 420463 w 3644022"/>
                <a:gd name="connsiteY630" fmla="*/ 419397 h 2236787"/>
                <a:gd name="connsiteX631" fmla="*/ 420463 w 3644022"/>
                <a:gd name="connsiteY631" fmla="*/ 559196 h 2236787"/>
                <a:gd name="connsiteX632" fmla="*/ 420463 w 3644022"/>
                <a:gd name="connsiteY632" fmla="*/ 559196 h 2236787"/>
                <a:gd name="connsiteX633" fmla="*/ 420463 w 3644022"/>
                <a:gd name="connsiteY633" fmla="*/ 698995 h 2236787"/>
                <a:gd name="connsiteX634" fmla="*/ 420463 w 3644022"/>
                <a:gd name="connsiteY634" fmla="*/ 838794 h 2236787"/>
                <a:gd name="connsiteX635" fmla="*/ 280309 w 3644022"/>
                <a:gd name="connsiteY635" fmla="*/ 1258188 h 2236787"/>
                <a:gd name="connsiteX636" fmla="*/ 280309 w 3644022"/>
                <a:gd name="connsiteY636" fmla="*/ 1118393 h 2236787"/>
                <a:gd name="connsiteX637" fmla="*/ 280309 w 3644022"/>
                <a:gd name="connsiteY637" fmla="*/ 978594 h 2236787"/>
                <a:gd name="connsiteX638" fmla="*/ 280309 w 3644022"/>
                <a:gd name="connsiteY638" fmla="*/ 838795 h 2236787"/>
                <a:gd name="connsiteX639" fmla="*/ 420463 w 3644022"/>
                <a:gd name="connsiteY639" fmla="*/ 838795 h 2236787"/>
                <a:gd name="connsiteX640" fmla="*/ 420463 w 3644022"/>
                <a:gd name="connsiteY640" fmla="*/ 978594 h 2236787"/>
                <a:gd name="connsiteX641" fmla="*/ 420463 w 3644022"/>
                <a:gd name="connsiteY641" fmla="*/ 1118393 h 2236787"/>
                <a:gd name="connsiteX642" fmla="*/ 420463 w 3644022"/>
                <a:gd name="connsiteY642" fmla="*/ 1258188 h 2236787"/>
                <a:gd name="connsiteX643" fmla="*/ 280309 w 3644022"/>
                <a:gd name="connsiteY643" fmla="*/ 1397988 h 2236787"/>
                <a:gd name="connsiteX644" fmla="*/ 280309 w 3644022"/>
                <a:gd name="connsiteY644" fmla="*/ 1258189 h 2236787"/>
                <a:gd name="connsiteX645" fmla="*/ 420463 w 3644022"/>
                <a:gd name="connsiteY645" fmla="*/ 1258189 h 2236787"/>
                <a:gd name="connsiteX646" fmla="*/ 420463 w 3644022"/>
                <a:gd name="connsiteY646" fmla="*/ 1397988 h 2236787"/>
                <a:gd name="connsiteX647" fmla="*/ 280309 w 3644022"/>
                <a:gd name="connsiteY647" fmla="*/ 1537789 h 2236787"/>
                <a:gd name="connsiteX648" fmla="*/ 280309 w 3644022"/>
                <a:gd name="connsiteY648" fmla="*/ 1397990 h 2236787"/>
                <a:gd name="connsiteX649" fmla="*/ 420463 w 3644022"/>
                <a:gd name="connsiteY649" fmla="*/ 1397990 h 2236787"/>
                <a:gd name="connsiteX650" fmla="*/ 420463 w 3644022"/>
                <a:gd name="connsiteY650" fmla="*/ 1537789 h 2236787"/>
                <a:gd name="connsiteX651" fmla="*/ 280309 w 3644022"/>
                <a:gd name="connsiteY651" fmla="*/ 1677588 h 2236787"/>
                <a:gd name="connsiteX652" fmla="*/ 280309 w 3644022"/>
                <a:gd name="connsiteY652" fmla="*/ 1537789 h 2236787"/>
                <a:gd name="connsiteX653" fmla="*/ 420463 w 3644022"/>
                <a:gd name="connsiteY653" fmla="*/ 1537789 h 2236787"/>
                <a:gd name="connsiteX654" fmla="*/ 420463 w 3644022"/>
                <a:gd name="connsiteY654" fmla="*/ 1677588 h 2236787"/>
                <a:gd name="connsiteX655" fmla="*/ 280309 w 3644022"/>
                <a:gd name="connsiteY655" fmla="*/ 1817388 h 2236787"/>
                <a:gd name="connsiteX656" fmla="*/ 280309 w 3644022"/>
                <a:gd name="connsiteY656" fmla="*/ 1677589 h 2236787"/>
                <a:gd name="connsiteX657" fmla="*/ 420463 w 3644022"/>
                <a:gd name="connsiteY657" fmla="*/ 1677589 h 2236787"/>
                <a:gd name="connsiteX658" fmla="*/ 420463 w 3644022"/>
                <a:gd name="connsiteY658" fmla="*/ 1817388 h 2236787"/>
                <a:gd name="connsiteX659" fmla="*/ 280309 w 3644022"/>
                <a:gd name="connsiteY659" fmla="*/ 1957187 h 2236787"/>
                <a:gd name="connsiteX660" fmla="*/ 280309 w 3644022"/>
                <a:gd name="connsiteY660" fmla="*/ 1817388 h 2236787"/>
                <a:gd name="connsiteX661" fmla="*/ 420463 w 3644022"/>
                <a:gd name="connsiteY661" fmla="*/ 1817388 h 2236787"/>
                <a:gd name="connsiteX662" fmla="*/ 420463 w 3644022"/>
                <a:gd name="connsiteY662" fmla="*/ 1957187 h 2236787"/>
                <a:gd name="connsiteX663" fmla="*/ 280309 w 3644022"/>
                <a:gd name="connsiteY663" fmla="*/ 2096988 h 2236787"/>
                <a:gd name="connsiteX664" fmla="*/ 280309 w 3644022"/>
                <a:gd name="connsiteY664" fmla="*/ 1957189 h 2236787"/>
                <a:gd name="connsiteX665" fmla="*/ 420463 w 3644022"/>
                <a:gd name="connsiteY665" fmla="*/ 1957189 h 2236787"/>
                <a:gd name="connsiteX666" fmla="*/ 420463 w 3644022"/>
                <a:gd name="connsiteY666" fmla="*/ 2096988 h 2236787"/>
                <a:gd name="connsiteX667" fmla="*/ 280309 w 3644022"/>
                <a:gd name="connsiteY667" fmla="*/ 2236787 h 2236787"/>
                <a:gd name="connsiteX668" fmla="*/ 280309 w 3644022"/>
                <a:gd name="connsiteY668" fmla="*/ 2096988 h 2236787"/>
                <a:gd name="connsiteX669" fmla="*/ 420463 w 3644022"/>
                <a:gd name="connsiteY669" fmla="*/ 2096988 h 2236787"/>
                <a:gd name="connsiteX670" fmla="*/ 420463 w 3644022"/>
                <a:gd name="connsiteY670" fmla="*/ 2236787 h 2236787"/>
                <a:gd name="connsiteX671" fmla="*/ 140154 w 3644022"/>
                <a:gd name="connsiteY671" fmla="*/ 2236787 h 2236787"/>
                <a:gd name="connsiteX672" fmla="*/ 140154 w 3644022"/>
                <a:gd name="connsiteY672" fmla="*/ 2096988 h 2236787"/>
                <a:gd name="connsiteX673" fmla="*/ 280308 w 3644022"/>
                <a:gd name="connsiteY673" fmla="*/ 2096988 h 2236787"/>
                <a:gd name="connsiteX674" fmla="*/ 280308 w 3644022"/>
                <a:gd name="connsiteY674" fmla="*/ 2236787 h 2236787"/>
                <a:gd name="connsiteX675" fmla="*/ 0 w 3644022"/>
                <a:gd name="connsiteY675" fmla="*/ 838794 h 2236787"/>
                <a:gd name="connsiteX676" fmla="*/ 0 w 3644022"/>
                <a:gd name="connsiteY676" fmla="*/ 698995 h 2236787"/>
                <a:gd name="connsiteX677" fmla="*/ 0 w 3644022"/>
                <a:gd name="connsiteY677" fmla="*/ 559196 h 2236787"/>
                <a:gd name="connsiteX678" fmla="*/ 0 w 3644022"/>
                <a:gd name="connsiteY678" fmla="*/ 559196 h 2236787"/>
                <a:gd name="connsiteX679" fmla="*/ 0 w 3644022"/>
                <a:gd name="connsiteY679" fmla="*/ 419397 h 2236787"/>
                <a:gd name="connsiteX680" fmla="*/ 140154 w 3644022"/>
                <a:gd name="connsiteY680" fmla="*/ 419397 h 2236787"/>
                <a:gd name="connsiteX681" fmla="*/ 140154 w 3644022"/>
                <a:gd name="connsiteY681" fmla="*/ 279598 h 2236787"/>
                <a:gd name="connsiteX682" fmla="*/ 140154 w 3644022"/>
                <a:gd name="connsiteY682" fmla="*/ 139799 h 2236787"/>
                <a:gd name="connsiteX683" fmla="*/ 280308 w 3644022"/>
                <a:gd name="connsiteY683" fmla="*/ 139799 h 2236787"/>
                <a:gd name="connsiteX684" fmla="*/ 280308 w 3644022"/>
                <a:gd name="connsiteY684" fmla="*/ 279598 h 2236787"/>
                <a:gd name="connsiteX685" fmla="*/ 280308 w 3644022"/>
                <a:gd name="connsiteY685" fmla="*/ 419397 h 2236787"/>
                <a:gd name="connsiteX686" fmla="*/ 280308 w 3644022"/>
                <a:gd name="connsiteY686" fmla="*/ 419397 h 2236787"/>
                <a:gd name="connsiteX687" fmla="*/ 280308 w 3644022"/>
                <a:gd name="connsiteY687" fmla="*/ 559196 h 2236787"/>
                <a:gd name="connsiteX688" fmla="*/ 280308 w 3644022"/>
                <a:gd name="connsiteY688" fmla="*/ 698995 h 2236787"/>
                <a:gd name="connsiteX689" fmla="*/ 280308 w 3644022"/>
                <a:gd name="connsiteY689" fmla="*/ 838794 h 2236787"/>
                <a:gd name="connsiteX690" fmla="*/ 140154 w 3644022"/>
                <a:gd name="connsiteY690" fmla="*/ 838794 h 2236787"/>
                <a:gd name="connsiteX691" fmla="*/ 0 w 3644022"/>
                <a:gd name="connsiteY691" fmla="*/ 1258188 h 2236787"/>
                <a:gd name="connsiteX692" fmla="*/ 0 w 3644022"/>
                <a:gd name="connsiteY692" fmla="*/ 1118393 h 2236787"/>
                <a:gd name="connsiteX693" fmla="*/ 0 w 3644022"/>
                <a:gd name="connsiteY693" fmla="*/ 978594 h 2236787"/>
                <a:gd name="connsiteX694" fmla="*/ 0 w 3644022"/>
                <a:gd name="connsiteY694" fmla="*/ 838795 h 2236787"/>
                <a:gd name="connsiteX695" fmla="*/ 140154 w 3644022"/>
                <a:gd name="connsiteY695" fmla="*/ 838795 h 2236787"/>
                <a:gd name="connsiteX696" fmla="*/ 280308 w 3644022"/>
                <a:gd name="connsiteY696" fmla="*/ 838795 h 2236787"/>
                <a:gd name="connsiteX697" fmla="*/ 280308 w 3644022"/>
                <a:gd name="connsiteY697" fmla="*/ 978594 h 2236787"/>
                <a:gd name="connsiteX698" fmla="*/ 280308 w 3644022"/>
                <a:gd name="connsiteY698" fmla="*/ 1118393 h 2236787"/>
                <a:gd name="connsiteX699" fmla="*/ 280308 w 3644022"/>
                <a:gd name="connsiteY699" fmla="*/ 1258188 h 2236787"/>
                <a:gd name="connsiteX700" fmla="*/ 140154 w 3644022"/>
                <a:gd name="connsiteY700" fmla="*/ 1258188 h 2236787"/>
                <a:gd name="connsiteX701" fmla="*/ 0 w 3644022"/>
                <a:gd name="connsiteY701" fmla="*/ 1397988 h 2236787"/>
                <a:gd name="connsiteX702" fmla="*/ 0 w 3644022"/>
                <a:gd name="connsiteY702" fmla="*/ 1258189 h 2236787"/>
                <a:gd name="connsiteX703" fmla="*/ 140154 w 3644022"/>
                <a:gd name="connsiteY703" fmla="*/ 1258189 h 2236787"/>
                <a:gd name="connsiteX704" fmla="*/ 140154 w 3644022"/>
                <a:gd name="connsiteY704" fmla="*/ 1258189 h 2236787"/>
                <a:gd name="connsiteX705" fmla="*/ 280308 w 3644022"/>
                <a:gd name="connsiteY705" fmla="*/ 1258189 h 2236787"/>
                <a:gd name="connsiteX706" fmla="*/ 280308 w 3644022"/>
                <a:gd name="connsiteY706" fmla="*/ 1397988 h 2236787"/>
                <a:gd name="connsiteX707" fmla="*/ 140154 w 3644022"/>
                <a:gd name="connsiteY707" fmla="*/ 1397988 h 2236787"/>
                <a:gd name="connsiteX708" fmla="*/ 0 w 3644022"/>
                <a:gd name="connsiteY708" fmla="*/ 1537788 h 2236787"/>
                <a:gd name="connsiteX709" fmla="*/ 0 w 3644022"/>
                <a:gd name="connsiteY709" fmla="*/ 1397990 h 2236787"/>
                <a:gd name="connsiteX710" fmla="*/ 140154 w 3644022"/>
                <a:gd name="connsiteY710" fmla="*/ 1397990 h 2236787"/>
                <a:gd name="connsiteX711" fmla="*/ 280308 w 3644022"/>
                <a:gd name="connsiteY711" fmla="*/ 1397990 h 2236787"/>
                <a:gd name="connsiteX712" fmla="*/ 280308 w 3644022"/>
                <a:gd name="connsiteY712" fmla="*/ 1537788 h 2236787"/>
                <a:gd name="connsiteX713" fmla="*/ 140154 w 3644022"/>
                <a:gd name="connsiteY713" fmla="*/ 1537788 h 2236787"/>
                <a:gd name="connsiteX714" fmla="*/ 0 w 3644022"/>
                <a:gd name="connsiteY714" fmla="*/ 1677588 h 2236787"/>
                <a:gd name="connsiteX715" fmla="*/ 0 w 3644022"/>
                <a:gd name="connsiteY715" fmla="*/ 1537789 h 2236787"/>
                <a:gd name="connsiteX716" fmla="*/ 140154 w 3644022"/>
                <a:gd name="connsiteY716" fmla="*/ 1537789 h 2236787"/>
                <a:gd name="connsiteX717" fmla="*/ 280308 w 3644022"/>
                <a:gd name="connsiteY717" fmla="*/ 1537789 h 2236787"/>
                <a:gd name="connsiteX718" fmla="*/ 280308 w 3644022"/>
                <a:gd name="connsiteY718" fmla="*/ 1677588 h 2236787"/>
                <a:gd name="connsiteX719" fmla="*/ 140154 w 3644022"/>
                <a:gd name="connsiteY719" fmla="*/ 1677588 h 2236787"/>
                <a:gd name="connsiteX720" fmla="*/ 0 w 3644022"/>
                <a:gd name="connsiteY720" fmla="*/ 1817388 h 2236787"/>
                <a:gd name="connsiteX721" fmla="*/ 0 w 3644022"/>
                <a:gd name="connsiteY721" fmla="*/ 1677589 h 2236787"/>
                <a:gd name="connsiteX722" fmla="*/ 140154 w 3644022"/>
                <a:gd name="connsiteY722" fmla="*/ 1677589 h 2236787"/>
                <a:gd name="connsiteX723" fmla="*/ 280308 w 3644022"/>
                <a:gd name="connsiteY723" fmla="*/ 1677589 h 2236787"/>
                <a:gd name="connsiteX724" fmla="*/ 280308 w 3644022"/>
                <a:gd name="connsiteY724" fmla="*/ 1817388 h 2236787"/>
                <a:gd name="connsiteX725" fmla="*/ 140154 w 3644022"/>
                <a:gd name="connsiteY725" fmla="*/ 1817388 h 2236787"/>
                <a:gd name="connsiteX726" fmla="*/ 140154 w 3644022"/>
                <a:gd name="connsiteY726" fmla="*/ 1817388 h 2236787"/>
                <a:gd name="connsiteX727" fmla="*/ 0 w 3644022"/>
                <a:gd name="connsiteY727" fmla="*/ 1957187 h 2236787"/>
                <a:gd name="connsiteX728" fmla="*/ 0 w 3644022"/>
                <a:gd name="connsiteY728" fmla="*/ 1817388 h 2236787"/>
                <a:gd name="connsiteX729" fmla="*/ 140154 w 3644022"/>
                <a:gd name="connsiteY729" fmla="*/ 1817388 h 2236787"/>
                <a:gd name="connsiteX730" fmla="*/ 280308 w 3644022"/>
                <a:gd name="connsiteY730" fmla="*/ 1817388 h 2236787"/>
                <a:gd name="connsiteX731" fmla="*/ 280308 w 3644022"/>
                <a:gd name="connsiteY731" fmla="*/ 1957187 h 2236787"/>
                <a:gd name="connsiteX732" fmla="*/ 140154 w 3644022"/>
                <a:gd name="connsiteY732" fmla="*/ 1957187 h 2236787"/>
                <a:gd name="connsiteX733" fmla="*/ 0 w 3644022"/>
                <a:gd name="connsiteY733" fmla="*/ 2096988 h 2236787"/>
                <a:gd name="connsiteX734" fmla="*/ 0 w 3644022"/>
                <a:gd name="connsiteY734" fmla="*/ 1957188 h 2236787"/>
                <a:gd name="connsiteX735" fmla="*/ 140154 w 3644022"/>
                <a:gd name="connsiteY735" fmla="*/ 1957188 h 2236787"/>
                <a:gd name="connsiteX736" fmla="*/ 280308 w 3644022"/>
                <a:gd name="connsiteY736" fmla="*/ 1957188 h 2236787"/>
                <a:gd name="connsiteX737" fmla="*/ 280308 w 3644022"/>
                <a:gd name="connsiteY737" fmla="*/ 2096988 h 2236787"/>
                <a:gd name="connsiteX738" fmla="*/ 140154 w 3644022"/>
                <a:gd name="connsiteY738" fmla="*/ 2096988 h 2236787"/>
                <a:gd name="connsiteX739" fmla="*/ 140154 w 3644022"/>
                <a:gd name="connsiteY739" fmla="*/ 2096988 h 22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</a:cxnLst>
              <a:rect l="l" t="t" r="r" b="b"/>
              <a:pathLst>
                <a:path w="3644022" h="2236787">
                  <a:moveTo>
                    <a:pt x="3503868" y="838794"/>
                  </a:moveTo>
                  <a:lnTo>
                    <a:pt x="3503868" y="698995"/>
                  </a:lnTo>
                  <a:lnTo>
                    <a:pt x="3503868" y="559196"/>
                  </a:lnTo>
                  <a:lnTo>
                    <a:pt x="3503868" y="419397"/>
                  </a:lnTo>
                  <a:lnTo>
                    <a:pt x="3644022" y="419397"/>
                  </a:lnTo>
                  <a:lnTo>
                    <a:pt x="3644022" y="559196"/>
                  </a:lnTo>
                  <a:lnTo>
                    <a:pt x="3644022" y="698995"/>
                  </a:lnTo>
                  <a:lnTo>
                    <a:pt x="3644022" y="838794"/>
                  </a:lnTo>
                  <a:close/>
                  <a:moveTo>
                    <a:pt x="3503868" y="1258189"/>
                  </a:moveTo>
                  <a:lnTo>
                    <a:pt x="3503868" y="1118393"/>
                  </a:lnTo>
                  <a:lnTo>
                    <a:pt x="3503868" y="978594"/>
                  </a:lnTo>
                  <a:lnTo>
                    <a:pt x="3503868" y="838795"/>
                  </a:lnTo>
                  <a:lnTo>
                    <a:pt x="3644022" y="838795"/>
                  </a:lnTo>
                  <a:lnTo>
                    <a:pt x="3644022" y="978594"/>
                  </a:lnTo>
                  <a:lnTo>
                    <a:pt x="3644022" y="1118393"/>
                  </a:lnTo>
                  <a:lnTo>
                    <a:pt x="3644022" y="1258189"/>
                  </a:lnTo>
                  <a:close/>
                  <a:moveTo>
                    <a:pt x="3503868" y="1397988"/>
                  </a:moveTo>
                  <a:lnTo>
                    <a:pt x="3503868" y="1258189"/>
                  </a:lnTo>
                  <a:lnTo>
                    <a:pt x="3644022" y="1258189"/>
                  </a:lnTo>
                  <a:lnTo>
                    <a:pt x="3644022" y="1397988"/>
                  </a:lnTo>
                  <a:close/>
                  <a:moveTo>
                    <a:pt x="3503868" y="1537789"/>
                  </a:moveTo>
                  <a:lnTo>
                    <a:pt x="3503868" y="1397990"/>
                  </a:lnTo>
                  <a:lnTo>
                    <a:pt x="3644022" y="1397990"/>
                  </a:lnTo>
                  <a:lnTo>
                    <a:pt x="3644022" y="1537789"/>
                  </a:lnTo>
                  <a:close/>
                  <a:moveTo>
                    <a:pt x="3503868" y="1677589"/>
                  </a:moveTo>
                  <a:lnTo>
                    <a:pt x="3503868" y="1537790"/>
                  </a:lnTo>
                  <a:lnTo>
                    <a:pt x="3644022" y="1537790"/>
                  </a:lnTo>
                  <a:lnTo>
                    <a:pt x="3644022" y="1677589"/>
                  </a:lnTo>
                  <a:close/>
                  <a:moveTo>
                    <a:pt x="3503868" y="1817388"/>
                  </a:moveTo>
                  <a:lnTo>
                    <a:pt x="3503868" y="1677589"/>
                  </a:lnTo>
                  <a:lnTo>
                    <a:pt x="3644022" y="1677589"/>
                  </a:lnTo>
                  <a:lnTo>
                    <a:pt x="3644022" y="1817388"/>
                  </a:lnTo>
                  <a:close/>
                  <a:moveTo>
                    <a:pt x="3503868" y="1957187"/>
                  </a:moveTo>
                  <a:lnTo>
                    <a:pt x="3503868" y="1817388"/>
                  </a:lnTo>
                  <a:lnTo>
                    <a:pt x="3644022" y="1817388"/>
                  </a:lnTo>
                  <a:lnTo>
                    <a:pt x="3644022" y="1957187"/>
                  </a:lnTo>
                  <a:close/>
                  <a:moveTo>
                    <a:pt x="3503868" y="2096988"/>
                  </a:moveTo>
                  <a:lnTo>
                    <a:pt x="3503868" y="1957189"/>
                  </a:lnTo>
                  <a:lnTo>
                    <a:pt x="3644022" y="1957189"/>
                  </a:lnTo>
                  <a:lnTo>
                    <a:pt x="3644022" y="2096988"/>
                  </a:lnTo>
                  <a:close/>
                  <a:moveTo>
                    <a:pt x="3223559" y="838794"/>
                  </a:moveTo>
                  <a:lnTo>
                    <a:pt x="3223559" y="698995"/>
                  </a:lnTo>
                  <a:lnTo>
                    <a:pt x="3223559" y="559196"/>
                  </a:lnTo>
                  <a:lnTo>
                    <a:pt x="3223559" y="419397"/>
                  </a:lnTo>
                  <a:lnTo>
                    <a:pt x="3223559" y="279598"/>
                  </a:lnTo>
                  <a:lnTo>
                    <a:pt x="3223559" y="139799"/>
                  </a:lnTo>
                  <a:lnTo>
                    <a:pt x="3363713" y="139799"/>
                  </a:lnTo>
                  <a:lnTo>
                    <a:pt x="3503867" y="139799"/>
                  </a:lnTo>
                  <a:lnTo>
                    <a:pt x="3503867" y="279598"/>
                  </a:lnTo>
                  <a:lnTo>
                    <a:pt x="3503867" y="419397"/>
                  </a:lnTo>
                  <a:lnTo>
                    <a:pt x="3503867" y="559196"/>
                  </a:lnTo>
                  <a:lnTo>
                    <a:pt x="3503867" y="698995"/>
                  </a:lnTo>
                  <a:lnTo>
                    <a:pt x="3503867" y="838794"/>
                  </a:lnTo>
                  <a:lnTo>
                    <a:pt x="3363713" y="838794"/>
                  </a:lnTo>
                  <a:close/>
                  <a:moveTo>
                    <a:pt x="3223559" y="1258188"/>
                  </a:moveTo>
                  <a:lnTo>
                    <a:pt x="3223559" y="1118393"/>
                  </a:lnTo>
                  <a:lnTo>
                    <a:pt x="3223559" y="978594"/>
                  </a:lnTo>
                  <a:lnTo>
                    <a:pt x="3223559" y="838795"/>
                  </a:lnTo>
                  <a:lnTo>
                    <a:pt x="3363713" y="838795"/>
                  </a:lnTo>
                  <a:lnTo>
                    <a:pt x="3503867" y="838795"/>
                  </a:lnTo>
                  <a:lnTo>
                    <a:pt x="3503867" y="978594"/>
                  </a:lnTo>
                  <a:lnTo>
                    <a:pt x="3503867" y="1118393"/>
                  </a:lnTo>
                  <a:lnTo>
                    <a:pt x="3503867" y="1258188"/>
                  </a:lnTo>
                  <a:lnTo>
                    <a:pt x="3363713" y="1258188"/>
                  </a:lnTo>
                  <a:close/>
                  <a:moveTo>
                    <a:pt x="3223559" y="1397988"/>
                  </a:moveTo>
                  <a:lnTo>
                    <a:pt x="3223559" y="1258189"/>
                  </a:lnTo>
                  <a:lnTo>
                    <a:pt x="3363713" y="1258189"/>
                  </a:lnTo>
                  <a:lnTo>
                    <a:pt x="3503867" y="1258189"/>
                  </a:lnTo>
                  <a:lnTo>
                    <a:pt x="3503867" y="1397988"/>
                  </a:lnTo>
                  <a:lnTo>
                    <a:pt x="3363713" y="1397988"/>
                  </a:lnTo>
                  <a:close/>
                  <a:moveTo>
                    <a:pt x="3223559" y="1537789"/>
                  </a:moveTo>
                  <a:lnTo>
                    <a:pt x="3223559" y="1397990"/>
                  </a:lnTo>
                  <a:lnTo>
                    <a:pt x="3363713" y="1397990"/>
                  </a:lnTo>
                  <a:lnTo>
                    <a:pt x="3363713" y="1397990"/>
                  </a:lnTo>
                  <a:lnTo>
                    <a:pt x="3503867" y="1397990"/>
                  </a:lnTo>
                  <a:lnTo>
                    <a:pt x="3503867" y="1537789"/>
                  </a:lnTo>
                  <a:lnTo>
                    <a:pt x="3363713" y="1537789"/>
                  </a:lnTo>
                  <a:close/>
                  <a:moveTo>
                    <a:pt x="3223559" y="1677589"/>
                  </a:moveTo>
                  <a:lnTo>
                    <a:pt x="3223559" y="1537789"/>
                  </a:lnTo>
                  <a:lnTo>
                    <a:pt x="3363713" y="1537789"/>
                  </a:lnTo>
                  <a:lnTo>
                    <a:pt x="3503867" y="1537789"/>
                  </a:lnTo>
                  <a:lnTo>
                    <a:pt x="3503867" y="1677589"/>
                  </a:lnTo>
                  <a:lnTo>
                    <a:pt x="3363713" y="1677589"/>
                  </a:lnTo>
                  <a:close/>
                  <a:moveTo>
                    <a:pt x="3223559" y="1817388"/>
                  </a:moveTo>
                  <a:lnTo>
                    <a:pt x="3223559" y="1677589"/>
                  </a:lnTo>
                  <a:lnTo>
                    <a:pt x="3363713" y="1677589"/>
                  </a:lnTo>
                  <a:lnTo>
                    <a:pt x="3503867" y="1677589"/>
                  </a:lnTo>
                  <a:lnTo>
                    <a:pt x="3503867" y="1817388"/>
                  </a:lnTo>
                  <a:lnTo>
                    <a:pt x="3363713" y="1817388"/>
                  </a:lnTo>
                  <a:lnTo>
                    <a:pt x="3363713" y="1817388"/>
                  </a:lnTo>
                  <a:close/>
                  <a:moveTo>
                    <a:pt x="3223559" y="1957187"/>
                  </a:moveTo>
                  <a:lnTo>
                    <a:pt x="3223559" y="1817388"/>
                  </a:lnTo>
                  <a:lnTo>
                    <a:pt x="3363713" y="1817388"/>
                  </a:lnTo>
                  <a:lnTo>
                    <a:pt x="3503867" y="1817388"/>
                  </a:lnTo>
                  <a:lnTo>
                    <a:pt x="3503867" y="1957187"/>
                  </a:lnTo>
                  <a:lnTo>
                    <a:pt x="3363713" y="1957187"/>
                  </a:lnTo>
                  <a:close/>
                  <a:moveTo>
                    <a:pt x="3223559" y="2236787"/>
                  </a:moveTo>
                  <a:lnTo>
                    <a:pt x="3223559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223559" y="2096988"/>
                  </a:lnTo>
                  <a:lnTo>
                    <a:pt x="3223559" y="1957189"/>
                  </a:lnTo>
                  <a:lnTo>
                    <a:pt x="3363713" y="1957189"/>
                  </a:lnTo>
                  <a:lnTo>
                    <a:pt x="3503867" y="1957189"/>
                  </a:lnTo>
                  <a:lnTo>
                    <a:pt x="3503867" y="2096979"/>
                  </a:lnTo>
                  <a:lnTo>
                    <a:pt x="3503867" y="2096988"/>
                  </a:lnTo>
                  <a:lnTo>
                    <a:pt x="3503867" y="2236777"/>
                  </a:lnTo>
                  <a:lnTo>
                    <a:pt x="3363713" y="2236777"/>
                  </a:lnTo>
                  <a:lnTo>
                    <a:pt x="3363713" y="2236787"/>
                  </a:lnTo>
                  <a:close/>
                  <a:moveTo>
                    <a:pt x="3083404" y="838794"/>
                  </a:moveTo>
                  <a:lnTo>
                    <a:pt x="3083404" y="698995"/>
                  </a:lnTo>
                  <a:lnTo>
                    <a:pt x="3083404" y="559196"/>
                  </a:lnTo>
                  <a:lnTo>
                    <a:pt x="3083404" y="419397"/>
                  </a:lnTo>
                  <a:lnTo>
                    <a:pt x="3083404" y="279598"/>
                  </a:lnTo>
                  <a:lnTo>
                    <a:pt x="3083404" y="139799"/>
                  </a:lnTo>
                  <a:lnTo>
                    <a:pt x="3083404" y="0"/>
                  </a:lnTo>
                  <a:lnTo>
                    <a:pt x="3223558" y="0"/>
                  </a:lnTo>
                  <a:lnTo>
                    <a:pt x="3223558" y="139799"/>
                  </a:lnTo>
                  <a:lnTo>
                    <a:pt x="3223558" y="279598"/>
                  </a:lnTo>
                  <a:lnTo>
                    <a:pt x="3223558" y="419397"/>
                  </a:lnTo>
                  <a:lnTo>
                    <a:pt x="3223558" y="559196"/>
                  </a:lnTo>
                  <a:lnTo>
                    <a:pt x="3223558" y="698995"/>
                  </a:lnTo>
                  <a:lnTo>
                    <a:pt x="3223558" y="838794"/>
                  </a:lnTo>
                  <a:close/>
                  <a:moveTo>
                    <a:pt x="3083404" y="1258188"/>
                  </a:moveTo>
                  <a:lnTo>
                    <a:pt x="3083404" y="1118393"/>
                  </a:lnTo>
                  <a:lnTo>
                    <a:pt x="3083404" y="978594"/>
                  </a:lnTo>
                  <a:lnTo>
                    <a:pt x="3083404" y="838795"/>
                  </a:lnTo>
                  <a:lnTo>
                    <a:pt x="3223558" y="838795"/>
                  </a:lnTo>
                  <a:lnTo>
                    <a:pt x="3223558" y="978594"/>
                  </a:lnTo>
                  <a:lnTo>
                    <a:pt x="3223558" y="1118393"/>
                  </a:lnTo>
                  <a:lnTo>
                    <a:pt x="3223558" y="1258188"/>
                  </a:lnTo>
                  <a:close/>
                  <a:moveTo>
                    <a:pt x="3083404" y="1397988"/>
                  </a:moveTo>
                  <a:lnTo>
                    <a:pt x="3083404" y="1258189"/>
                  </a:lnTo>
                  <a:lnTo>
                    <a:pt x="3223558" y="1258189"/>
                  </a:lnTo>
                  <a:lnTo>
                    <a:pt x="3223558" y="1397988"/>
                  </a:lnTo>
                  <a:close/>
                  <a:moveTo>
                    <a:pt x="3083404" y="1537789"/>
                  </a:moveTo>
                  <a:lnTo>
                    <a:pt x="3083404" y="1397990"/>
                  </a:lnTo>
                  <a:lnTo>
                    <a:pt x="3223558" y="1397990"/>
                  </a:lnTo>
                  <a:lnTo>
                    <a:pt x="3223558" y="1537789"/>
                  </a:lnTo>
                  <a:close/>
                  <a:moveTo>
                    <a:pt x="3083404" y="1677589"/>
                  </a:moveTo>
                  <a:lnTo>
                    <a:pt x="3083404" y="1537789"/>
                  </a:lnTo>
                  <a:lnTo>
                    <a:pt x="3223558" y="1537789"/>
                  </a:lnTo>
                  <a:lnTo>
                    <a:pt x="3223558" y="1677589"/>
                  </a:lnTo>
                  <a:close/>
                  <a:moveTo>
                    <a:pt x="3083404" y="1817388"/>
                  </a:moveTo>
                  <a:lnTo>
                    <a:pt x="3083404" y="1677589"/>
                  </a:lnTo>
                  <a:lnTo>
                    <a:pt x="3223558" y="1677589"/>
                  </a:lnTo>
                  <a:lnTo>
                    <a:pt x="3223558" y="1817388"/>
                  </a:lnTo>
                  <a:close/>
                  <a:moveTo>
                    <a:pt x="3083404" y="1957187"/>
                  </a:moveTo>
                  <a:lnTo>
                    <a:pt x="3083404" y="1817388"/>
                  </a:lnTo>
                  <a:lnTo>
                    <a:pt x="3223558" y="1817388"/>
                  </a:lnTo>
                  <a:lnTo>
                    <a:pt x="3223558" y="1957187"/>
                  </a:lnTo>
                  <a:close/>
                  <a:moveTo>
                    <a:pt x="3083404" y="2096988"/>
                  </a:moveTo>
                  <a:lnTo>
                    <a:pt x="3083404" y="1957189"/>
                  </a:lnTo>
                  <a:lnTo>
                    <a:pt x="3223558" y="1957189"/>
                  </a:lnTo>
                  <a:lnTo>
                    <a:pt x="3223558" y="2096988"/>
                  </a:lnTo>
                  <a:close/>
                  <a:moveTo>
                    <a:pt x="3083404" y="2236787"/>
                  </a:moveTo>
                  <a:lnTo>
                    <a:pt x="3083404" y="2096988"/>
                  </a:lnTo>
                  <a:lnTo>
                    <a:pt x="3223558" y="2096988"/>
                  </a:lnTo>
                  <a:lnTo>
                    <a:pt x="3223558" y="2236787"/>
                  </a:lnTo>
                  <a:close/>
                  <a:moveTo>
                    <a:pt x="2943249" y="838794"/>
                  </a:moveTo>
                  <a:lnTo>
                    <a:pt x="2943249" y="698995"/>
                  </a:lnTo>
                  <a:lnTo>
                    <a:pt x="2943249" y="559196"/>
                  </a:lnTo>
                  <a:lnTo>
                    <a:pt x="2943249" y="419397"/>
                  </a:lnTo>
                  <a:lnTo>
                    <a:pt x="2943249" y="279598"/>
                  </a:lnTo>
                  <a:lnTo>
                    <a:pt x="2943249" y="139799"/>
                  </a:lnTo>
                  <a:lnTo>
                    <a:pt x="2943249" y="0"/>
                  </a:lnTo>
                  <a:lnTo>
                    <a:pt x="3083403" y="0"/>
                  </a:lnTo>
                  <a:lnTo>
                    <a:pt x="3083403" y="139799"/>
                  </a:lnTo>
                  <a:lnTo>
                    <a:pt x="3083403" y="279598"/>
                  </a:lnTo>
                  <a:lnTo>
                    <a:pt x="3083403" y="419397"/>
                  </a:lnTo>
                  <a:lnTo>
                    <a:pt x="3083403" y="559196"/>
                  </a:lnTo>
                  <a:lnTo>
                    <a:pt x="3083403" y="698995"/>
                  </a:lnTo>
                  <a:lnTo>
                    <a:pt x="3083403" y="838794"/>
                  </a:lnTo>
                  <a:close/>
                  <a:moveTo>
                    <a:pt x="2943249" y="1258188"/>
                  </a:moveTo>
                  <a:lnTo>
                    <a:pt x="2943249" y="1118393"/>
                  </a:lnTo>
                  <a:lnTo>
                    <a:pt x="2943249" y="978594"/>
                  </a:lnTo>
                  <a:lnTo>
                    <a:pt x="2943249" y="838795"/>
                  </a:lnTo>
                  <a:lnTo>
                    <a:pt x="3083403" y="838795"/>
                  </a:lnTo>
                  <a:lnTo>
                    <a:pt x="3083403" y="978594"/>
                  </a:lnTo>
                  <a:lnTo>
                    <a:pt x="3083403" y="1118393"/>
                  </a:lnTo>
                  <a:lnTo>
                    <a:pt x="3083403" y="1258188"/>
                  </a:lnTo>
                  <a:close/>
                  <a:moveTo>
                    <a:pt x="2943249" y="1397988"/>
                  </a:moveTo>
                  <a:lnTo>
                    <a:pt x="2943249" y="1258189"/>
                  </a:lnTo>
                  <a:lnTo>
                    <a:pt x="3083403" y="1258189"/>
                  </a:lnTo>
                  <a:lnTo>
                    <a:pt x="3083403" y="1397988"/>
                  </a:lnTo>
                  <a:close/>
                  <a:moveTo>
                    <a:pt x="2943249" y="1537789"/>
                  </a:moveTo>
                  <a:lnTo>
                    <a:pt x="2943249" y="1397990"/>
                  </a:lnTo>
                  <a:lnTo>
                    <a:pt x="3083403" y="1397990"/>
                  </a:lnTo>
                  <a:lnTo>
                    <a:pt x="3083403" y="1537789"/>
                  </a:lnTo>
                  <a:close/>
                  <a:moveTo>
                    <a:pt x="2943249" y="1677589"/>
                  </a:moveTo>
                  <a:lnTo>
                    <a:pt x="2943249" y="1537789"/>
                  </a:lnTo>
                  <a:lnTo>
                    <a:pt x="3083403" y="1537789"/>
                  </a:lnTo>
                  <a:lnTo>
                    <a:pt x="3083403" y="1677589"/>
                  </a:lnTo>
                  <a:close/>
                  <a:moveTo>
                    <a:pt x="2943249" y="1817388"/>
                  </a:moveTo>
                  <a:lnTo>
                    <a:pt x="2943249" y="1677589"/>
                  </a:lnTo>
                  <a:lnTo>
                    <a:pt x="3083403" y="1677589"/>
                  </a:lnTo>
                  <a:lnTo>
                    <a:pt x="3083403" y="1817388"/>
                  </a:lnTo>
                  <a:close/>
                  <a:moveTo>
                    <a:pt x="2943249" y="1957187"/>
                  </a:moveTo>
                  <a:lnTo>
                    <a:pt x="2943249" y="1817388"/>
                  </a:lnTo>
                  <a:lnTo>
                    <a:pt x="3083403" y="1817388"/>
                  </a:lnTo>
                  <a:lnTo>
                    <a:pt x="3083403" y="1957187"/>
                  </a:lnTo>
                  <a:close/>
                  <a:moveTo>
                    <a:pt x="2943249" y="2096988"/>
                  </a:moveTo>
                  <a:lnTo>
                    <a:pt x="2943249" y="1957189"/>
                  </a:lnTo>
                  <a:lnTo>
                    <a:pt x="3083403" y="1957189"/>
                  </a:lnTo>
                  <a:lnTo>
                    <a:pt x="3083403" y="2096988"/>
                  </a:lnTo>
                  <a:close/>
                  <a:moveTo>
                    <a:pt x="2803094" y="1677589"/>
                  </a:moveTo>
                  <a:lnTo>
                    <a:pt x="2803094" y="1537789"/>
                  </a:lnTo>
                  <a:lnTo>
                    <a:pt x="2943248" y="1537789"/>
                  </a:lnTo>
                  <a:lnTo>
                    <a:pt x="2943248" y="1677589"/>
                  </a:lnTo>
                  <a:close/>
                  <a:moveTo>
                    <a:pt x="2803094" y="1817388"/>
                  </a:moveTo>
                  <a:lnTo>
                    <a:pt x="2803094" y="1677589"/>
                  </a:lnTo>
                  <a:lnTo>
                    <a:pt x="2943248" y="1677589"/>
                  </a:lnTo>
                  <a:lnTo>
                    <a:pt x="2943248" y="1817388"/>
                  </a:lnTo>
                  <a:close/>
                  <a:moveTo>
                    <a:pt x="2662940" y="838794"/>
                  </a:moveTo>
                  <a:lnTo>
                    <a:pt x="2662940" y="698995"/>
                  </a:lnTo>
                  <a:lnTo>
                    <a:pt x="2662940" y="559196"/>
                  </a:lnTo>
                  <a:lnTo>
                    <a:pt x="2662940" y="419397"/>
                  </a:lnTo>
                  <a:lnTo>
                    <a:pt x="2662940" y="279598"/>
                  </a:lnTo>
                  <a:lnTo>
                    <a:pt x="2662940" y="139799"/>
                  </a:lnTo>
                  <a:lnTo>
                    <a:pt x="2662940" y="0"/>
                  </a:lnTo>
                  <a:lnTo>
                    <a:pt x="2803094" y="0"/>
                  </a:lnTo>
                  <a:lnTo>
                    <a:pt x="2943248" y="0"/>
                  </a:lnTo>
                  <a:lnTo>
                    <a:pt x="2943248" y="139799"/>
                  </a:lnTo>
                  <a:lnTo>
                    <a:pt x="2943248" y="279598"/>
                  </a:lnTo>
                  <a:lnTo>
                    <a:pt x="2943248" y="419397"/>
                  </a:lnTo>
                  <a:lnTo>
                    <a:pt x="2943248" y="559196"/>
                  </a:lnTo>
                  <a:lnTo>
                    <a:pt x="2943248" y="698995"/>
                  </a:lnTo>
                  <a:lnTo>
                    <a:pt x="2943248" y="838794"/>
                  </a:lnTo>
                  <a:lnTo>
                    <a:pt x="2803094" y="838794"/>
                  </a:lnTo>
                  <a:close/>
                  <a:moveTo>
                    <a:pt x="2662940" y="1258188"/>
                  </a:moveTo>
                  <a:lnTo>
                    <a:pt x="2662940" y="1118393"/>
                  </a:lnTo>
                  <a:lnTo>
                    <a:pt x="2662940" y="978594"/>
                  </a:lnTo>
                  <a:lnTo>
                    <a:pt x="2662940" y="838795"/>
                  </a:lnTo>
                  <a:lnTo>
                    <a:pt x="2803094" y="838795"/>
                  </a:lnTo>
                  <a:lnTo>
                    <a:pt x="2943248" y="838795"/>
                  </a:lnTo>
                  <a:lnTo>
                    <a:pt x="2943248" y="978594"/>
                  </a:lnTo>
                  <a:lnTo>
                    <a:pt x="2943248" y="1118393"/>
                  </a:lnTo>
                  <a:lnTo>
                    <a:pt x="2943248" y="1258188"/>
                  </a:lnTo>
                  <a:lnTo>
                    <a:pt x="2803094" y="1258188"/>
                  </a:lnTo>
                  <a:close/>
                  <a:moveTo>
                    <a:pt x="2662940" y="1397988"/>
                  </a:moveTo>
                  <a:lnTo>
                    <a:pt x="2662940" y="1258189"/>
                  </a:lnTo>
                  <a:lnTo>
                    <a:pt x="2803094" y="1258189"/>
                  </a:lnTo>
                  <a:lnTo>
                    <a:pt x="2943248" y="1258189"/>
                  </a:lnTo>
                  <a:lnTo>
                    <a:pt x="2943248" y="1397988"/>
                  </a:lnTo>
                  <a:lnTo>
                    <a:pt x="2803094" y="1397988"/>
                  </a:lnTo>
                  <a:close/>
                  <a:moveTo>
                    <a:pt x="2662940" y="1537789"/>
                  </a:moveTo>
                  <a:lnTo>
                    <a:pt x="2662940" y="1397990"/>
                  </a:lnTo>
                  <a:lnTo>
                    <a:pt x="2803094" y="1397990"/>
                  </a:lnTo>
                  <a:lnTo>
                    <a:pt x="2943248" y="1397990"/>
                  </a:lnTo>
                  <a:lnTo>
                    <a:pt x="2943248" y="1537789"/>
                  </a:lnTo>
                  <a:lnTo>
                    <a:pt x="2803094" y="1537789"/>
                  </a:lnTo>
                  <a:close/>
                  <a:moveTo>
                    <a:pt x="2522785" y="838794"/>
                  </a:moveTo>
                  <a:lnTo>
                    <a:pt x="2522785" y="698995"/>
                  </a:lnTo>
                  <a:lnTo>
                    <a:pt x="2522785" y="559196"/>
                  </a:lnTo>
                  <a:lnTo>
                    <a:pt x="2522785" y="419397"/>
                  </a:lnTo>
                  <a:lnTo>
                    <a:pt x="2522785" y="279598"/>
                  </a:lnTo>
                  <a:lnTo>
                    <a:pt x="2522785" y="139799"/>
                  </a:lnTo>
                  <a:lnTo>
                    <a:pt x="2522785" y="0"/>
                  </a:lnTo>
                  <a:lnTo>
                    <a:pt x="2662939" y="0"/>
                  </a:lnTo>
                  <a:lnTo>
                    <a:pt x="2662939" y="139799"/>
                  </a:lnTo>
                  <a:lnTo>
                    <a:pt x="2662939" y="279598"/>
                  </a:lnTo>
                  <a:lnTo>
                    <a:pt x="2662939" y="419397"/>
                  </a:lnTo>
                  <a:lnTo>
                    <a:pt x="2662939" y="559196"/>
                  </a:lnTo>
                  <a:lnTo>
                    <a:pt x="2662939" y="698995"/>
                  </a:lnTo>
                  <a:lnTo>
                    <a:pt x="2662939" y="838794"/>
                  </a:lnTo>
                  <a:close/>
                  <a:moveTo>
                    <a:pt x="2522785" y="1258188"/>
                  </a:moveTo>
                  <a:lnTo>
                    <a:pt x="2522785" y="1118393"/>
                  </a:lnTo>
                  <a:lnTo>
                    <a:pt x="2522785" y="978594"/>
                  </a:lnTo>
                  <a:lnTo>
                    <a:pt x="2522785" y="838795"/>
                  </a:lnTo>
                  <a:lnTo>
                    <a:pt x="2662939" y="838795"/>
                  </a:lnTo>
                  <a:lnTo>
                    <a:pt x="2662939" y="978594"/>
                  </a:lnTo>
                  <a:lnTo>
                    <a:pt x="2662939" y="1118393"/>
                  </a:lnTo>
                  <a:lnTo>
                    <a:pt x="2662939" y="1258188"/>
                  </a:lnTo>
                  <a:close/>
                  <a:moveTo>
                    <a:pt x="2522785" y="1397988"/>
                  </a:moveTo>
                  <a:lnTo>
                    <a:pt x="2522785" y="1258189"/>
                  </a:lnTo>
                  <a:lnTo>
                    <a:pt x="2662939" y="1258189"/>
                  </a:lnTo>
                  <a:lnTo>
                    <a:pt x="2662939" y="1397988"/>
                  </a:lnTo>
                  <a:close/>
                  <a:moveTo>
                    <a:pt x="2382630" y="838794"/>
                  </a:moveTo>
                  <a:lnTo>
                    <a:pt x="2382630" y="698995"/>
                  </a:lnTo>
                  <a:lnTo>
                    <a:pt x="2382630" y="559196"/>
                  </a:lnTo>
                  <a:lnTo>
                    <a:pt x="2382630" y="419397"/>
                  </a:lnTo>
                  <a:lnTo>
                    <a:pt x="2382630" y="279598"/>
                  </a:lnTo>
                  <a:lnTo>
                    <a:pt x="2382630" y="139799"/>
                  </a:lnTo>
                  <a:lnTo>
                    <a:pt x="2522784" y="139799"/>
                  </a:lnTo>
                  <a:lnTo>
                    <a:pt x="2522784" y="279598"/>
                  </a:lnTo>
                  <a:lnTo>
                    <a:pt x="2522784" y="419397"/>
                  </a:lnTo>
                  <a:lnTo>
                    <a:pt x="2522784" y="559196"/>
                  </a:lnTo>
                  <a:lnTo>
                    <a:pt x="2522784" y="698995"/>
                  </a:lnTo>
                  <a:lnTo>
                    <a:pt x="2522784" y="838794"/>
                  </a:lnTo>
                  <a:close/>
                  <a:moveTo>
                    <a:pt x="2382630" y="1258188"/>
                  </a:moveTo>
                  <a:lnTo>
                    <a:pt x="2382630" y="1118393"/>
                  </a:lnTo>
                  <a:lnTo>
                    <a:pt x="2382630" y="978594"/>
                  </a:lnTo>
                  <a:lnTo>
                    <a:pt x="2382630" y="838795"/>
                  </a:lnTo>
                  <a:lnTo>
                    <a:pt x="2522784" y="838795"/>
                  </a:lnTo>
                  <a:lnTo>
                    <a:pt x="2522784" y="978594"/>
                  </a:lnTo>
                  <a:lnTo>
                    <a:pt x="2522784" y="1118393"/>
                  </a:lnTo>
                  <a:lnTo>
                    <a:pt x="2522784" y="1258188"/>
                  </a:lnTo>
                  <a:close/>
                  <a:moveTo>
                    <a:pt x="2102321" y="838794"/>
                  </a:moveTo>
                  <a:lnTo>
                    <a:pt x="2102321" y="698995"/>
                  </a:lnTo>
                  <a:lnTo>
                    <a:pt x="2102321" y="559196"/>
                  </a:lnTo>
                  <a:lnTo>
                    <a:pt x="2102321" y="419397"/>
                  </a:lnTo>
                  <a:lnTo>
                    <a:pt x="2102321" y="279598"/>
                  </a:lnTo>
                  <a:lnTo>
                    <a:pt x="2102321" y="139799"/>
                  </a:lnTo>
                  <a:lnTo>
                    <a:pt x="2242475" y="139799"/>
                  </a:lnTo>
                  <a:lnTo>
                    <a:pt x="2382629" y="139799"/>
                  </a:lnTo>
                  <a:lnTo>
                    <a:pt x="2382629" y="279598"/>
                  </a:lnTo>
                  <a:lnTo>
                    <a:pt x="2382629" y="419397"/>
                  </a:lnTo>
                  <a:lnTo>
                    <a:pt x="2382629" y="559196"/>
                  </a:lnTo>
                  <a:lnTo>
                    <a:pt x="2382629" y="698995"/>
                  </a:lnTo>
                  <a:lnTo>
                    <a:pt x="2382629" y="838794"/>
                  </a:lnTo>
                  <a:lnTo>
                    <a:pt x="2242475" y="838794"/>
                  </a:lnTo>
                  <a:close/>
                  <a:moveTo>
                    <a:pt x="2102321" y="1258188"/>
                  </a:moveTo>
                  <a:lnTo>
                    <a:pt x="2102321" y="1118393"/>
                  </a:lnTo>
                  <a:lnTo>
                    <a:pt x="2102321" y="978594"/>
                  </a:lnTo>
                  <a:lnTo>
                    <a:pt x="2102321" y="838795"/>
                  </a:lnTo>
                  <a:lnTo>
                    <a:pt x="2242475" y="838795"/>
                  </a:lnTo>
                  <a:lnTo>
                    <a:pt x="2382629" y="838795"/>
                  </a:lnTo>
                  <a:lnTo>
                    <a:pt x="2382629" y="978594"/>
                  </a:lnTo>
                  <a:lnTo>
                    <a:pt x="2382629" y="1118393"/>
                  </a:lnTo>
                  <a:lnTo>
                    <a:pt x="2382629" y="1258188"/>
                  </a:lnTo>
                  <a:lnTo>
                    <a:pt x="2242475" y="1258188"/>
                  </a:lnTo>
                  <a:lnTo>
                    <a:pt x="2242475" y="1258188"/>
                  </a:lnTo>
                  <a:close/>
                  <a:moveTo>
                    <a:pt x="1962166" y="838794"/>
                  </a:moveTo>
                  <a:lnTo>
                    <a:pt x="1962166" y="698995"/>
                  </a:lnTo>
                  <a:lnTo>
                    <a:pt x="1962166" y="559196"/>
                  </a:lnTo>
                  <a:lnTo>
                    <a:pt x="1962166" y="419397"/>
                  </a:lnTo>
                  <a:lnTo>
                    <a:pt x="1962166" y="279598"/>
                  </a:lnTo>
                  <a:lnTo>
                    <a:pt x="1962166" y="139799"/>
                  </a:lnTo>
                  <a:lnTo>
                    <a:pt x="2102320" y="139799"/>
                  </a:lnTo>
                  <a:lnTo>
                    <a:pt x="2102320" y="279598"/>
                  </a:lnTo>
                  <a:lnTo>
                    <a:pt x="2102320" y="419397"/>
                  </a:lnTo>
                  <a:lnTo>
                    <a:pt x="2102320" y="559196"/>
                  </a:lnTo>
                  <a:lnTo>
                    <a:pt x="2102320" y="698995"/>
                  </a:lnTo>
                  <a:lnTo>
                    <a:pt x="2102320" y="838794"/>
                  </a:lnTo>
                  <a:close/>
                  <a:moveTo>
                    <a:pt x="1962166" y="1258188"/>
                  </a:moveTo>
                  <a:lnTo>
                    <a:pt x="1962166" y="1118393"/>
                  </a:lnTo>
                  <a:lnTo>
                    <a:pt x="1962166" y="978594"/>
                  </a:lnTo>
                  <a:lnTo>
                    <a:pt x="1962166" y="838795"/>
                  </a:lnTo>
                  <a:lnTo>
                    <a:pt x="2102320" y="838795"/>
                  </a:lnTo>
                  <a:lnTo>
                    <a:pt x="2102320" y="978594"/>
                  </a:lnTo>
                  <a:lnTo>
                    <a:pt x="2102320" y="1118393"/>
                  </a:lnTo>
                  <a:lnTo>
                    <a:pt x="2102320" y="1258188"/>
                  </a:lnTo>
                  <a:close/>
                  <a:moveTo>
                    <a:pt x="1962166" y="1397988"/>
                  </a:moveTo>
                  <a:lnTo>
                    <a:pt x="1962166" y="1258189"/>
                  </a:lnTo>
                  <a:lnTo>
                    <a:pt x="2102320" y="1258189"/>
                  </a:lnTo>
                  <a:lnTo>
                    <a:pt x="2102320" y="1397988"/>
                  </a:lnTo>
                  <a:close/>
                  <a:moveTo>
                    <a:pt x="1681857" y="838794"/>
                  </a:moveTo>
                  <a:lnTo>
                    <a:pt x="1681857" y="698995"/>
                  </a:lnTo>
                  <a:lnTo>
                    <a:pt x="1681857" y="559196"/>
                  </a:lnTo>
                  <a:lnTo>
                    <a:pt x="1681857" y="419397"/>
                  </a:lnTo>
                  <a:lnTo>
                    <a:pt x="1681857" y="279598"/>
                  </a:lnTo>
                  <a:lnTo>
                    <a:pt x="1681857" y="139799"/>
                  </a:lnTo>
                  <a:lnTo>
                    <a:pt x="1822011" y="139799"/>
                  </a:lnTo>
                  <a:lnTo>
                    <a:pt x="1962165" y="139799"/>
                  </a:lnTo>
                  <a:lnTo>
                    <a:pt x="1962165" y="279598"/>
                  </a:lnTo>
                  <a:lnTo>
                    <a:pt x="1962165" y="419397"/>
                  </a:lnTo>
                  <a:lnTo>
                    <a:pt x="1962165" y="559196"/>
                  </a:lnTo>
                  <a:lnTo>
                    <a:pt x="1962165" y="698995"/>
                  </a:lnTo>
                  <a:lnTo>
                    <a:pt x="1962165" y="838794"/>
                  </a:lnTo>
                  <a:lnTo>
                    <a:pt x="1822011" y="838794"/>
                  </a:lnTo>
                  <a:close/>
                  <a:moveTo>
                    <a:pt x="1681857" y="1258188"/>
                  </a:moveTo>
                  <a:lnTo>
                    <a:pt x="1681857" y="1118393"/>
                  </a:lnTo>
                  <a:lnTo>
                    <a:pt x="1681857" y="978594"/>
                  </a:lnTo>
                  <a:lnTo>
                    <a:pt x="1681857" y="838795"/>
                  </a:lnTo>
                  <a:lnTo>
                    <a:pt x="1822011" y="838795"/>
                  </a:lnTo>
                  <a:lnTo>
                    <a:pt x="1962165" y="838795"/>
                  </a:lnTo>
                  <a:lnTo>
                    <a:pt x="1962165" y="978594"/>
                  </a:lnTo>
                  <a:lnTo>
                    <a:pt x="1962165" y="1118393"/>
                  </a:lnTo>
                  <a:lnTo>
                    <a:pt x="1962165" y="1258188"/>
                  </a:lnTo>
                  <a:lnTo>
                    <a:pt x="1822011" y="1258188"/>
                  </a:lnTo>
                  <a:close/>
                  <a:moveTo>
                    <a:pt x="1681857" y="1397988"/>
                  </a:moveTo>
                  <a:lnTo>
                    <a:pt x="1681857" y="1258189"/>
                  </a:lnTo>
                  <a:lnTo>
                    <a:pt x="1822011" y="1258189"/>
                  </a:lnTo>
                  <a:lnTo>
                    <a:pt x="1822011" y="1258189"/>
                  </a:lnTo>
                  <a:lnTo>
                    <a:pt x="1962165" y="1258189"/>
                  </a:lnTo>
                  <a:lnTo>
                    <a:pt x="1962165" y="1397988"/>
                  </a:lnTo>
                  <a:lnTo>
                    <a:pt x="1822011" y="1397988"/>
                  </a:lnTo>
                  <a:close/>
                  <a:moveTo>
                    <a:pt x="1681857" y="1537789"/>
                  </a:moveTo>
                  <a:lnTo>
                    <a:pt x="1681857" y="1397990"/>
                  </a:lnTo>
                  <a:lnTo>
                    <a:pt x="1822011" y="1397990"/>
                  </a:lnTo>
                  <a:lnTo>
                    <a:pt x="1962165" y="1397990"/>
                  </a:lnTo>
                  <a:lnTo>
                    <a:pt x="1962165" y="1537789"/>
                  </a:lnTo>
                  <a:lnTo>
                    <a:pt x="1822011" y="1537789"/>
                  </a:lnTo>
                  <a:close/>
                  <a:moveTo>
                    <a:pt x="1541702" y="838794"/>
                  </a:moveTo>
                  <a:lnTo>
                    <a:pt x="1541702" y="698995"/>
                  </a:lnTo>
                  <a:lnTo>
                    <a:pt x="1541702" y="559196"/>
                  </a:lnTo>
                  <a:lnTo>
                    <a:pt x="1541702" y="419397"/>
                  </a:lnTo>
                  <a:lnTo>
                    <a:pt x="1541702" y="279598"/>
                  </a:lnTo>
                  <a:lnTo>
                    <a:pt x="1541702" y="139799"/>
                  </a:lnTo>
                  <a:lnTo>
                    <a:pt x="1681856" y="139799"/>
                  </a:lnTo>
                  <a:lnTo>
                    <a:pt x="1681856" y="279598"/>
                  </a:lnTo>
                  <a:lnTo>
                    <a:pt x="1681856" y="419397"/>
                  </a:lnTo>
                  <a:lnTo>
                    <a:pt x="1681856" y="559196"/>
                  </a:lnTo>
                  <a:lnTo>
                    <a:pt x="1681856" y="698995"/>
                  </a:lnTo>
                  <a:lnTo>
                    <a:pt x="1681856" y="838794"/>
                  </a:lnTo>
                  <a:close/>
                  <a:moveTo>
                    <a:pt x="1541702" y="1258188"/>
                  </a:moveTo>
                  <a:lnTo>
                    <a:pt x="1541702" y="1118393"/>
                  </a:lnTo>
                  <a:lnTo>
                    <a:pt x="1541702" y="978594"/>
                  </a:lnTo>
                  <a:lnTo>
                    <a:pt x="1541702" y="838795"/>
                  </a:lnTo>
                  <a:lnTo>
                    <a:pt x="1681856" y="838795"/>
                  </a:lnTo>
                  <a:lnTo>
                    <a:pt x="1681856" y="978594"/>
                  </a:lnTo>
                  <a:lnTo>
                    <a:pt x="1681856" y="1118393"/>
                  </a:lnTo>
                  <a:lnTo>
                    <a:pt x="1681856" y="1258188"/>
                  </a:lnTo>
                  <a:close/>
                  <a:moveTo>
                    <a:pt x="1541702" y="1397988"/>
                  </a:moveTo>
                  <a:lnTo>
                    <a:pt x="1541702" y="1258189"/>
                  </a:lnTo>
                  <a:lnTo>
                    <a:pt x="1681856" y="1258189"/>
                  </a:lnTo>
                  <a:lnTo>
                    <a:pt x="1681856" y="1397988"/>
                  </a:lnTo>
                  <a:close/>
                  <a:moveTo>
                    <a:pt x="1401547" y="838794"/>
                  </a:moveTo>
                  <a:lnTo>
                    <a:pt x="1401547" y="698995"/>
                  </a:lnTo>
                  <a:lnTo>
                    <a:pt x="1401547" y="559196"/>
                  </a:lnTo>
                  <a:lnTo>
                    <a:pt x="1401547" y="419397"/>
                  </a:lnTo>
                  <a:lnTo>
                    <a:pt x="1401547" y="279598"/>
                  </a:lnTo>
                  <a:lnTo>
                    <a:pt x="1401547" y="139799"/>
                  </a:lnTo>
                  <a:lnTo>
                    <a:pt x="1541701" y="139799"/>
                  </a:lnTo>
                  <a:lnTo>
                    <a:pt x="1541701" y="279598"/>
                  </a:lnTo>
                  <a:lnTo>
                    <a:pt x="1541701" y="419397"/>
                  </a:lnTo>
                  <a:lnTo>
                    <a:pt x="1541701" y="559196"/>
                  </a:lnTo>
                  <a:lnTo>
                    <a:pt x="1541701" y="698995"/>
                  </a:lnTo>
                  <a:lnTo>
                    <a:pt x="1541701" y="838794"/>
                  </a:lnTo>
                  <a:close/>
                  <a:moveTo>
                    <a:pt x="1401547" y="1258188"/>
                  </a:moveTo>
                  <a:lnTo>
                    <a:pt x="1401547" y="1118393"/>
                  </a:lnTo>
                  <a:lnTo>
                    <a:pt x="1401547" y="978594"/>
                  </a:lnTo>
                  <a:lnTo>
                    <a:pt x="1401547" y="838795"/>
                  </a:lnTo>
                  <a:lnTo>
                    <a:pt x="1541701" y="838795"/>
                  </a:lnTo>
                  <a:lnTo>
                    <a:pt x="1541701" y="978594"/>
                  </a:lnTo>
                  <a:lnTo>
                    <a:pt x="1541701" y="1118393"/>
                  </a:lnTo>
                  <a:lnTo>
                    <a:pt x="1541701" y="1258188"/>
                  </a:lnTo>
                  <a:close/>
                  <a:moveTo>
                    <a:pt x="1121238" y="838794"/>
                  </a:moveTo>
                  <a:lnTo>
                    <a:pt x="1121238" y="698995"/>
                  </a:lnTo>
                  <a:lnTo>
                    <a:pt x="1121238" y="559196"/>
                  </a:lnTo>
                  <a:lnTo>
                    <a:pt x="1121238" y="419397"/>
                  </a:lnTo>
                  <a:lnTo>
                    <a:pt x="1121238" y="279598"/>
                  </a:lnTo>
                  <a:lnTo>
                    <a:pt x="1121238" y="139799"/>
                  </a:lnTo>
                  <a:lnTo>
                    <a:pt x="1261392" y="139799"/>
                  </a:lnTo>
                  <a:lnTo>
                    <a:pt x="1401546" y="139799"/>
                  </a:lnTo>
                  <a:lnTo>
                    <a:pt x="1401546" y="279598"/>
                  </a:lnTo>
                  <a:lnTo>
                    <a:pt x="1401546" y="419397"/>
                  </a:lnTo>
                  <a:lnTo>
                    <a:pt x="1401546" y="559196"/>
                  </a:lnTo>
                  <a:lnTo>
                    <a:pt x="1401546" y="698995"/>
                  </a:lnTo>
                  <a:lnTo>
                    <a:pt x="1401546" y="838794"/>
                  </a:lnTo>
                  <a:lnTo>
                    <a:pt x="1261392" y="838794"/>
                  </a:lnTo>
                  <a:close/>
                  <a:moveTo>
                    <a:pt x="1121238" y="1258188"/>
                  </a:moveTo>
                  <a:lnTo>
                    <a:pt x="1121238" y="1118393"/>
                  </a:lnTo>
                  <a:lnTo>
                    <a:pt x="1121238" y="978594"/>
                  </a:lnTo>
                  <a:lnTo>
                    <a:pt x="1121238" y="838795"/>
                  </a:lnTo>
                  <a:lnTo>
                    <a:pt x="1261392" y="838795"/>
                  </a:lnTo>
                  <a:lnTo>
                    <a:pt x="1401546" y="838795"/>
                  </a:lnTo>
                  <a:lnTo>
                    <a:pt x="1401546" y="978594"/>
                  </a:lnTo>
                  <a:lnTo>
                    <a:pt x="1401546" y="1118393"/>
                  </a:lnTo>
                  <a:lnTo>
                    <a:pt x="1401546" y="1258188"/>
                  </a:lnTo>
                  <a:lnTo>
                    <a:pt x="1261392" y="1258188"/>
                  </a:lnTo>
                  <a:lnTo>
                    <a:pt x="1261392" y="1258188"/>
                  </a:lnTo>
                  <a:close/>
                  <a:moveTo>
                    <a:pt x="981083" y="838794"/>
                  </a:moveTo>
                  <a:lnTo>
                    <a:pt x="981083" y="698995"/>
                  </a:lnTo>
                  <a:lnTo>
                    <a:pt x="981083" y="559196"/>
                  </a:lnTo>
                  <a:lnTo>
                    <a:pt x="981083" y="419397"/>
                  </a:lnTo>
                  <a:lnTo>
                    <a:pt x="981083" y="279598"/>
                  </a:lnTo>
                  <a:lnTo>
                    <a:pt x="981083" y="139799"/>
                  </a:lnTo>
                  <a:lnTo>
                    <a:pt x="981083" y="0"/>
                  </a:lnTo>
                  <a:lnTo>
                    <a:pt x="1121237" y="0"/>
                  </a:lnTo>
                  <a:lnTo>
                    <a:pt x="1121237" y="139799"/>
                  </a:lnTo>
                  <a:lnTo>
                    <a:pt x="1121237" y="279598"/>
                  </a:lnTo>
                  <a:lnTo>
                    <a:pt x="1121237" y="419397"/>
                  </a:lnTo>
                  <a:lnTo>
                    <a:pt x="1121237" y="559196"/>
                  </a:lnTo>
                  <a:lnTo>
                    <a:pt x="1121237" y="698995"/>
                  </a:lnTo>
                  <a:lnTo>
                    <a:pt x="1121237" y="838794"/>
                  </a:lnTo>
                  <a:close/>
                  <a:moveTo>
                    <a:pt x="981083" y="1258188"/>
                  </a:moveTo>
                  <a:lnTo>
                    <a:pt x="981083" y="1118393"/>
                  </a:lnTo>
                  <a:lnTo>
                    <a:pt x="981083" y="978594"/>
                  </a:lnTo>
                  <a:lnTo>
                    <a:pt x="981083" y="838795"/>
                  </a:lnTo>
                  <a:lnTo>
                    <a:pt x="1121237" y="838795"/>
                  </a:lnTo>
                  <a:lnTo>
                    <a:pt x="1121237" y="978594"/>
                  </a:lnTo>
                  <a:lnTo>
                    <a:pt x="1121237" y="1118393"/>
                  </a:lnTo>
                  <a:lnTo>
                    <a:pt x="1121237" y="1258188"/>
                  </a:lnTo>
                  <a:close/>
                  <a:moveTo>
                    <a:pt x="981083" y="1397988"/>
                  </a:moveTo>
                  <a:lnTo>
                    <a:pt x="981083" y="1258189"/>
                  </a:lnTo>
                  <a:lnTo>
                    <a:pt x="1121237" y="1258189"/>
                  </a:lnTo>
                  <a:lnTo>
                    <a:pt x="1121237" y="1397988"/>
                  </a:lnTo>
                  <a:close/>
                  <a:moveTo>
                    <a:pt x="840928" y="838794"/>
                  </a:moveTo>
                  <a:lnTo>
                    <a:pt x="840928" y="698995"/>
                  </a:lnTo>
                  <a:lnTo>
                    <a:pt x="840928" y="559196"/>
                  </a:lnTo>
                  <a:lnTo>
                    <a:pt x="840928" y="419397"/>
                  </a:lnTo>
                  <a:lnTo>
                    <a:pt x="840928" y="279598"/>
                  </a:lnTo>
                  <a:lnTo>
                    <a:pt x="840928" y="139799"/>
                  </a:lnTo>
                  <a:lnTo>
                    <a:pt x="840928" y="0"/>
                  </a:lnTo>
                  <a:lnTo>
                    <a:pt x="981082" y="0"/>
                  </a:lnTo>
                  <a:lnTo>
                    <a:pt x="981082" y="139799"/>
                  </a:lnTo>
                  <a:lnTo>
                    <a:pt x="981082" y="279598"/>
                  </a:lnTo>
                  <a:lnTo>
                    <a:pt x="981082" y="419397"/>
                  </a:lnTo>
                  <a:lnTo>
                    <a:pt x="981082" y="559196"/>
                  </a:lnTo>
                  <a:lnTo>
                    <a:pt x="981082" y="698995"/>
                  </a:lnTo>
                  <a:lnTo>
                    <a:pt x="981082" y="838794"/>
                  </a:lnTo>
                  <a:close/>
                  <a:moveTo>
                    <a:pt x="840928" y="1258188"/>
                  </a:moveTo>
                  <a:lnTo>
                    <a:pt x="840928" y="1118393"/>
                  </a:lnTo>
                  <a:lnTo>
                    <a:pt x="840928" y="978594"/>
                  </a:lnTo>
                  <a:lnTo>
                    <a:pt x="840928" y="838795"/>
                  </a:lnTo>
                  <a:lnTo>
                    <a:pt x="981082" y="838795"/>
                  </a:lnTo>
                  <a:lnTo>
                    <a:pt x="981082" y="978594"/>
                  </a:lnTo>
                  <a:lnTo>
                    <a:pt x="981082" y="1118393"/>
                  </a:lnTo>
                  <a:lnTo>
                    <a:pt x="981082" y="1258188"/>
                  </a:lnTo>
                  <a:close/>
                  <a:moveTo>
                    <a:pt x="840928" y="1397988"/>
                  </a:moveTo>
                  <a:lnTo>
                    <a:pt x="840928" y="1258189"/>
                  </a:lnTo>
                  <a:lnTo>
                    <a:pt x="981082" y="1258189"/>
                  </a:lnTo>
                  <a:lnTo>
                    <a:pt x="981082" y="1397988"/>
                  </a:lnTo>
                  <a:close/>
                  <a:moveTo>
                    <a:pt x="840928" y="1537789"/>
                  </a:moveTo>
                  <a:lnTo>
                    <a:pt x="840928" y="1397990"/>
                  </a:lnTo>
                  <a:lnTo>
                    <a:pt x="981082" y="1397990"/>
                  </a:lnTo>
                  <a:lnTo>
                    <a:pt x="981082" y="1537789"/>
                  </a:lnTo>
                  <a:close/>
                  <a:moveTo>
                    <a:pt x="560619" y="838794"/>
                  </a:moveTo>
                  <a:lnTo>
                    <a:pt x="560619" y="698995"/>
                  </a:lnTo>
                  <a:lnTo>
                    <a:pt x="560619" y="559196"/>
                  </a:lnTo>
                  <a:lnTo>
                    <a:pt x="560619" y="419397"/>
                  </a:lnTo>
                  <a:lnTo>
                    <a:pt x="560619" y="279598"/>
                  </a:lnTo>
                  <a:lnTo>
                    <a:pt x="560619" y="139799"/>
                  </a:lnTo>
                  <a:lnTo>
                    <a:pt x="560619" y="0"/>
                  </a:lnTo>
                  <a:lnTo>
                    <a:pt x="700773" y="0"/>
                  </a:lnTo>
                  <a:lnTo>
                    <a:pt x="840927" y="0"/>
                  </a:lnTo>
                  <a:lnTo>
                    <a:pt x="840927" y="139799"/>
                  </a:lnTo>
                  <a:lnTo>
                    <a:pt x="840927" y="279598"/>
                  </a:lnTo>
                  <a:lnTo>
                    <a:pt x="840927" y="419397"/>
                  </a:lnTo>
                  <a:lnTo>
                    <a:pt x="840927" y="559196"/>
                  </a:lnTo>
                  <a:lnTo>
                    <a:pt x="840927" y="698995"/>
                  </a:lnTo>
                  <a:lnTo>
                    <a:pt x="840927" y="838794"/>
                  </a:lnTo>
                  <a:lnTo>
                    <a:pt x="700773" y="838794"/>
                  </a:lnTo>
                  <a:close/>
                  <a:moveTo>
                    <a:pt x="560619" y="1258188"/>
                  </a:moveTo>
                  <a:lnTo>
                    <a:pt x="560619" y="1118393"/>
                  </a:lnTo>
                  <a:lnTo>
                    <a:pt x="560619" y="978594"/>
                  </a:lnTo>
                  <a:lnTo>
                    <a:pt x="560619" y="838795"/>
                  </a:lnTo>
                  <a:lnTo>
                    <a:pt x="700773" y="838795"/>
                  </a:lnTo>
                  <a:lnTo>
                    <a:pt x="840927" y="838795"/>
                  </a:lnTo>
                  <a:lnTo>
                    <a:pt x="840927" y="978594"/>
                  </a:lnTo>
                  <a:lnTo>
                    <a:pt x="840927" y="1118393"/>
                  </a:lnTo>
                  <a:lnTo>
                    <a:pt x="840927" y="1258188"/>
                  </a:lnTo>
                  <a:lnTo>
                    <a:pt x="700773" y="1258188"/>
                  </a:lnTo>
                  <a:close/>
                  <a:moveTo>
                    <a:pt x="560619" y="1397988"/>
                  </a:moveTo>
                  <a:lnTo>
                    <a:pt x="560619" y="1258189"/>
                  </a:lnTo>
                  <a:lnTo>
                    <a:pt x="700773" y="1258189"/>
                  </a:lnTo>
                  <a:lnTo>
                    <a:pt x="840927" y="1258189"/>
                  </a:lnTo>
                  <a:lnTo>
                    <a:pt x="840927" y="1397988"/>
                  </a:lnTo>
                  <a:lnTo>
                    <a:pt x="700773" y="1397988"/>
                  </a:lnTo>
                  <a:lnTo>
                    <a:pt x="700773" y="1397988"/>
                  </a:lnTo>
                  <a:close/>
                  <a:moveTo>
                    <a:pt x="560619" y="1537789"/>
                  </a:moveTo>
                  <a:lnTo>
                    <a:pt x="560619" y="1397990"/>
                  </a:lnTo>
                  <a:lnTo>
                    <a:pt x="700773" y="1397990"/>
                  </a:lnTo>
                  <a:lnTo>
                    <a:pt x="840927" y="1397990"/>
                  </a:lnTo>
                  <a:lnTo>
                    <a:pt x="840927" y="1537789"/>
                  </a:lnTo>
                  <a:lnTo>
                    <a:pt x="700773" y="1537789"/>
                  </a:lnTo>
                  <a:lnTo>
                    <a:pt x="700773" y="1537789"/>
                  </a:lnTo>
                  <a:close/>
                  <a:moveTo>
                    <a:pt x="560619" y="1677588"/>
                  </a:moveTo>
                  <a:lnTo>
                    <a:pt x="560619" y="1537789"/>
                  </a:lnTo>
                  <a:lnTo>
                    <a:pt x="700773" y="1537789"/>
                  </a:lnTo>
                  <a:lnTo>
                    <a:pt x="840927" y="1537789"/>
                  </a:lnTo>
                  <a:lnTo>
                    <a:pt x="840927" y="1677589"/>
                  </a:lnTo>
                  <a:lnTo>
                    <a:pt x="700773" y="1677589"/>
                  </a:lnTo>
                  <a:lnTo>
                    <a:pt x="700773" y="1677588"/>
                  </a:lnTo>
                  <a:close/>
                  <a:moveTo>
                    <a:pt x="560619" y="1817388"/>
                  </a:moveTo>
                  <a:lnTo>
                    <a:pt x="560619" y="1677589"/>
                  </a:lnTo>
                  <a:lnTo>
                    <a:pt x="700773" y="1677589"/>
                  </a:lnTo>
                  <a:lnTo>
                    <a:pt x="840927" y="1677589"/>
                  </a:lnTo>
                  <a:lnTo>
                    <a:pt x="840927" y="1817388"/>
                  </a:lnTo>
                  <a:lnTo>
                    <a:pt x="700773" y="1817388"/>
                  </a:lnTo>
                  <a:lnTo>
                    <a:pt x="700773" y="1817388"/>
                  </a:lnTo>
                  <a:close/>
                  <a:moveTo>
                    <a:pt x="560619" y="1957187"/>
                  </a:moveTo>
                  <a:lnTo>
                    <a:pt x="560619" y="1817388"/>
                  </a:lnTo>
                  <a:lnTo>
                    <a:pt x="700773" y="1817388"/>
                  </a:lnTo>
                  <a:lnTo>
                    <a:pt x="700773" y="1957187"/>
                  </a:lnTo>
                  <a:close/>
                  <a:moveTo>
                    <a:pt x="560619" y="2096988"/>
                  </a:moveTo>
                  <a:lnTo>
                    <a:pt x="560619" y="1957189"/>
                  </a:lnTo>
                  <a:lnTo>
                    <a:pt x="700773" y="1957189"/>
                  </a:lnTo>
                  <a:lnTo>
                    <a:pt x="700773" y="2096988"/>
                  </a:lnTo>
                  <a:close/>
                  <a:moveTo>
                    <a:pt x="420464" y="838794"/>
                  </a:moveTo>
                  <a:lnTo>
                    <a:pt x="420464" y="698995"/>
                  </a:lnTo>
                  <a:lnTo>
                    <a:pt x="420464" y="559196"/>
                  </a:lnTo>
                  <a:lnTo>
                    <a:pt x="420464" y="559196"/>
                  </a:lnTo>
                  <a:lnTo>
                    <a:pt x="420464" y="419397"/>
                  </a:lnTo>
                  <a:lnTo>
                    <a:pt x="420464" y="279598"/>
                  </a:lnTo>
                  <a:lnTo>
                    <a:pt x="420464" y="139799"/>
                  </a:lnTo>
                  <a:lnTo>
                    <a:pt x="420464" y="0"/>
                  </a:lnTo>
                  <a:lnTo>
                    <a:pt x="560618" y="0"/>
                  </a:lnTo>
                  <a:lnTo>
                    <a:pt x="560618" y="139799"/>
                  </a:lnTo>
                  <a:lnTo>
                    <a:pt x="560618" y="279598"/>
                  </a:lnTo>
                  <a:lnTo>
                    <a:pt x="560618" y="419397"/>
                  </a:lnTo>
                  <a:lnTo>
                    <a:pt x="560618" y="559196"/>
                  </a:lnTo>
                  <a:lnTo>
                    <a:pt x="560618" y="698995"/>
                  </a:lnTo>
                  <a:lnTo>
                    <a:pt x="560618" y="838794"/>
                  </a:lnTo>
                  <a:close/>
                  <a:moveTo>
                    <a:pt x="420464" y="1258188"/>
                  </a:moveTo>
                  <a:lnTo>
                    <a:pt x="420464" y="1118393"/>
                  </a:lnTo>
                  <a:lnTo>
                    <a:pt x="420464" y="978594"/>
                  </a:lnTo>
                  <a:lnTo>
                    <a:pt x="420464" y="838795"/>
                  </a:lnTo>
                  <a:lnTo>
                    <a:pt x="560618" y="838795"/>
                  </a:lnTo>
                  <a:lnTo>
                    <a:pt x="560618" y="978594"/>
                  </a:lnTo>
                  <a:lnTo>
                    <a:pt x="560618" y="1118393"/>
                  </a:lnTo>
                  <a:lnTo>
                    <a:pt x="560618" y="1258188"/>
                  </a:lnTo>
                  <a:close/>
                  <a:moveTo>
                    <a:pt x="420464" y="1397988"/>
                  </a:moveTo>
                  <a:lnTo>
                    <a:pt x="420464" y="1258189"/>
                  </a:lnTo>
                  <a:lnTo>
                    <a:pt x="560618" y="1258189"/>
                  </a:lnTo>
                  <a:lnTo>
                    <a:pt x="560618" y="1397988"/>
                  </a:lnTo>
                  <a:close/>
                  <a:moveTo>
                    <a:pt x="420464" y="1537789"/>
                  </a:moveTo>
                  <a:lnTo>
                    <a:pt x="420464" y="1397990"/>
                  </a:lnTo>
                  <a:lnTo>
                    <a:pt x="560618" y="1397990"/>
                  </a:lnTo>
                  <a:lnTo>
                    <a:pt x="560618" y="1537789"/>
                  </a:lnTo>
                  <a:close/>
                  <a:moveTo>
                    <a:pt x="420464" y="1677588"/>
                  </a:moveTo>
                  <a:lnTo>
                    <a:pt x="420464" y="1537789"/>
                  </a:lnTo>
                  <a:lnTo>
                    <a:pt x="560618" y="1537789"/>
                  </a:lnTo>
                  <a:lnTo>
                    <a:pt x="560618" y="1677588"/>
                  </a:lnTo>
                  <a:close/>
                  <a:moveTo>
                    <a:pt x="420464" y="1817388"/>
                  </a:moveTo>
                  <a:lnTo>
                    <a:pt x="420464" y="1677589"/>
                  </a:lnTo>
                  <a:lnTo>
                    <a:pt x="560618" y="1677589"/>
                  </a:lnTo>
                  <a:lnTo>
                    <a:pt x="560618" y="1817388"/>
                  </a:lnTo>
                  <a:close/>
                  <a:moveTo>
                    <a:pt x="420464" y="1957187"/>
                  </a:moveTo>
                  <a:lnTo>
                    <a:pt x="420464" y="1817388"/>
                  </a:lnTo>
                  <a:lnTo>
                    <a:pt x="560618" y="1817388"/>
                  </a:lnTo>
                  <a:lnTo>
                    <a:pt x="560618" y="1957187"/>
                  </a:lnTo>
                  <a:close/>
                  <a:moveTo>
                    <a:pt x="420464" y="2096988"/>
                  </a:moveTo>
                  <a:lnTo>
                    <a:pt x="420464" y="1957189"/>
                  </a:lnTo>
                  <a:lnTo>
                    <a:pt x="560618" y="1957189"/>
                  </a:lnTo>
                  <a:lnTo>
                    <a:pt x="560618" y="2096988"/>
                  </a:lnTo>
                  <a:close/>
                  <a:moveTo>
                    <a:pt x="420464" y="2236787"/>
                  </a:moveTo>
                  <a:lnTo>
                    <a:pt x="420464" y="2096988"/>
                  </a:lnTo>
                  <a:lnTo>
                    <a:pt x="560618" y="2096988"/>
                  </a:lnTo>
                  <a:lnTo>
                    <a:pt x="560618" y="2236787"/>
                  </a:lnTo>
                  <a:close/>
                  <a:moveTo>
                    <a:pt x="280309" y="838794"/>
                  </a:moveTo>
                  <a:lnTo>
                    <a:pt x="280309" y="698995"/>
                  </a:lnTo>
                  <a:lnTo>
                    <a:pt x="280309" y="559196"/>
                  </a:lnTo>
                  <a:lnTo>
                    <a:pt x="280309" y="419397"/>
                  </a:lnTo>
                  <a:lnTo>
                    <a:pt x="280309" y="279598"/>
                  </a:lnTo>
                  <a:lnTo>
                    <a:pt x="280309" y="139799"/>
                  </a:lnTo>
                  <a:lnTo>
                    <a:pt x="420463" y="139799"/>
                  </a:lnTo>
                  <a:lnTo>
                    <a:pt x="420463" y="279598"/>
                  </a:lnTo>
                  <a:lnTo>
                    <a:pt x="420463" y="419397"/>
                  </a:lnTo>
                  <a:lnTo>
                    <a:pt x="420463" y="559196"/>
                  </a:lnTo>
                  <a:lnTo>
                    <a:pt x="420463" y="559196"/>
                  </a:lnTo>
                  <a:lnTo>
                    <a:pt x="420463" y="698995"/>
                  </a:lnTo>
                  <a:lnTo>
                    <a:pt x="420463" y="838794"/>
                  </a:lnTo>
                  <a:close/>
                  <a:moveTo>
                    <a:pt x="280309" y="1258188"/>
                  </a:moveTo>
                  <a:lnTo>
                    <a:pt x="280309" y="1118393"/>
                  </a:lnTo>
                  <a:lnTo>
                    <a:pt x="280309" y="978594"/>
                  </a:lnTo>
                  <a:lnTo>
                    <a:pt x="280309" y="838795"/>
                  </a:lnTo>
                  <a:lnTo>
                    <a:pt x="420463" y="838795"/>
                  </a:lnTo>
                  <a:lnTo>
                    <a:pt x="420463" y="978594"/>
                  </a:lnTo>
                  <a:lnTo>
                    <a:pt x="420463" y="1118393"/>
                  </a:lnTo>
                  <a:lnTo>
                    <a:pt x="420463" y="1258188"/>
                  </a:lnTo>
                  <a:close/>
                  <a:moveTo>
                    <a:pt x="280309" y="1397988"/>
                  </a:moveTo>
                  <a:lnTo>
                    <a:pt x="280309" y="1258189"/>
                  </a:lnTo>
                  <a:lnTo>
                    <a:pt x="420463" y="1258189"/>
                  </a:lnTo>
                  <a:lnTo>
                    <a:pt x="420463" y="1397988"/>
                  </a:lnTo>
                  <a:close/>
                  <a:moveTo>
                    <a:pt x="280309" y="1537789"/>
                  </a:moveTo>
                  <a:lnTo>
                    <a:pt x="280309" y="1397990"/>
                  </a:lnTo>
                  <a:lnTo>
                    <a:pt x="420463" y="1397990"/>
                  </a:lnTo>
                  <a:lnTo>
                    <a:pt x="420463" y="1537789"/>
                  </a:lnTo>
                  <a:close/>
                  <a:moveTo>
                    <a:pt x="280309" y="1677588"/>
                  </a:moveTo>
                  <a:lnTo>
                    <a:pt x="280309" y="1537789"/>
                  </a:lnTo>
                  <a:lnTo>
                    <a:pt x="420463" y="1537789"/>
                  </a:lnTo>
                  <a:lnTo>
                    <a:pt x="420463" y="1677588"/>
                  </a:lnTo>
                  <a:close/>
                  <a:moveTo>
                    <a:pt x="280309" y="1817388"/>
                  </a:moveTo>
                  <a:lnTo>
                    <a:pt x="280309" y="1677589"/>
                  </a:lnTo>
                  <a:lnTo>
                    <a:pt x="420463" y="1677589"/>
                  </a:lnTo>
                  <a:lnTo>
                    <a:pt x="420463" y="1817388"/>
                  </a:lnTo>
                  <a:close/>
                  <a:moveTo>
                    <a:pt x="280309" y="1957187"/>
                  </a:moveTo>
                  <a:lnTo>
                    <a:pt x="280309" y="1817388"/>
                  </a:lnTo>
                  <a:lnTo>
                    <a:pt x="420463" y="1817388"/>
                  </a:lnTo>
                  <a:lnTo>
                    <a:pt x="420463" y="1957187"/>
                  </a:lnTo>
                  <a:close/>
                  <a:moveTo>
                    <a:pt x="280309" y="2096988"/>
                  </a:moveTo>
                  <a:lnTo>
                    <a:pt x="280309" y="1957189"/>
                  </a:lnTo>
                  <a:lnTo>
                    <a:pt x="420463" y="1957189"/>
                  </a:lnTo>
                  <a:lnTo>
                    <a:pt x="420463" y="2096988"/>
                  </a:lnTo>
                  <a:close/>
                  <a:moveTo>
                    <a:pt x="280309" y="2236787"/>
                  </a:moveTo>
                  <a:lnTo>
                    <a:pt x="280309" y="2096988"/>
                  </a:lnTo>
                  <a:lnTo>
                    <a:pt x="420463" y="2096988"/>
                  </a:lnTo>
                  <a:lnTo>
                    <a:pt x="420463" y="2236787"/>
                  </a:lnTo>
                  <a:close/>
                  <a:moveTo>
                    <a:pt x="140154" y="2236787"/>
                  </a:moveTo>
                  <a:lnTo>
                    <a:pt x="140154" y="2096988"/>
                  </a:lnTo>
                  <a:lnTo>
                    <a:pt x="280308" y="2096988"/>
                  </a:lnTo>
                  <a:lnTo>
                    <a:pt x="280308" y="2236787"/>
                  </a:lnTo>
                  <a:close/>
                  <a:moveTo>
                    <a:pt x="0" y="838794"/>
                  </a:moveTo>
                  <a:lnTo>
                    <a:pt x="0" y="698995"/>
                  </a:lnTo>
                  <a:lnTo>
                    <a:pt x="0" y="559196"/>
                  </a:lnTo>
                  <a:lnTo>
                    <a:pt x="0" y="559196"/>
                  </a:lnTo>
                  <a:lnTo>
                    <a:pt x="0" y="419397"/>
                  </a:lnTo>
                  <a:lnTo>
                    <a:pt x="140154" y="419397"/>
                  </a:lnTo>
                  <a:lnTo>
                    <a:pt x="140154" y="279598"/>
                  </a:lnTo>
                  <a:lnTo>
                    <a:pt x="140154" y="139799"/>
                  </a:lnTo>
                  <a:lnTo>
                    <a:pt x="280308" y="139799"/>
                  </a:lnTo>
                  <a:lnTo>
                    <a:pt x="280308" y="279598"/>
                  </a:lnTo>
                  <a:lnTo>
                    <a:pt x="280308" y="419397"/>
                  </a:lnTo>
                  <a:lnTo>
                    <a:pt x="280308" y="419397"/>
                  </a:lnTo>
                  <a:lnTo>
                    <a:pt x="280308" y="559196"/>
                  </a:lnTo>
                  <a:lnTo>
                    <a:pt x="280308" y="698995"/>
                  </a:lnTo>
                  <a:lnTo>
                    <a:pt x="280308" y="838794"/>
                  </a:lnTo>
                  <a:lnTo>
                    <a:pt x="140154" y="838794"/>
                  </a:lnTo>
                  <a:close/>
                  <a:moveTo>
                    <a:pt x="0" y="1258188"/>
                  </a:moveTo>
                  <a:lnTo>
                    <a:pt x="0" y="1118393"/>
                  </a:lnTo>
                  <a:lnTo>
                    <a:pt x="0" y="978594"/>
                  </a:lnTo>
                  <a:lnTo>
                    <a:pt x="0" y="838795"/>
                  </a:lnTo>
                  <a:lnTo>
                    <a:pt x="140154" y="838795"/>
                  </a:lnTo>
                  <a:lnTo>
                    <a:pt x="280308" y="838795"/>
                  </a:lnTo>
                  <a:lnTo>
                    <a:pt x="280308" y="978594"/>
                  </a:lnTo>
                  <a:lnTo>
                    <a:pt x="280308" y="1118393"/>
                  </a:lnTo>
                  <a:lnTo>
                    <a:pt x="280308" y="1258188"/>
                  </a:lnTo>
                  <a:lnTo>
                    <a:pt x="140154" y="1258188"/>
                  </a:lnTo>
                  <a:close/>
                  <a:moveTo>
                    <a:pt x="0" y="1397988"/>
                  </a:moveTo>
                  <a:lnTo>
                    <a:pt x="0" y="1258189"/>
                  </a:lnTo>
                  <a:lnTo>
                    <a:pt x="140154" y="1258189"/>
                  </a:lnTo>
                  <a:lnTo>
                    <a:pt x="140154" y="1258189"/>
                  </a:lnTo>
                  <a:lnTo>
                    <a:pt x="280308" y="1258189"/>
                  </a:lnTo>
                  <a:lnTo>
                    <a:pt x="280308" y="1397988"/>
                  </a:lnTo>
                  <a:lnTo>
                    <a:pt x="140154" y="1397988"/>
                  </a:lnTo>
                  <a:close/>
                  <a:moveTo>
                    <a:pt x="0" y="1537788"/>
                  </a:moveTo>
                  <a:lnTo>
                    <a:pt x="0" y="1397990"/>
                  </a:lnTo>
                  <a:lnTo>
                    <a:pt x="140154" y="1397990"/>
                  </a:lnTo>
                  <a:lnTo>
                    <a:pt x="280308" y="1397990"/>
                  </a:lnTo>
                  <a:lnTo>
                    <a:pt x="280308" y="1537788"/>
                  </a:lnTo>
                  <a:lnTo>
                    <a:pt x="140154" y="1537788"/>
                  </a:lnTo>
                  <a:close/>
                  <a:moveTo>
                    <a:pt x="0" y="1677588"/>
                  </a:moveTo>
                  <a:lnTo>
                    <a:pt x="0" y="1537789"/>
                  </a:lnTo>
                  <a:lnTo>
                    <a:pt x="140154" y="1537789"/>
                  </a:lnTo>
                  <a:lnTo>
                    <a:pt x="280308" y="1537789"/>
                  </a:lnTo>
                  <a:lnTo>
                    <a:pt x="280308" y="1677588"/>
                  </a:lnTo>
                  <a:lnTo>
                    <a:pt x="140154" y="1677588"/>
                  </a:lnTo>
                  <a:close/>
                  <a:moveTo>
                    <a:pt x="0" y="1817388"/>
                  </a:moveTo>
                  <a:lnTo>
                    <a:pt x="0" y="1677589"/>
                  </a:lnTo>
                  <a:lnTo>
                    <a:pt x="140154" y="1677589"/>
                  </a:lnTo>
                  <a:lnTo>
                    <a:pt x="280308" y="1677589"/>
                  </a:lnTo>
                  <a:lnTo>
                    <a:pt x="280308" y="1817388"/>
                  </a:lnTo>
                  <a:lnTo>
                    <a:pt x="140154" y="1817388"/>
                  </a:lnTo>
                  <a:lnTo>
                    <a:pt x="140154" y="1817388"/>
                  </a:lnTo>
                  <a:close/>
                  <a:moveTo>
                    <a:pt x="0" y="1957187"/>
                  </a:moveTo>
                  <a:lnTo>
                    <a:pt x="0" y="1817388"/>
                  </a:lnTo>
                  <a:lnTo>
                    <a:pt x="140154" y="1817388"/>
                  </a:lnTo>
                  <a:lnTo>
                    <a:pt x="280308" y="1817388"/>
                  </a:lnTo>
                  <a:lnTo>
                    <a:pt x="280308" y="1957187"/>
                  </a:lnTo>
                  <a:lnTo>
                    <a:pt x="140154" y="1957187"/>
                  </a:lnTo>
                  <a:close/>
                  <a:moveTo>
                    <a:pt x="0" y="2096988"/>
                  </a:moveTo>
                  <a:lnTo>
                    <a:pt x="0" y="1957188"/>
                  </a:lnTo>
                  <a:lnTo>
                    <a:pt x="140154" y="1957188"/>
                  </a:lnTo>
                  <a:lnTo>
                    <a:pt x="280308" y="1957188"/>
                  </a:lnTo>
                  <a:lnTo>
                    <a:pt x="280308" y="2096988"/>
                  </a:lnTo>
                  <a:lnTo>
                    <a:pt x="140154" y="2096988"/>
                  </a:lnTo>
                  <a:lnTo>
                    <a:pt x="140154" y="209698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355" name="组合 1354"/>
            <p:cNvGrpSpPr/>
            <p:nvPr/>
          </p:nvGrpSpPr>
          <p:grpSpPr>
            <a:xfrm rot="16200000" flipH="1">
              <a:off x="10094306" y="1866963"/>
              <a:ext cx="906813" cy="904513"/>
              <a:chOff x="4505739" y="2099319"/>
              <a:chExt cx="795130" cy="793114"/>
            </a:xfrm>
            <a:solidFill>
              <a:schemeClr val="bg1"/>
            </a:solidFill>
          </p:grpSpPr>
          <p:sp>
            <p:nvSpPr>
              <p:cNvPr id="1590" name="矩形 1589"/>
              <p:cNvSpPr/>
              <p:nvPr/>
            </p:nvSpPr>
            <p:spPr>
              <a:xfrm>
                <a:off x="4770783" y="2099319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1" name="矩形 1590"/>
              <p:cNvSpPr/>
              <p:nvPr/>
            </p:nvSpPr>
            <p:spPr>
              <a:xfrm>
                <a:off x="4505739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2" name="矩形 1591"/>
              <p:cNvSpPr/>
              <p:nvPr/>
            </p:nvSpPr>
            <p:spPr>
              <a:xfrm>
                <a:off x="4770783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3" name="矩形 1592"/>
              <p:cNvSpPr/>
              <p:nvPr/>
            </p:nvSpPr>
            <p:spPr>
              <a:xfrm>
                <a:off x="5035826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4" name="矩形 1593"/>
              <p:cNvSpPr/>
              <p:nvPr/>
            </p:nvSpPr>
            <p:spPr>
              <a:xfrm>
                <a:off x="4770783" y="2628062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56" name="组合 1355"/>
            <p:cNvGrpSpPr/>
            <p:nvPr/>
          </p:nvGrpSpPr>
          <p:grpSpPr>
            <a:xfrm flipH="1">
              <a:off x="10151872" y="1921113"/>
              <a:ext cx="788457" cy="802219"/>
              <a:chOff x="1253953" y="1921113"/>
              <a:chExt cx="788457" cy="802219"/>
            </a:xfrm>
            <a:solidFill>
              <a:schemeClr val="tx2"/>
            </a:solidFill>
          </p:grpSpPr>
          <p:grpSp>
            <p:nvGrpSpPr>
              <p:cNvPr id="1470" name="组合 1469"/>
              <p:cNvGrpSpPr/>
              <p:nvPr/>
            </p:nvGrpSpPr>
            <p:grpSpPr>
              <a:xfrm rot="5400000">
                <a:off x="1545353" y="2038730"/>
                <a:ext cx="212932" cy="212391"/>
                <a:chOff x="8481391" y="2892433"/>
                <a:chExt cx="1325217" cy="1321855"/>
              </a:xfrm>
              <a:grpFill/>
            </p:grpSpPr>
            <p:sp>
              <p:nvSpPr>
                <p:cNvPr id="1571" name="矩形 1570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2" name="矩形 1571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3" name="矩形 1572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4" name="矩形 1573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5" name="矩形 1574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6" name="矩形 1575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7" name="矩形 1576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8" name="矩形 1577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9" name="矩形 1578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0" name="矩形 1579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1" name="矩形 1580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2" name="矩形 1581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3" name="矩形 1582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4" name="矩形 1583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5" name="矩形 1584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6" name="矩形 1585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7" name="矩形 1586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8" name="矩形 1587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9" name="矩形 1588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1" name="组合 1470"/>
              <p:cNvGrpSpPr/>
              <p:nvPr/>
            </p:nvGrpSpPr>
            <p:grpSpPr>
              <a:xfrm rot="16200000">
                <a:off x="1545353" y="2387589"/>
                <a:ext cx="212932" cy="212391"/>
                <a:chOff x="8481391" y="2892433"/>
                <a:chExt cx="1325217" cy="1321855"/>
              </a:xfrm>
              <a:grpFill/>
            </p:grpSpPr>
            <p:sp>
              <p:nvSpPr>
                <p:cNvPr id="1552" name="矩形 1551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3" name="矩形 1552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4" name="矩形 1553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5" name="矩形 1554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6" name="矩形 1555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7" name="矩形 1556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8" name="矩形 1557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9" name="矩形 1558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0" name="矩形 1559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1" name="矩形 1560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2" name="矩形 1561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3" name="矩形 1562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4" name="矩形 1563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5" name="矩形 1564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6" name="矩形 1565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7" name="矩形 1566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8" name="矩形 1567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9" name="矩形 1568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0" name="矩形 1569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2" name="组合 1471"/>
              <p:cNvGrpSpPr/>
              <p:nvPr/>
            </p:nvGrpSpPr>
            <p:grpSpPr>
              <a:xfrm rot="10800000">
                <a:off x="1715860" y="2213023"/>
                <a:ext cx="212931" cy="212391"/>
                <a:chOff x="8481391" y="2892433"/>
                <a:chExt cx="1325217" cy="1321855"/>
              </a:xfrm>
              <a:grpFill/>
            </p:grpSpPr>
            <p:sp>
              <p:nvSpPr>
                <p:cNvPr id="1533" name="矩形 1532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4" name="矩形 1533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5" name="矩形 1534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6" name="矩形 1535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7" name="矩形 1536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8" name="矩形 1537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9" name="矩形 1538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0" name="矩形 1539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1" name="矩形 1540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42" name="矩形 1541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3" name="矩形 1542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4" name="矩形 1543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5" name="矩形 1544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6" name="矩形 1545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7" name="矩形 1546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8" name="矩形 1547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9" name="矩形 1548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0" name="矩形 1549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1" name="矩形 1550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3" name="组合 1472"/>
              <p:cNvGrpSpPr/>
              <p:nvPr/>
            </p:nvGrpSpPr>
            <p:grpSpPr>
              <a:xfrm>
                <a:off x="1366608" y="2213023"/>
                <a:ext cx="212931" cy="212391"/>
                <a:chOff x="8481391" y="2892433"/>
                <a:chExt cx="1325217" cy="1321855"/>
              </a:xfrm>
              <a:grpFill/>
            </p:grpSpPr>
            <p:sp>
              <p:nvSpPr>
                <p:cNvPr id="1514" name="矩形 1513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5" name="矩形 1514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6" name="矩形 1515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7" name="矩形 1516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8" name="矩形 1517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9" name="矩形 1518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0" name="矩形 1519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1" name="矩形 1520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2" name="矩形 1521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3" name="矩形 1522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4" name="矩形 1523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5" name="矩形 1524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6" name="矩形 1525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7" name="矩形 1526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8" name="矩形 1527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9" name="矩形 1528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0" name="矩形 1529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1" name="矩形 1530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2" name="矩形 1531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4" name="组合 1473"/>
              <p:cNvGrpSpPr/>
              <p:nvPr/>
            </p:nvGrpSpPr>
            <p:grpSpPr>
              <a:xfrm rot="5400000">
                <a:off x="1624081" y="2664086"/>
                <a:ext cx="44505" cy="73987"/>
                <a:chOff x="6626075" y="2892431"/>
                <a:chExt cx="795129" cy="1321857"/>
              </a:xfrm>
              <a:grpFill/>
            </p:grpSpPr>
            <p:sp>
              <p:nvSpPr>
                <p:cNvPr id="1505" name="矩形 1504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6" name="矩形 1505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7" name="矩形 1506"/>
                <p:cNvSpPr/>
                <p:nvPr/>
              </p:nvSpPr>
              <p:spPr>
                <a:xfrm>
                  <a:off x="6891114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8" name="矩形 1507"/>
                <p:cNvSpPr/>
                <p:nvPr/>
              </p:nvSpPr>
              <p:spPr>
                <a:xfrm>
                  <a:off x="662607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9" name="矩形 1508"/>
                <p:cNvSpPr/>
                <p:nvPr/>
              </p:nvSpPr>
              <p:spPr>
                <a:xfrm>
                  <a:off x="6891114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0" name="矩形 1509"/>
                <p:cNvSpPr/>
                <p:nvPr/>
              </p:nvSpPr>
              <p:spPr>
                <a:xfrm>
                  <a:off x="715616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1" name="矩形 1510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2" name="矩形 1511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3" name="矩形 1512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5" name="组合 1474"/>
              <p:cNvGrpSpPr/>
              <p:nvPr/>
            </p:nvGrpSpPr>
            <p:grpSpPr>
              <a:xfrm>
                <a:off x="1997908" y="2282227"/>
                <a:ext cx="44502" cy="73989"/>
                <a:chOff x="6626052" y="2892413"/>
                <a:chExt cx="795072" cy="1321875"/>
              </a:xfrm>
              <a:grpFill/>
            </p:grpSpPr>
            <p:sp>
              <p:nvSpPr>
                <p:cNvPr id="1496" name="矩形 1495"/>
                <p:cNvSpPr/>
                <p:nvPr/>
              </p:nvSpPr>
              <p:spPr>
                <a:xfrm>
                  <a:off x="6626105" y="2892413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7" name="矩形 1496"/>
                <p:cNvSpPr/>
                <p:nvPr/>
              </p:nvSpPr>
              <p:spPr>
                <a:xfrm>
                  <a:off x="6626099" y="3156774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8" name="矩形 1497"/>
                <p:cNvSpPr/>
                <p:nvPr/>
              </p:nvSpPr>
              <p:spPr>
                <a:xfrm>
                  <a:off x="6891145" y="3156786"/>
                  <a:ext cx="265040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9" name="矩形 1498"/>
                <p:cNvSpPr/>
                <p:nvPr/>
              </p:nvSpPr>
              <p:spPr>
                <a:xfrm>
                  <a:off x="6626052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0" name="矩形 1499"/>
                <p:cNvSpPr/>
                <p:nvPr/>
              </p:nvSpPr>
              <p:spPr>
                <a:xfrm>
                  <a:off x="6891101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1" name="矩形 1500"/>
                <p:cNvSpPr/>
                <p:nvPr/>
              </p:nvSpPr>
              <p:spPr>
                <a:xfrm>
                  <a:off x="7156088" y="3421125"/>
                  <a:ext cx="265036" cy="26436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2" name="矩形 1501"/>
                <p:cNvSpPr/>
                <p:nvPr/>
              </p:nvSpPr>
              <p:spPr>
                <a:xfrm>
                  <a:off x="6626081" y="3685544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3" name="矩形 1502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4" name="矩形 1503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6" name="组合 1475"/>
              <p:cNvGrpSpPr/>
              <p:nvPr/>
            </p:nvGrpSpPr>
            <p:grpSpPr>
              <a:xfrm rot="16200000">
                <a:off x="1623395" y="1906372"/>
                <a:ext cx="44505" cy="73987"/>
                <a:chOff x="6626075" y="2892431"/>
                <a:chExt cx="795129" cy="1321857"/>
              </a:xfrm>
              <a:grpFill/>
            </p:grpSpPr>
            <p:sp>
              <p:nvSpPr>
                <p:cNvPr id="1487" name="矩形 1486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8" name="矩形 1487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9" name="矩形 1488"/>
                <p:cNvSpPr/>
                <p:nvPr/>
              </p:nvSpPr>
              <p:spPr>
                <a:xfrm>
                  <a:off x="6891126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0" name="矩形 1489"/>
                <p:cNvSpPr/>
                <p:nvPr/>
              </p:nvSpPr>
              <p:spPr>
                <a:xfrm>
                  <a:off x="662607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1" name="矩形 1490"/>
                <p:cNvSpPr/>
                <p:nvPr/>
              </p:nvSpPr>
              <p:spPr>
                <a:xfrm>
                  <a:off x="6891126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2" name="矩形 1491"/>
                <p:cNvSpPr/>
                <p:nvPr/>
              </p:nvSpPr>
              <p:spPr>
                <a:xfrm>
                  <a:off x="715616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3" name="矩形 1492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4" name="矩形 1493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5" name="矩形 1494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7" name="组合 1476"/>
              <p:cNvGrpSpPr/>
              <p:nvPr/>
            </p:nvGrpSpPr>
            <p:grpSpPr>
              <a:xfrm rot="10800000">
                <a:off x="1253953" y="2282227"/>
                <a:ext cx="44508" cy="73986"/>
                <a:chOff x="6626034" y="2892453"/>
                <a:chExt cx="795176" cy="1321835"/>
              </a:xfrm>
              <a:grpFill/>
            </p:grpSpPr>
            <p:sp>
              <p:nvSpPr>
                <p:cNvPr id="1478" name="矩形 1477"/>
                <p:cNvSpPr/>
                <p:nvPr/>
              </p:nvSpPr>
              <p:spPr>
                <a:xfrm>
                  <a:off x="6626069" y="2892453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9" name="矩形 1478"/>
                <p:cNvSpPr/>
                <p:nvPr/>
              </p:nvSpPr>
              <p:spPr>
                <a:xfrm>
                  <a:off x="6626075" y="3156834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0" name="矩形 1479"/>
                <p:cNvSpPr/>
                <p:nvPr/>
              </p:nvSpPr>
              <p:spPr>
                <a:xfrm>
                  <a:off x="6891120" y="3156840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1" name="矩形 1480"/>
                <p:cNvSpPr/>
                <p:nvPr/>
              </p:nvSpPr>
              <p:spPr>
                <a:xfrm>
                  <a:off x="6626034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2" name="矩形 1481"/>
                <p:cNvSpPr/>
                <p:nvPr/>
              </p:nvSpPr>
              <p:spPr>
                <a:xfrm>
                  <a:off x="6891071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3" name="矩形 1482"/>
                <p:cNvSpPr/>
                <p:nvPr/>
              </p:nvSpPr>
              <p:spPr>
                <a:xfrm>
                  <a:off x="7156171" y="3421187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4" name="矩形 1483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5" name="矩形 1484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6" name="矩形 1485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357" name="组合 1356"/>
            <p:cNvGrpSpPr/>
            <p:nvPr/>
          </p:nvGrpSpPr>
          <p:grpSpPr>
            <a:xfrm rot="16200000" flipH="1">
              <a:off x="10654971" y="3089805"/>
              <a:ext cx="344786" cy="132274"/>
              <a:chOff x="7686261" y="2892433"/>
              <a:chExt cx="3445565" cy="1321855"/>
            </a:xfrm>
            <a:solidFill>
              <a:schemeClr val="bg1"/>
            </a:solidFill>
          </p:grpSpPr>
          <p:sp>
            <p:nvSpPr>
              <p:cNvPr id="1417" name="矩形 1416"/>
              <p:cNvSpPr/>
              <p:nvPr/>
            </p:nvSpPr>
            <p:spPr>
              <a:xfrm>
                <a:off x="821634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8" name="矩形 1417"/>
              <p:cNvSpPr/>
              <p:nvPr/>
            </p:nvSpPr>
            <p:spPr>
              <a:xfrm>
                <a:off x="8481391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9" name="矩形 1418"/>
              <p:cNvSpPr/>
              <p:nvPr/>
            </p:nvSpPr>
            <p:spPr>
              <a:xfrm>
                <a:off x="874643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0" name="矩形 1419"/>
              <p:cNvSpPr/>
              <p:nvPr/>
            </p:nvSpPr>
            <p:spPr>
              <a:xfrm>
                <a:off x="901147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1" name="矩形 1420"/>
              <p:cNvSpPr/>
              <p:nvPr/>
            </p:nvSpPr>
            <p:spPr>
              <a:xfrm>
                <a:off x="927652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2" name="矩形 1421"/>
              <p:cNvSpPr/>
              <p:nvPr/>
            </p:nvSpPr>
            <p:spPr>
              <a:xfrm>
                <a:off x="954156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3" name="矩形 1422"/>
              <p:cNvSpPr/>
              <p:nvPr/>
            </p:nvSpPr>
            <p:spPr>
              <a:xfrm>
                <a:off x="9806609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4" name="矩形 1423"/>
              <p:cNvSpPr/>
              <p:nvPr/>
            </p:nvSpPr>
            <p:spPr>
              <a:xfrm>
                <a:off x="1007165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5" name="矩形 1424"/>
              <p:cNvSpPr/>
              <p:nvPr/>
            </p:nvSpPr>
            <p:spPr>
              <a:xfrm>
                <a:off x="10336696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6" name="矩形 1425"/>
              <p:cNvSpPr/>
              <p:nvPr/>
            </p:nvSpPr>
            <p:spPr>
              <a:xfrm>
                <a:off x="7951304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7" name="矩形 1426"/>
              <p:cNvSpPr/>
              <p:nvPr/>
            </p:nvSpPr>
            <p:spPr>
              <a:xfrm>
                <a:off x="821634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8" name="矩形 1427"/>
              <p:cNvSpPr/>
              <p:nvPr/>
            </p:nvSpPr>
            <p:spPr>
              <a:xfrm>
                <a:off x="8481391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9" name="矩形 1428"/>
              <p:cNvSpPr/>
              <p:nvPr/>
            </p:nvSpPr>
            <p:spPr>
              <a:xfrm>
                <a:off x="874643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0" name="矩形 1429"/>
              <p:cNvSpPr/>
              <p:nvPr/>
            </p:nvSpPr>
            <p:spPr>
              <a:xfrm>
                <a:off x="901147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1" name="矩形 1430"/>
              <p:cNvSpPr/>
              <p:nvPr/>
            </p:nvSpPr>
            <p:spPr>
              <a:xfrm>
                <a:off x="927652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2" name="矩形 1431"/>
              <p:cNvSpPr/>
              <p:nvPr/>
            </p:nvSpPr>
            <p:spPr>
              <a:xfrm>
                <a:off x="954156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3" name="矩形 1432"/>
              <p:cNvSpPr/>
              <p:nvPr/>
            </p:nvSpPr>
            <p:spPr>
              <a:xfrm>
                <a:off x="980660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4" name="矩形 1433"/>
              <p:cNvSpPr/>
              <p:nvPr/>
            </p:nvSpPr>
            <p:spPr>
              <a:xfrm>
                <a:off x="1007165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5" name="矩形 1434"/>
              <p:cNvSpPr/>
              <p:nvPr/>
            </p:nvSpPr>
            <p:spPr>
              <a:xfrm>
                <a:off x="10336696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6" name="矩形 1435"/>
              <p:cNvSpPr/>
              <p:nvPr/>
            </p:nvSpPr>
            <p:spPr>
              <a:xfrm>
                <a:off x="1060173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7" name="矩形 1436"/>
              <p:cNvSpPr/>
              <p:nvPr/>
            </p:nvSpPr>
            <p:spPr>
              <a:xfrm>
                <a:off x="768626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8" name="矩形 1437"/>
              <p:cNvSpPr/>
              <p:nvPr/>
            </p:nvSpPr>
            <p:spPr>
              <a:xfrm>
                <a:off x="7951304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9" name="矩形 1438"/>
              <p:cNvSpPr/>
              <p:nvPr/>
            </p:nvSpPr>
            <p:spPr>
              <a:xfrm>
                <a:off x="821634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0" name="矩形 1439"/>
              <p:cNvSpPr/>
              <p:nvPr/>
            </p:nvSpPr>
            <p:spPr>
              <a:xfrm>
                <a:off x="848139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1" name="矩形 1440"/>
              <p:cNvSpPr/>
              <p:nvPr/>
            </p:nvSpPr>
            <p:spPr>
              <a:xfrm>
                <a:off x="874643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2" name="矩形 1441"/>
              <p:cNvSpPr/>
              <p:nvPr/>
            </p:nvSpPr>
            <p:spPr>
              <a:xfrm>
                <a:off x="901147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3" name="矩形 1442"/>
              <p:cNvSpPr/>
              <p:nvPr/>
            </p:nvSpPr>
            <p:spPr>
              <a:xfrm>
                <a:off x="927652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4" name="矩形 1443"/>
              <p:cNvSpPr/>
              <p:nvPr/>
            </p:nvSpPr>
            <p:spPr>
              <a:xfrm>
                <a:off x="954156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5" name="矩形 1444"/>
              <p:cNvSpPr/>
              <p:nvPr/>
            </p:nvSpPr>
            <p:spPr>
              <a:xfrm>
                <a:off x="980660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6" name="矩形 1445"/>
              <p:cNvSpPr/>
              <p:nvPr/>
            </p:nvSpPr>
            <p:spPr>
              <a:xfrm>
                <a:off x="1007165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7" name="矩形 1446"/>
              <p:cNvSpPr/>
              <p:nvPr/>
            </p:nvSpPr>
            <p:spPr>
              <a:xfrm>
                <a:off x="10336696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8" name="矩形 1447"/>
              <p:cNvSpPr/>
              <p:nvPr/>
            </p:nvSpPr>
            <p:spPr>
              <a:xfrm>
                <a:off x="1060173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9" name="矩形 1448"/>
              <p:cNvSpPr/>
              <p:nvPr/>
            </p:nvSpPr>
            <p:spPr>
              <a:xfrm>
                <a:off x="10866783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0" name="矩形 1449"/>
              <p:cNvSpPr/>
              <p:nvPr/>
            </p:nvSpPr>
            <p:spPr>
              <a:xfrm>
                <a:off x="7951304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1" name="矩形 1450"/>
              <p:cNvSpPr/>
              <p:nvPr/>
            </p:nvSpPr>
            <p:spPr>
              <a:xfrm>
                <a:off x="821634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2" name="矩形 1451"/>
              <p:cNvSpPr/>
              <p:nvPr/>
            </p:nvSpPr>
            <p:spPr>
              <a:xfrm>
                <a:off x="8481391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3" name="矩形 1452"/>
              <p:cNvSpPr/>
              <p:nvPr/>
            </p:nvSpPr>
            <p:spPr>
              <a:xfrm>
                <a:off x="874643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4" name="矩形 1453"/>
              <p:cNvSpPr/>
              <p:nvPr/>
            </p:nvSpPr>
            <p:spPr>
              <a:xfrm>
                <a:off x="901147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5" name="矩形 1454"/>
              <p:cNvSpPr/>
              <p:nvPr/>
            </p:nvSpPr>
            <p:spPr>
              <a:xfrm>
                <a:off x="927652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6" name="矩形 1455"/>
              <p:cNvSpPr/>
              <p:nvPr/>
            </p:nvSpPr>
            <p:spPr>
              <a:xfrm>
                <a:off x="954156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7" name="矩形 1456"/>
              <p:cNvSpPr/>
              <p:nvPr/>
            </p:nvSpPr>
            <p:spPr>
              <a:xfrm>
                <a:off x="980660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8" name="矩形 1457"/>
              <p:cNvSpPr/>
              <p:nvPr/>
            </p:nvSpPr>
            <p:spPr>
              <a:xfrm>
                <a:off x="1007165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9" name="矩形 1458"/>
              <p:cNvSpPr/>
              <p:nvPr/>
            </p:nvSpPr>
            <p:spPr>
              <a:xfrm>
                <a:off x="10336696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0" name="矩形 1459"/>
              <p:cNvSpPr/>
              <p:nvPr/>
            </p:nvSpPr>
            <p:spPr>
              <a:xfrm>
                <a:off x="1060173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1" name="矩形 1460"/>
              <p:cNvSpPr/>
              <p:nvPr/>
            </p:nvSpPr>
            <p:spPr>
              <a:xfrm>
                <a:off x="821634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2" name="矩形 1461"/>
              <p:cNvSpPr/>
              <p:nvPr/>
            </p:nvSpPr>
            <p:spPr>
              <a:xfrm>
                <a:off x="8481391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3" name="矩形 1462"/>
              <p:cNvSpPr/>
              <p:nvPr/>
            </p:nvSpPr>
            <p:spPr>
              <a:xfrm>
                <a:off x="874643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4" name="矩形 1463"/>
              <p:cNvSpPr/>
              <p:nvPr/>
            </p:nvSpPr>
            <p:spPr>
              <a:xfrm>
                <a:off x="901147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5" name="矩形 1464"/>
              <p:cNvSpPr/>
              <p:nvPr/>
            </p:nvSpPr>
            <p:spPr>
              <a:xfrm>
                <a:off x="927652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6" name="矩形 1465"/>
              <p:cNvSpPr/>
              <p:nvPr/>
            </p:nvSpPr>
            <p:spPr>
              <a:xfrm>
                <a:off x="954156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7" name="矩形 1466"/>
              <p:cNvSpPr/>
              <p:nvPr/>
            </p:nvSpPr>
            <p:spPr>
              <a:xfrm>
                <a:off x="9806609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8" name="矩形 1467"/>
              <p:cNvSpPr/>
              <p:nvPr/>
            </p:nvSpPr>
            <p:spPr>
              <a:xfrm>
                <a:off x="1007165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9" name="矩形 1468"/>
              <p:cNvSpPr/>
              <p:nvPr/>
            </p:nvSpPr>
            <p:spPr>
              <a:xfrm>
                <a:off x="10336696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58" name="组合 1357"/>
            <p:cNvGrpSpPr/>
            <p:nvPr/>
          </p:nvGrpSpPr>
          <p:grpSpPr>
            <a:xfrm rot="16200000" flipH="1">
              <a:off x="10651208" y="3654483"/>
              <a:ext cx="344786" cy="132274"/>
              <a:chOff x="7686261" y="2892433"/>
              <a:chExt cx="3445565" cy="1321855"/>
            </a:xfrm>
            <a:solidFill>
              <a:schemeClr val="bg1"/>
            </a:solidFill>
          </p:grpSpPr>
          <p:sp>
            <p:nvSpPr>
              <p:cNvPr id="1364" name="矩形 1363"/>
              <p:cNvSpPr/>
              <p:nvPr/>
            </p:nvSpPr>
            <p:spPr>
              <a:xfrm>
                <a:off x="821634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5" name="矩形 1364"/>
              <p:cNvSpPr/>
              <p:nvPr/>
            </p:nvSpPr>
            <p:spPr>
              <a:xfrm>
                <a:off x="8481391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6" name="矩形 1365"/>
              <p:cNvSpPr/>
              <p:nvPr/>
            </p:nvSpPr>
            <p:spPr>
              <a:xfrm>
                <a:off x="874643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7" name="矩形 1366"/>
              <p:cNvSpPr/>
              <p:nvPr/>
            </p:nvSpPr>
            <p:spPr>
              <a:xfrm>
                <a:off x="901147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8" name="矩形 1367"/>
              <p:cNvSpPr/>
              <p:nvPr/>
            </p:nvSpPr>
            <p:spPr>
              <a:xfrm>
                <a:off x="927652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9" name="矩形 1368"/>
              <p:cNvSpPr/>
              <p:nvPr/>
            </p:nvSpPr>
            <p:spPr>
              <a:xfrm>
                <a:off x="954156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0" name="矩形 1369"/>
              <p:cNvSpPr/>
              <p:nvPr/>
            </p:nvSpPr>
            <p:spPr>
              <a:xfrm>
                <a:off x="9806609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1" name="矩形 1370"/>
              <p:cNvSpPr/>
              <p:nvPr/>
            </p:nvSpPr>
            <p:spPr>
              <a:xfrm>
                <a:off x="1007165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2" name="矩形 1371"/>
              <p:cNvSpPr/>
              <p:nvPr/>
            </p:nvSpPr>
            <p:spPr>
              <a:xfrm>
                <a:off x="10336696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3" name="矩形 1372"/>
              <p:cNvSpPr/>
              <p:nvPr/>
            </p:nvSpPr>
            <p:spPr>
              <a:xfrm>
                <a:off x="7951304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4" name="矩形 1373"/>
              <p:cNvSpPr/>
              <p:nvPr/>
            </p:nvSpPr>
            <p:spPr>
              <a:xfrm>
                <a:off x="821634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5" name="矩形 1374"/>
              <p:cNvSpPr/>
              <p:nvPr/>
            </p:nvSpPr>
            <p:spPr>
              <a:xfrm>
                <a:off x="8481391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6" name="矩形 1375"/>
              <p:cNvSpPr/>
              <p:nvPr/>
            </p:nvSpPr>
            <p:spPr>
              <a:xfrm>
                <a:off x="874643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7" name="矩形 1376"/>
              <p:cNvSpPr/>
              <p:nvPr/>
            </p:nvSpPr>
            <p:spPr>
              <a:xfrm>
                <a:off x="901147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8" name="矩形 1377"/>
              <p:cNvSpPr/>
              <p:nvPr/>
            </p:nvSpPr>
            <p:spPr>
              <a:xfrm>
                <a:off x="927652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9" name="矩形 1378"/>
              <p:cNvSpPr/>
              <p:nvPr/>
            </p:nvSpPr>
            <p:spPr>
              <a:xfrm>
                <a:off x="954156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0" name="矩形 1379"/>
              <p:cNvSpPr/>
              <p:nvPr/>
            </p:nvSpPr>
            <p:spPr>
              <a:xfrm>
                <a:off x="980660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1" name="矩形 1380"/>
              <p:cNvSpPr/>
              <p:nvPr/>
            </p:nvSpPr>
            <p:spPr>
              <a:xfrm>
                <a:off x="1007165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2" name="矩形 1381"/>
              <p:cNvSpPr/>
              <p:nvPr/>
            </p:nvSpPr>
            <p:spPr>
              <a:xfrm>
                <a:off x="10336696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3" name="矩形 1382"/>
              <p:cNvSpPr/>
              <p:nvPr/>
            </p:nvSpPr>
            <p:spPr>
              <a:xfrm>
                <a:off x="1060173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4" name="矩形 1383"/>
              <p:cNvSpPr/>
              <p:nvPr/>
            </p:nvSpPr>
            <p:spPr>
              <a:xfrm>
                <a:off x="768626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5" name="矩形 1384"/>
              <p:cNvSpPr/>
              <p:nvPr/>
            </p:nvSpPr>
            <p:spPr>
              <a:xfrm>
                <a:off x="7951304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6" name="矩形 1385"/>
              <p:cNvSpPr/>
              <p:nvPr/>
            </p:nvSpPr>
            <p:spPr>
              <a:xfrm>
                <a:off x="821634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7" name="矩形 1386"/>
              <p:cNvSpPr/>
              <p:nvPr/>
            </p:nvSpPr>
            <p:spPr>
              <a:xfrm>
                <a:off x="848139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8" name="矩形 1387"/>
              <p:cNvSpPr/>
              <p:nvPr/>
            </p:nvSpPr>
            <p:spPr>
              <a:xfrm>
                <a:off x="874643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9" name="矩形 1388"/>
              <p:cNvSpPr/>
              <p:nvPr/>
            </p:nvSpPr>
            <p:spPr>
              <a:xfrm>
                <a:off x="901147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0" name="矩形 1389"/>
              <p:cNvSpPr/>
              <p:nvPr/>
            </p:nvSpPr>
            <p:spPr>
              <a:xfrm>
                <a:off x="927652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1" name="矩形 1390"/>
              <p:cNvSpPr/>
              <p:nvPr/>
            </p:nvSpPr>
            <p:spPr>
              <a:xfrm>
                <a:off x="954156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2" name="矩形 1391"/>
              <p:cNvSpPr/>
              <p:nvPr/>
            </p:nvSpPr>
            <p:spPr>
              <a:xfrm>
                <a:off x="980660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3" name="矩形 1392"/>
              <p:cNvSpPr/>
              <p:nvPr/>
            </p:nvSpPr>
            <p:spPr>
              <a:xfrm>
                <a:off x="1007165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4" name="矩形 1393"/>
              <p:cNvSpPr/>
              <p:nvPr/>
            </p:nvSpPr>
            <p:spPr>
              <a:xfrm>
                <a:off x="10336696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5" name="矩形 1394"/>
              <p:cNvSpPr/>
              <p:nvPr/>
            </p:nvSpPr>
            <p:spPr>
              <a:xfrm>
                <a:off x="1060173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6" name="矩形 1395"/>
              <p:cNvSpPr/>
              <p:nvPr/>
            </p:nvSpPr>
            <p:spPr>
              <a:xfrm>
                <a:off x="10866783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7" name="矩形 1396"/>
              <p:cNvSpPr/>
              <p:nvPr/>
            </p:nvSpPr>
            <p:spPr>
              <a:xfrm>
                <a:off x="7951304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8" name="矩形 1397"/>
              <p:cNvSpPr/>
              <p:nvPr/>
            </p:nvSpPr>
            <p:spPr>
              <a:xfrm>
                <a:off x="821634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9" name="矩形 1398"/>
              <p:cNvSpPr/>
              <p:nvPr/>
            </p:nvSpPr>
            <p:spPr>
              <a:xfrm>
                <a:off x="8481391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0" name="矩形 1399"/>
              <p:cNvSpPr/>
              <p:nvPr/>
            </p:nvSpPr>
            <p:spPr>
              <a:xfrm>
                <a:off x="874643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1" name="矩形 1400"/>
              <p:cNvSpPr/>
              <p:nvPr/>
            </p:nvSpPr>
            <p:spPr>
              <a:xfrm>
                <a:off x="901147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2" name="矩形 1401"/>
              <p:cNvSpPr/>
              <p:nvPr/>
            </p:nvSpPr>
            <p:spPr>
              <a:xfrm>
                <a:off x="927652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3" name="矩形 1402"/>
              <p:cNvSpPr/>
              <p:nvPr/>
            </p:nvSpPr>
            <p:spPr>
              <a:xfrm>
                <a:off x="954156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4" name="矩形 1403"/>
              <p:cNvSpPr/>
              <p:nvPr/>
            </p:nvSpPr>
            <p:spPr>
              <a:xfrm>
                <a:off x="980660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5" name="矩形 1404"/>
              <p:cNvSpPr/>
              <p:nvPr/>
            </p:nvSpPr>
            <p:spPr>
              <a:xfrm>
                <a:off x="1007165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6" name="矩形 1405"/>
              <p:cNvSpPr/>
              <p:nvPr/>
            </p:nvSpPr>
            <p:spPr>
              <a:xfrm>
                <a:off x="10336696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7" name="矩形 1406"/>
              <p:cNvSpPr/>
              <p:nvPr/>
            </p:nvSpPr>
            <p:spPr>
              <a:xfrm>
                <a:off x="1060173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8" name="矩形 1407"/>
              <p:cNvSpPr/>
              <p:nvPr/>
            </p:nvSpPr>
            <p:spPr>
              <a:xfrm>
                <a:off x="821634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9" name="矩形 1408"/>
              <p:cNvSpPr/>
              <p:nvPr/>
            </p:nvSpPr>
            <p:spPr>
              <a:xfrm>
                <a:off x="8481391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0" name="矩形 1409"/>
              <p:cNvSpPr/>
              <p:nvPr/>
            </p:nvSpPr>
            <p:spPr>
              <a:xfrm>
                <a:off x="874643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1" name="矩形 1410"/>
              <p:cNvSpPr/>
              <p:nvPr/>
            </p:nvSpPr>
            <p:spPr>
              <a:xfrm>
                <a:off x="901147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2" name="矩形 1411"/>
              <p:cNvSpPr/>
              <p:nvPr/>
            </p:nvSpPr>
            <p:spPr>
              <a:xfrm>
                <a:off x="927652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3" name="矩形 1412"/>
              <p:cNvSpPr/>
              <p:nvPr/>
            </p:nvSpPr>
            <p:spPr>
              <a:xfrm>
                <a:off x="954156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4" name="矩形 1413"/>
              <p:cNvSpPr/>
              <p:nvPr/>
            </p:nvSpPr>
            <p:spPr>
              <a:xfrm>
                <a:off x="9806609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5" name="矩形 1414"/>
              <p:cNvSpPr/>
              <p:nvPr/>
            </p:nvSpPr>
            <p:spPr>
              <a:xfrm>
                <a:off x="1007165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6" name="矩形 1415"/>
              <p:cNvSpPr/>
              <p:nvPr/>
            </p:nvSpPr>
            <p:spPr>
              <a:xfrm>
                <a:off x="10336696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59" name="组合 1358"/>
            <p:cNvGrpSpPr/>
            <p:nvPr/>
          </p:nvGrpSpPr>
          <p:grpSpPr>
            <a:xfrm rot="16200000" flipH="1">
              <a:off x="10041340" y="4059969"/>
              <a:ext cx="935161" cy="931838"/>
              <a:chOff x="7286067" y="1556268"/>
              <a:chExt cx="1768462" cy="1762179"/>
            </a:xfrm>
          </p:grpSpPr>
          <p:sp>
            <p:nvSpPr>
              <p:cNvPr id="1360" name="任意多边形: 形状 1359"/>
              <p:cNvSpPr/>
              <p:nvPr/>
            </p:nvSpPr>
            <p:spPr>
              <a:xfrm>
                <a:off x="8514648" y="2169743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1" name="任意多边形: 形状 1360"/>
              <p:cNvSpPr/>
              <p:nvPr/>
            </p:nvSpPr>
            <p:spPr>
              <a:xfrm>
                <a:off x="7286067" y="2171334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2" name="任意多边形: 形状 1361"/>
              <p:cNvSpPr/>
              <p:nvPr/>
            </p:nvSpPr>
            <p:spPr>
              <a:xfrm>
                <a:off x="7903356" y="2781300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3" name="任意多边形: 形状 1362"/>
              <p:cNvSpPr/>
              <p:nvPr/>
            </p:nvSpPr>
            <p:spPr>
              <a:xfrm>
                <a:off x="7898459" y="1556268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07" name="任意多边形: 形状 506"/>
          <p:cNvSpPr/>
          <p:nvPr/>
        </p:nvSpPr>
        <p:spPr>
          <a:xfrm flipH="1">
            <a:off x="2539073" y="2382934"/>
            <a:ext cx="469643" cy="451561"/>
          </a:xfrm>
          <a:custGeom>
            <a:avLst/>
            <a:gdLst>
              <a:gd name="connsiteX0" fmla="*/ 213183 w 703269"/>
              <a:gd name="connsiteY0" fmla="*/ 0 h 676192"/>
              <a:gd name="connsiteX1" fmla="*/ 223606 w 703269"/>
              <a:gd name="connsiteY1" fmla="*/ 0 h 676192"/>
              <a:gd name="connsiteX2" fmla="*/ 479662 w 703269"/>
              <a:gd name="connsiteY2" fmla="*/ 0 h 676192"/>
              <a:gd name="connsiteX3" fmla="*/ 490086 w 703269"/>
              <a:gd name="connsiteY3" fmla="*/ 0 h 676192"/>
              <a:gd name="connsiteX4" fmla="*/ 490086 w 703269"/>
              <a:gd name="connsiteY4" fmla="*/ 56627 h 676192"/>
              <a:gd name="connsiteX5" fmla="*/ 596677 w 703269"/>
              <a:gd name="connsiteY5" fmla="*/ 56627 h 676192"/>
              <a:gd name="connsiteX6" fmla="*/ 596677 w 703269"/>
              <a:gd name="connsiteY6" fmla="*/ 103261 h 676192"/>
              <a:gd name="connsiteX7" fmla="*/ 646642 w 703269"/>
              <a:gd name="connsiteY7" fmla="*/ 103261 h 676192"/>
              <a:gd name="connsiteX8" fmla="*/ 646642 w 703269"/>
              <a:gd name="connsiteY8" fmla="*/ 209853 h 676192"/>
              <a:gd name="connsiteX9" fmla="*/ 703269 w 703269"/>
              <a:gd name="connsiteY9" fmla="*/ 209853 h 676192"/>
              <a:gd name="connsiteX10" fmla="*/ 703269 w 703269"/>
              <a:gd name="connsiteY10" fmla="*/ 463008 h 676192"/>
              <a:gd name="connsiteX11" fmla="*/ 646642 w 703269"/>
              <a:gd name="connsiteY11" fmla="*/ 463008 h 676192"/>
              <a:gd name="connsiteX12" fmla="*/ 646642 w 703269"/>
              <a:gd name="connsiteY12" fmla="*/ 569600 h 676192"/>
              <a:gd name="connsiteX13" fmla="*/ 639550 w 703269"/>
              <a:gd name="connsiteY13" fmla="*/ 569600 h 676192"/>
              <a:gd name="connsiteX14" fmla="*/ 639550 w 703269"/>
              <a:gd name="connsiteY14" fmla="*/ 572931 h 676192"/>
              <a:gd name="connsiteX15" fmla="*/ 600008 w 703269"/>
              <a:gd name="connsiteY15" fmla="*/ 572931 h 676192"/>
              <a:gd name="connsiteX16" fmla="*/ 600008 w 703269"/>
              <a:gd name="connsiteY16" fmla="*/ 622896 h 676192"/>
              <a:gd name="connsiteX17" fmla="*/ 579592 w 703269"/>
              <a:gd name="connsiteY17" fmla="*/ 622896 h 676192"/>
              <a:gd name="connsiteX18" fmla="*/ 579592 w 703269"/>
              <a:gd name="connsiteY18" fmla="*/ 626227 h 676192"/>
              <a:gd name="connsiteX19" fmla="*/ 496748 w 703269"/>
              <a:gd name="connsiteY19" fmla="*/ 626227 h 676192"/>
              <a:gd name="connsiteX20" fmla="*/ 496748 w 703269"/>
              <a:gd name="connsiteY20" fmla="*/ 676192 h 676192"/>
              <a:gd name="connsiteX21" fmla="*/ 473001 w 703269"/>
              <a:gd name="connsiteY21" fmla="*/ 676192 h 676192"/>
              <a:gd name="connsiteX22" fmla="*/ 230268 w 703269"/>
              <a:gd name="connsiteY22" fmla="*/ 676192 h 676192"/>
              <a:gd name="connsiteX23" fmla="*/ 206521 w 703269"/>
              <a:gd name="connsiteY23" fmla="*/ 676192 h 676192"/>
              <a:gd name="connsiteX24" fmla="*/ 206521 w 703269"/>
              <a:gd name="connsiteY24" fmla="*/ 626227 h 676192"/>
              <a:gd name="connsiteX25" fmla="*/ 123677 w 703269"/>
              <a:gd name="connsiteY25" fmla="*/ 626227 h 676192"/>
              <a:gd name="connsiteX26" fmla="*/ 123677 w 703269"/>
              <a:gd name="connsiteY26" fmla="*/ 622896 h 676192"/>
              <a:gd name="connsiteX27" fmla="*/ 103261 w 703269"/>
              <a:gd name="connsiteY27" fmla="*/ 622896 h 676192"/>
              <a:gd name="connsiteX28" fmla="*/ 103261 w 703269"/>
              <a:gd name="connsiteY28" fmla="*/ 572931 h 676192"/>
              <a:gd name="connsiteX29" fmla="*/ 63719 w 703269"/>
              <a:gd name="connsiteY29" fmla="*/ 572931 h 676192"/>
              <a:gd name="connsiteX30" fmla="*/ 63719 w 703269"/>
              <a:gd name="connsiteY30" fmla="*/ 569600 h 676192"/>
              <a:gd name="connsiteX31" fmla="*/ 56627 w 703269"/>
              <a:gd name="connsiteY31" fmla="*/ 569600 h 676192"/>
              <a:gd name="connsiteX32" fmla="*/ 56627 w 703269"/>
              <a:gd name="connsiteY32" fmla="*/ 463008 h 676192"/>
              <a:gd name="connsiteX33" fmla="*/ 0 w 703269"/>
              <a:gd name="connsiteY33" fmla="*/ 463008 h 676192"/>
              <a:gd name="connsiteX34" fmla="*/ 0 w 703269"/>
              <a:gd name="connsiteY34" fmla="*/ 209853 h 676192"/>
              <a:gd name="connsiteX35" fmla="*/ 56627 w 703269"/>
              <a:gd name="connsiteY35" fmla="*/ 209853 h 676192"/>
              <a:gd name="connsiteX36" fmla="*/ 56627 w 703269"/>
              <a:gd name="connsiteY36" fmla="*/ 103261 h 676192"/>
              <a:gd name="connsiteX37" fmla="*/ 106592 w 703269"/>
              <a:gd name="connsiteY37" fmla="*/ 103261 h 676192"/>
              <a:gd name="connsiteX38" fmla="*/ 106592 w 703269"/>
              <a:gd name="connsiteY38" fmla="*/ 56627 h 676192"/>
              <a:gd name="connsiteX39" fmla="*/ 213183 w 703269"/>
              <a:gd name="connsiteY39" fmla="*/ 56627 h 67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03269" h="676192">
                <a:moveTo>
                  <a:pt x="213183" y="0"/>
                </a:moveTo>
                <a:lnTo>
                  <a:pt x="223606" y="0"/>
                </a:lnTo>
                <a:lnTo>
                  <a:pt x="479662" y="0"/>
                </a:lnTo>
                <a:lnTo>
                  <a:pt x="490086" y="0"/>
                </a:lnTo>
                <a:lnTo>
                  <a:pt x="490086" y="56627"/>
                </a:lnTo>
                <a:lnTo>
                  <a:pt x="596677" y="56627"/>
                </a:lnTo>
                <a:lnTo>
                  <a:pt x="596677" y="103261"/>
                </a:lnTo>
                <a:lnTo>
                  <a:pt x="646642" y="103261"/>
                </a:lnTo>
                <a:lnTo>
                  <a:pt x="646642" y="209853"/>
                </a:lnTo>
                <a:lnTo>
                  <a:pt x="703269" y="209853"/>
                </a:lnTo>
                <a:lnTo>
                  <a:pt x="703269" y="463008"/>
                </a:lnTo>
                <a:lnTo>
                  <a:pt x="646642" y="463008"/>
                </a:lnTo>
                <a:lnTo>
                  <a:pt x="646642" y="569600"/>
                </a:lnTo>
                <a:lnTo>
                  <a:pt x="639550" y="569600"/>
                </a:lnTo>
                <a:lnTo>
                  <a:pt x="639550" y="572931"/>
                </a:lnTo>
                <a:lnTo>
                  <a:pt x="600008" y="572931"/>
                </a:lnTo>
                <a:lnTo>
                  <a:pt x="600008" y="622896"/>
                </a:lnTo>
                <a:lnTo>
                  <a:pt x="579592" y="622896"/>
                </a:lnTo>
                <a:lnTo>
                  <a:pt x="579592" y="626227"/>
                </a:lnTo>
                <a:lnTo>
                  <a:pt x="496748" y="626227"/>
                </a:lnTo>
                <a:lnTo>
                  <a:pt x="496748" y="676192"/>
                </a:lnTo>
                <a:lnTo>
                  <a:pt x="473001" y="676192"/>
                </a:lnTo>
                <a:lnTo>
                  <a:pt x="230268" y="676192"/>
                </a:lnTo>
                <a:lnTo>
                  <a:pt x="206521" y="676192"/>
                </a:lnTo>
                <a:lnTo>
                  <a:pt x="206521" y="626227"/>
                </a:lnTo>
                <a:lnTo>
                  <a:pt x="123677" y="626227"/>
                </a:lnTo>
                <a:lnTo>
                  <a:pt x="123677" y="622896"/>
                </a:lnTo>
                <a:lnTo>
                  <a:pt x="103261" y="622896"/>
                </a:lnTo>
                <a:lnTo>
                  <a:pt x="103261" y="572931"/>
                </a:lnTo>
                <a:lnTo>
                  <a:pt x="63719" y="572931"/>
                </a:lnTo>
                <a:lnTo>
                  <a:pt x="63719" y="569600"/>
                </a:lnTo>
                <a:lnTo>
                  <a:pt x="56627" y="569600"/>
                </a:lnTo>
                <a:lnTo>
                  <a:pt x="56627" y="463008"/>
                </a:lnTo>
                <a:lnTo>
                  <a:pt x="0" y="463008"/>
                </a:lnTo>
                <a:lnTo>
                  <a:pt x="0" y="209853"/>
                </a:lnTo>
                <a:lnTo>
                  <a:pt x="56627" y="209853"/>
                </a:lnTo>
                <a:lnTo>
                  <a:pt x="56627" y="103261"/>
                </a:lnTo>
                <a:lnTo>
                  <a:pt x="106592" y="103261"/>
                </a:lnTo>
                <a:lnTo>
                  <a:pt x="106592" y="56627"/>
                </a:lnTo>
                <a:lnTo>
                  <a:pt x="213183" y="56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8" name="任意多边形: 形状 507"/>
          <p:cNvSpPr/>
          <p:nvPr/>
        </p:nvSpPr>
        <p:spPr>
          <a:xfrm flipH="1">
            <a:off x="2539073" y="2382933"/>
            <a:ext cx="424937" cy="449283"/>
          </a:xfrm>
          <a:custGeom>
            <a:avLst/>
            <a:gdLst>
              <a:gd name="connsiteX0" fmla="*/ 457200 w 1828800"/>
              <a:gd name="connsiteY0" fmla="*/ 0 h 1933575"/>
              <a:gd name="connsiteX1" fmla="*/ 1219200 w 1828800"/>
              <a:gd name="connsiteY1" fmla="*/ 0 h 1933575"/>
              <a:gd name="connsiteX2" fmla="*/ 1219200 w 1828800"/>
              <a:gd name="connsiteY2" fmla="*/ 161925 h 1933575"/>
              <a:gd name="connsiteX3" fmla="*/ 1524000 w 1828800"/>
              <a:gd name="connsiteY3" fmla="*/ 161925 h 1933575"/>
              <a:gd name="connsiteX4" fmla="*/ 1524000 w 1828800"/>
              <a:gd name="connsiteY4" fmla="*/ 295275 h 1933575"/>
              <a:gd name="connsiteX5" fmla="*/ 1666875 w 1828800"/>
              <a:gd name="connsiteY5" fmla="*/ 295275 h 1933575"/>
              <a:gd name="connsiteX6" fmla="*/ 1666875 w 1828800"/>
              <a:gd name="connsiteY6" fmla="*/ 600075 h 1933575"/>
              <a:gd name="connsiteX7" fmla="*/ 1828800 w 1828800"/>
              <a:gd name="connsiteY7" fmla="*/ 600075 h 1933575"/>
              <a:gd name="connsiteX8" fmla="*/ 1828800 w 1828800"/>
              <a:gd name="connsiteY8" fmla="*/ 1323975 h 1933575"/>
              <a:gd name="connsiteX9" fmla="*/ 1666875 w 1828800"/>
              <a:gd name="connsiteY9" fmla="*/ 1323975 h 1933575"/>
              <a:gd name="connsiteX10" fmla="*/ 1666875 w 1828800"/>
              <a:gd name="connsiteY10" fmla="*/ 1628775 h 1933575"/>
              <a:gd name="connsiteX11" fmla="*/ 1533525 w 1828800"/>
              <a:gd name="connsiteY11" fmla="*/ 1628775 h 1933575"/>
              <a:gd name="connsiteX12" fmla="*/ 1533525 w 1828800"/>
              <a:gd name="connsiteY12" fmla="*/ 1781175 h 1933575"/>
              <a:gd name="connsiteX13" fmla="*/ 1238250 w 1828800"/>
              <a:gd name="connsiteY13" fmla="*/ 1781175 h 1933575"/>
              <a:gd name="connsiteX14" fmla="*/ 1238250 w 1828800"/>
              <a:gd name="connsiteY14" fmla="*/ 1933575 h 1933575"/>
              <a:gd name="connsiteX15" fmla="*/ 476250 w 1828800"/>
              <a:gd name="connsiteY15" fmla="*/ 1933575 h 1933575"/>
              <a:gd name="connsiteX16" fmla="*/ 476250 w 1828800"/>
              <a:gd name="connsiteY16" fmla="*/ 1790700 h 1933575"/>
              <a:gd name="connsiteX17" fmla="*/ 171450 w 1828800"/>
              <a:gd name="connsiteY17" fmla="*/ 1790700 h 1933575"/>
              <a:gd name="connsiteX18" fmla="*/ 171450 w 1828800"/>
              <a:gd name="connsiteY18" fmla="*/ 1638300 h 1933575"/>
              <a:gd name="connsiteX19" fmla="*/ 0 w 1828800"/>
              <a:gd name="connsiteY19" fmla="*/ 1638300 h 1933575"/>
              <a:gd name="connsiteX20" fmla="*/ 0 w 1828800"/>
              <a:gd name="connsiteY20" fmla="*/ 1333500 h 1933575"/>
              <a:gd name="connsiteX21" fmla="*/ 333375 w 1828800"/>
              <a:gd name="connsiteY21" fmla="*/ 1333500 h 1933575"/>
              <a:gd name="connsiteX22" fmla="*/ 333375 w 1828800"/>
              <a:gd name="connsiteY22" fmla="*/ 1190625 h 1933575"/>
              <a:gd name="connsiteX23" fmla="*/ 762000 w 1828800"/>
              <a:gd name="connsiteY23" fmla="*/ 1190625 h 1933575"/>
              <a:gd name="connsiteX24" fmla="*/ 762000 w 1828800"/>
              <a:gd name="connsiteY24" fmla="*/ 1047750 h 1933575"/>
              <a:gd name="connsiteX25" fmla="*/ 1209675 w 1828800"/>
              <a:gd name="connsiteY25" fmla="*/ 1047750 h 1933575"/>
              <a:gd name="connsiteX26" fmla="*/ 1209675 w 1828800"/>
              <a:gd name="connsiteY26" fmla="*/ 914400 h 1933575"/>
              <a:gd name="connsiteX27" fmla="*/ 771525 w 1828800"/>
              <a:gd name="connsiteY27" fmla="*/ 914400 h 1933575"/>
              <a:gd name="connsiteX28" fmla="*/ 771525 w 1828800"/>
              <a:gd name="connsiteY28" fmla="*/ 762000 h 1933575"/>
              <a:gd name="connsiteX29" fmla="*/ 314325 w 1828800"/>
              <a:gd name="connsiteY29" fmla="*/ 762000 h 1933575"/>
              <a:gd name="connsiteX30" fmla="*/ 314325 w 1828800"/>
              <a:gd name="connsiteY30" fmla="*/ 619125 h 1933575"/>
              <a:gd name="connsiteX31" fmla="*/ 19050 w 1828800"/>
              <a:gd name="connsiteY31" fmla="*/ 619125 h 1933575"/>
              <a:gd name="connsiteX32" fmla="*/ 19050 w 1828800"/>
              <a:gd name="connsiteY32" fmla="*/ 304800 h 1933575"/>
              <a:gd name="connsiteX33" fmla="*/ 171450 w 1828800"/>
              <a:gd name="connsiteY33" fmla="*/ 304800 h 1933575"/>
              <a:gd name="connsiteX34" fmla="*/ 171450 w 1828800"/>
              <a:gd name="connsiteY34" fmla="*/ 171450 h 1933575"/>
              <a:gd name="connsiteX35" fmla="*/ 466725 w 1828800"/>
              <a:gd name="connsiteY35" fmla="*/ 171450 h 1933575"/>
              <a:gd name="connsiteX36" fmla="*/ 457200 w 1828800"/>
              <a:gd name="connsiteY36" fmla="*/ 0 h 1933575"/>
              <a:gd name="connsiteX0-1" fmla="*/ 457200 w 1828800"/>
              <a:gd name="connsiteY0-2" fmla="*/ 0 h 1933575"/>
              <a:gd name="connsiteX1-3" fmla="*/ 1219200 w 1828800"/>
              <a:gd name="connsiteY1-4" fmla="*/ 0 h 1933575"/>
              <a:gd name="connsiteX2-5" fmla="*/ 1219200 w 1828800"/>
              <a:gd name="connsiteY2-6" fmla="*/ 161925 h 1933575"/>
              <a:gd name="connsiteX3-7" fmla="*/ 1524000 w 1828800"/>
              <a:gd name="connsiteY3-8" fmla="*/ 161925 h 1933575"/>
              <a:gd name="connsiteX4-9" fmla="*/ 1524000 w 1828800"/>
              <a:gd name="connsiteY4-10" fmla="*/ 295275 h 1933575"/>
              <a:gd name="connsiteX5-11" fmla="*/ 1666875 w 1828800"/>
              <a:gd name="connsiteY5-12" fmla="*/ 295275 h 1933575"/>
              <a:gd name="connsiteX6-13" fmla="*/ 1666875 w 1828800"/>
              <a:gd name="connsiteY6-14" fmla="*/ 600075 h 1933575"/>
              <a:gd name="connsiteX7-15" fmla="*/ 1828800 w 1828800"/>
              <a:gd name="connsiteY7-16" fmla="*/ 600075 h 1933575"/>
              <a:gd name="connsiteX8-17" fmla="*/ 1828800 w 1828800"/>
              <a:gd name="connsiteY8-18" fmla="*/ 1323975 h 1933575"/>
              <a:gd name="connsiteX9-19" fmla="*/ 1666875 w 1828800"/>
              <a:gd name="connsiteY9-20" fmla="*/ 1323975 h 1933575"/>
              <a:gd name="connsiteX10-21" fmla="*/ 1666875 w 1828800"/>
              <a:gd name="connsiteY10-22" fmla="*/ 1628775 h 1933575"/>
              <a:gd name="connsiteX11-23" fmla="*/ 1533525 w 1828800"/>
              <a:gd name="connsiteY11-24" fmla="*/ 1628775 h 1933575"/>
              <a:gd name="connsiteX12-25" fmla="*/ 1533525 w 1828800"/>
              <a:gd name="connsiteY12-26" fmla="*/ 1781175 h 1933575"/>
              <a:gd name="connsiteX13-27" fmla="*/ 1238250 w 1828800"/>
              <a:gd name="connsiteY13-28" fmla="*/ 1781175 h 1933575"/>
              <a:gd name="connsiteX14-29" fmla="*/ 1238250 w 1828800"/>
              <a:gd name="connsiteY14-30" fmla="*/ 1933575 h 1933575"/>
              <a:gd name="connsiteX15-31" fmla="*/ 476250 w 1828800"/>
              <a:gd name="connsiteY15-32" fmla="*/ 1933575 h 1933575"/>
              <a:gd name="connsiteX16-33" fmla="*/ 476250 w 1828800"/>
              <a:gd name="connsiteY16-34" fmla="*/ 1790700 h 1933575"/>
              <a:gd name="connsiteX17-35" fmla="*/ 171450 w 1828800"/>
              <a:gd name="connsiteY17-36" fmla="*/ 1790700 h 1933575"/>
              <a:gd name="connsiteX18-37" fmla="*/ 171450 w 1828800"/>
              <a:gd name="connsiteY18-38" fmla="*/ 1638300 h 1933575"/>
              <a:gd name="connsiteX19-39" fmla="*/ 0 w 1828800"/>
              <a:gd name="connsiteY19-40" fmla="*/ 1638300 h 1933575"/>
              <a:gd name="connsiteX20-41" fmla="*/ 0 w 1828800"/>
              <a:gd name="connsiteY20-42" fmla="*/ 1333500 h 1933575"/>
              <a:gd name="connsiteX21-43" fmla="*/ 333375 w 1828800"/>
              <a:gd name="connsiteY21-44" fmla="*/ 1333500 h 1933575"/>
              <a:gd name="connsiteX22-45" fmla="*/ 333375 w 1828800"/>
              <a:gd name="connsiteY22-46" fmla="*/ 1190625 h 1933575"/>
              <a:gd name="connsiteX23-47" fmla="*/ 762000 w 1828800"/>
              <a:gd name="connsiteY23-48" fmla="*/ 1190625 h 1933575"/>
              <a:gd name="connsiteX24-49" fmla="*/ 762000 w 1828800"/>
              <a:gd name="connsiteY24-50" fmla="*/ 1047750 h 1933575"/>
              <a:gd name="connsiteX25-51" fmla="*/ 1209675 w 1828800"/>
              <a:gd name="connsiteY25-52" fmla="*/ 1047750 h 1933575"/>
              <a:gd name="connsiteX26-53" fmla="*/ 1209675 w 1828800"/>
              <a:gd name="connsiteY26-54" fmla="*/ 914400 h 1933575"/>
              <a:gd name="connsiteX27-55" fmla="*/ 771525 w 1828800"/>
              <a:gd name="connsiteY27-56" fmla="*/ 914400 h 1933575"/>
              <a:gd name="connsiteX28-57" fmla="*/ 771525 w 1828800"/>
              <a:gd name="connsiteY28-58" fmla="*/ 762000 h 1933575"/>
              <a:gd name="connsiteX29-59" fmla="*/ 314325 w 1828800"/>
              <a:gd name="connsiteY29-60" fmla="*/ 762000 h 1933575"/>
              <a:gd name="connsiteX30-61" fmla="*/ 314325 w 1828800"/>
              <a:gd name="connsiteY30-62" fmla="*/ 619125 h 1933575"/>
              <a:gd name="connsiteX31-63" fmla="*/ 19050 w 1828800"/>
              <a:gd name="connsiteY31-64" fmla="*/ 619125 h 1933575"/>
              <a:gd name="connsiteX32-65" fmla="*/ 19050 w 1828800"/>
              <a:gd name="connsiteY32-66" fmla="*/ 304800 h 1933575"/>
              <a:gd name="connsiteX33-67" fmla="*/ 171450 w 1828800"/>
              <a:gd name="connsiteY33-68" fmla="*/ 304800 h 1933575"/>
              <a:gd name="connsiteX34-69" fmla="*/ 171450 w 1828800"/>
              <a:gd name="connsiteY34-70" fmla="*/ 171450 h 1933575"/>
              <a:gd name="connsiteX35-71" fmla="*/ 464344 w 1828800"/>
              <a:gd name="connsiteY35-72" fmla="*/ 171450 h 1933575"/>
              <a:gd name="connsiteX36-73" fmla="*/ 457200 w 1828800"/>
              <a:gd name="connsiteY36-74" fmla="*/ 0 h 1933575"/>
              <a:gd name="connsiteX0-75" fmla="*/ 457200 w 1828800"/>
              <a:gd name="connsiteY0-76" fmla="*/ 0 h 1933575"/>
              <a:gd name="connsiteX1-77" fmla="*/ 1219200 w 1828800"/>
              <a:gd name="connsiteY1-78" fmla="*/ 0 h 1933575"/>
              <a:gd name="connsiteX2-79" fmla="*/ 1219200 w 1828800"/>
              <a:gd name="connsiteY2-80" fmla="*/ 161925 h 1933575"/>
              <a:gd name="connsiteX3-81" fmla="*/ 1524000 w 1828800"/>
              <a:gd name="connsiteY3-82" fmla="*/ 161925 h 1933575"/>
              <a:gd name="connsiteX4-83" fmla="*/ 1524000 w 1828800"/>
              <a:gd name="connsiteY4-84" fmla="*/ 295275 h 1933575"/>
              <a:gd name="connsiteX5-85" fmla="*/ 1666875 w 1828800"/>
              <a:gd name="connsiteY5-86" fmla="*/ 295275 h 1933575"/>
              <a:gd name="connsiteX6-87" fmla="*/ 1666875 w 1828800"/>
              <a:gd name="connsiteY6-88" fmla="*/ 600075 h 1933575"/>
              <a:gd name="connsiteX7-89" fmla="*/ 1828800 w 1828800"/>
              <a:gd name="connsiteY7-90" fmla="*/ 600075 h 1933575"/>
              <a:gd name="connsiteX8-91" fmla="*/ 1828800 w 1828800"/>
              <a:gd name="connsiteY8-92" fmla="*/ 1323975 h 1933575"/>
              <a:gd name="connsiteX9-93" fmla="*/ 1666875 w 1828800"/>
              <a:gd name="connsiteY9-94" fmla="*/ 1323975 h 1933575"/>
              <a:gd name="connsiteX10-95" fmla="*/ 1666875 w 1828800"/>
              <a:gd name="connsiteY10-96" fmla="*/ 1628775 h 1933575"/>
              <a:gd name="connsiteX11-97" fmla="*/ 1533525 w 1828800"/>
              <a:gd name="connsiteY11-98" fmla="*/ 1628775 h 1933575"/>
              <a:gd name="connsiteX12-99" fmla="*/ 1533525 w 1828800"/>
              <a:gd name="connsiteY12-100" fmla="*/ 1781175 h 1933575"/>
              <a:gd name="connsiteX13-101" fmla="*/ 1238250 w 1828800"/>
              <a:gd name="connsiteY13-102" fmla="*/ 1781175 h 1933575"/>
              <a:gd name="connsiteX14-103" fmla="*/ 1238250 w 1828800"/>
              <a:gd name="connsiteY14-104" fmla="*/ 1933575 h 1933575"/>
              <a:gd name="connsiteX15-105" fmla="*/ 476250 w 1828800"/>
              <a:gd name="connsiteY15-106" fmla="*/ 1933575 h 1933575"/>
              <a:gd name="connsiteX16-107" fmla="*/ 476250 w 1828800"/>
              <a:gd name="connsiteY16-108" fmla="*/ 1790700 h 1933575"/>
              <a:gd name="connsiteX17-109" fmla="*/ 171450 w 1828800"/>
              <a:gd name="connsiteY17-110" fmla="*/ 1790700 h 1933575"/>
              <a:gd name="connsiteX18-111" fmla="*/ 171450 w 1828800"/>
              <a:gd name="connsiteY18-112" fmla="*/ 1638300 h 1933575"/>
              <a:gd name="connsiteX19-113" fmla="*/ 0 w 1828800"/>
              <a:gd name="connsiteY19-114" fmla="*/ 1638300 h 1933575"/>
              <a:gd name="connsiteX20-115" fmla="*/ 0 w 1828800"/>
              <a:gd name="connsiteY20-116" fmla="*/ 1333500 h 1933575"/>
              <a:gd name="connsiteX21-117" fmla="*/ 333375 w 1828800"/>
              <a:gd name="connsiteY21-118" fmla="*/ 1333500 h 1933575"/>
              <a:gd name="connsiteX22-119" fmla="*/ 333375 w 1828800"/>
              <a:gd name="connsiteY22-120" fmla="*/ 1190625 h 1933575"/>
              <a:gd name="connsiteX23-121" fmla="*/ 762000 w 1828800"/>
              <a:gd name="connsiteY23-122" fmla="*/ 1190625 h 1933575"/>
              <a:gd name="connsiteX24-123" fmla="*/ 762000 w 1828800"/>
              <a:gd name="connsiteY24-124" fmla="*/ 1047750 h 1933575"/>
              <a:gd name="connsiteX25-125" fmla="*/ 1209675 w 1828800"/>
              <a:gd name="connsiteY25-126" fmla="*/ 1047750 h 1933575"/>
              <a:gd name="connsiteX26-127" fmla="*/ 1209675 w 1828800"/>
              <a:gd name="connsiteY26-128" fmla="*/ 914400 h 1933575"/>
              <a:gd name="connsiteX27-129" fmla="*/ 771525 w 1828800"/>
              <a:gd name="connsiteY27-130" fmla="*/ 914400 h 1933575"/>
              <a:gd name="connsiteX28-131" fmla="*/ 771525 w 1828800"/>
              <a:gd name="connsiteY28-132" fmla="*/ 762000 h 1933575"/>
              <a:gd name="connsiteX29-133" fmla="*/ 314325 w 1828800"/>
              <a:gd name="connsiteY29-134" fmla="*/ 762000 h 1933575"/>
              <a:gd name="connsiteX30-135" fmla="*/ 314325 w 1828800"/>
              <a:gd name="connsiteY30-136" fmla="*/ 619125 h 1933575"/>
              <a:gd name="connsiteX31-137" fmla="*/ 19050 w 1828800"/>
              <a:gd name="connsiteY31-138" fmla="*/ 619125 h 1933575"/>
              <a:gd name="connsiteX32-139" fmla="*/ 19050 w 1828800"/>
              <a:gd name="connsiteY32-140" fmla="*/ 304800 h 1933575"/>
              <a:gd name="connsiteX33-141" fmla="*/ 171450 w 1828800"/>
              <a:gd name="connsiteY33-142" fmla="*/ 304800 h 1933575"/>
              <a:gd name="connsiteX34-143" fmla="*/ 171450 w 1828800"/>
              <a:gd name="connsiteY34-144" fmla="*/ 171450 h 1933575"/>
              <a:gd name="connsiteX35-145" fmla="*/ 459581 w 1828800"/>
              <a:gd name="connsiteY35-146" fmla="*/ 171450 h 1933575"/>
              <a:gd name="connsiteX36-147" fmla="*/ 457200 w 1828800"/>
              <a:gd name="connsiteY36-148" fmla="*/ 0 h 1933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828800" h="1933575">
                <a:moveTo>
                  <a:pt x="457200" y="0"/>
                </a:moveTo>
                <a:lnTo>
                  <a:pt x="1219200" y="0"/>
                </a:lnTo>
                <a:lnTo>
                  <a:pt x="1219200" y="161925"/>
                </a:lnTo>
                <a:lnTo>
                  <a:pt x="1524000" y="161925"/>
                </a:lnTo>
                <a:lnTo>
                  <a:pt x="1524000" y="295275"/>
                </a:lnTo>
                <a:lnTo>
                  <a:pt x="1666875" y="295275"/>
                </a:lnTo>
                <a:lnTo>
                  <a:pt x="1666875" y="600075"/>
                </a:lnTo>
                <a:lnTo>
                  <a:pt x="1828800" y="600075"/>
                </a:lnTo>
                <a:lnTo>
                  <a:pt x="1828800" y="1323975"/>
                </a:lnTo>
                <a:lnTo>
                  <a:pt x="1666875" y="1323975"/>
                </a:lnTo>
                <a:lnTo>
                  <a:pt x="1666875" y="1628775"/>
                </a:lnTo>
                <a:lnTo>
                  <a:pt x="1533525" y="1628775"/>
                </a:lnTo>
                <a:lnTo>
                  <a:pt x="1533525" y="1781175"/>
                </a:lnTo>
                <a:lnTo>
                  <a:pt x="1238250" y="1781175"/>
                </a:lnTo>
                <a:lnTo>
                  <a:pt x="1238250" y="1933575"/>
                </a:lnTo>
                <a:lnTo>
                  <a:pt x="476250" y="1933575"/>
                </a:lnTo>
                <a:lnTo>
                  <a:pt x="476250" y="1790700"/>
                </a:lnTo>
                <a:lnTo>
                  <a:pt x="171450" y="1790700"/>
                </a:lnTo>
                <a:lnTo>
                  <a:pt x="171450" y="1638300"/>
                </a:lnTo>
                <a:lnTo>
                  <a:pt x="0" y="1638300"/>
                </a:lnTo>
                <a:lnTo>
                  <a:pt x="0" y="1333500"/>
                </a:lnTo>
                <a:lnTo>
                  <a:pt x="333375" y="1333500"/>
                </a:lnTo>
                <a:lnTo>
                  <a:pt x="333375" y="1190625"/>
                </a:lnTo>
                <a:lnTo>
                  <a:pt x="762000" y="1190625"/>
                </a:lnTo>
                <a:lnTo>
                  <a:pt x="762000" y="1047750"/>
                </a:lnTo>
                <a:lnTo>
                  <a:pt x="1209675" y="1047750"/>
                </a:lnTo>
                <a:lnTo>
                  <a:pt x="1209675" y="914400"/>
                </a:lnTo>
                <a:lnTo>
                  <a:pt x="771525" y="914400"/>
                </a:lnTo>
                <a:lnTo>
                  <a:pt x="771525" y="762000"/>
                </a:lnTo>
                <a:lnTo>
                  <a:pt x="314325" y="762000"/>
                </a:lnTo>
                <a:lnTo>
                  <a:pt x="314325" y="619125"/>
                </a:lnTo>
                <a:lnTo>
                  <a:pt x="19050" y="619125"/>
                </a:lnTo>
                <a:lnTo>
                  <a:pt x="19050" y="304800"/>
                </a:lnTo>
                <a:lnTo>
                  <a:pt x="171450" y="304800"/>
                </a:lnTo>
                <a:lnTo>
                  <a:pt x="171450" y="171450"/>
                </a:lnTo>
                <a:lnTo>
                  <a:pt x="459581" y="171450"/>
                </a:lnTo>
                <a:cubicBezTo>
                  <a:pt x="458787" y="114300"/>
                  <a:pt x="457994" y="57150"/>
                  <a:pt x="4572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任意多边形: 形状 508"/>
          <p:cNvSpPr/>
          <p:nvPr/>
        </p:nvSpPr>
        <p:spPr>
          <a:xfrm flipH="1">
            <a:off x="2539072" y="2382935"/>
            <a:ext cx="318571" cy="449281"/>
          </a:xfrm>
          <a:custGeom>
            <a:avLst/>
            <a:gdLst>
              <a:gd name="connsiteX0" fmla="*/ 0 w 1790700"/>
              <a:gd name="connsiteY0" fmla="*/ 0 h 2609850"/>
              <a:gd name="connsiteX1" fmla="*/ 1009650 w 1790700"/>
              <a:gd name="connsiteY1" fmla="*/ 0 h 2609850"/>
              <a:gd name="connsiteX2" fmla="*/ 1009650 w 1790700"/>
              <a:gd name="connsiteY2" fmla="*/ 228600 h 2609850"/>
              <a:gd name="connsiteX3" fmla="*/ 1409700 w 1790700"/>
              <a:gd name="connsiteY3" fmla="*/ 228600 h 2609850"/>
              <a:gd name="connsiteX4" fmla="*/ 1409700 w 1790700"/>
              <a:gd name="connsiteY4" fmla="*/ 419100 h 2609850"/>
              <a:gd name="connsiteX5" fmla="*/ 1638300 w 1790700"/>
              <a:gd name="connsiteY5" fmla="*/ 419100 h 2609850"/>
              <a:gd name="connsiteX6" fmla="*/ 1638300 w 1790700"/>
              <a:gd name="connsiteY6" fmla="*/ 819150 h 2609850"/>
              <a:gd name="connsiteX7" fmla="*/ 1790700 w 1790700"/>
              <a:gd name="connsiteY7" fmla="*/ 819150 h 2609850"/>
              <a:gd name="connsiteX8" fmla="*/ 1790700 w 1790700"/>
              <a:gd name="connsiteY8" fmla="*/ 1809750 h 2609850"/>
              <a:gd name="connsiteX9" fmla="*/ 1638300 w 1790700"/>
              <a:gd name="connsiteY9" fmla="*/ 1809750 h 2609850"/>
              <a:gd name="connsiteX10" fmla="*/ 1638300 w 1790700"/>
              <a:gd name="connsiteY10" fmla="*/ 2209800 h 2609850"/>
              <a:gd name="connsiteX11" fmla="*/ 1428750 w 1790700"/>
              <a:gd name="connsiteY11" fmla="*/ 2209800 h 2609850"/>
              <a:gd name="connsiteX12" fmla="*/ 1428750 w 1790700"/>
              <a:gd name="connsiteY12" fmla="*/ 2438400 h 2609850"/>
              <a:gd name="connsiteX13" fmla="*/ 1009650 w 1790700"/>
              <a:gd name="connsiteY13" fmla="*/ 2438400 h 2609850"/>
              <a:gd name="connsiteX14" fmla="*/ 1009650 w 1790700"/>
              <a:gd name="connsiteY14" fmla="*/ 2609850 h 2609850"/>
              <a:gd name="connsiteX15" fmla="*/ 19050 w 1790700"/>
              <a:gd name="connsiteY15" fmla="*/ 2609850 h 2609850"/>
              <a:gd name="connsiteX16" fmla="*/ 19050 w 1790700"/>
              <a:gd name="connsiteY16" fmla="*/ 2228850 h 2609850"/>
              <a:gd name="connsiteX17" fmla="*/ 190500 w 1790700"/>
              <a:gd name="connsiteY17" fmla="*/ 2228850 h 2609850"/>
              <a:gd name="connsiteX18" fmla="*/ 190500 w 1790700"/>
              <a:gd name="connsiteY18" fmla="*/ 2057400 h 2609850"/>
              <a:gd name="connsiteX19" fmla="*/ 361950 w 1790700"/>
              <a:gd name="connsiteY19" fmla="*/ 2057400 h 2609850"/>
              <a:gd name="connsiteX20" fmla="*/ 361950 w 1790700"/>
              <a:gd name="connsiteY20" fmla="*/ 1847850 h 2609850"/>
              <a:gd name="connsiteX21" fmla="*/ 647700 w 1790700"/>
              <a:gd name="connsiteY21" fmla="*/ 1847850 h 2609850"/>
              <a:gd name="connsiteX22" fmla="*/ 647700 w 1790700"/>
              <a:gd name="connsiteY22" fmla="*/ 1638300 h 2609850"/>
              <a:gd name="connsiteX23" fmla="*/ 800100 w 1790700"/>
              <a:gd name="connsiteY23" fmla="*/ 1638300 h 2609850"/>
              <a:gd name="connsiteX24" fmla="*/ 800100 w 1790700"/>
              <a:gd name="connsiteY24" fmla="*/ 1447800 h 2609850"/>
              <a:gd name="connsiteX25" fmla="*/ 1009650 w 1790700"/>
              <a:gd name="connsiteY25" fmla="*/ 1447800 h 2609850"/>
              <a:gd name="connsiteX26" fmla="*/ 1009650 w 1790700"/>
              <a:gd name="connsiteY26" fmla="*/ 1238250 h 2609850"/>
              <a:gd name="connsiteX27" fmla="*/ 819150 w 1790700"/>
              <a:gd name="connsiteY27" fmla="*/ 1238250 h 2609850"/>
              <a:gd name="connsiteX28" fmla="*/ 819150 w 1790700"/>
              <a:gd name="connsiteY28" fmla="*/ 1047750 h 2609850"/>
              <a:gd name="connsiteX29" fmla="*/ 609600 w 1790700"/>
              <a:gd name="connsiteY29" fmla="*/ 1047750 h 2609850"/>
              <a:gd name="connsiteX30" fmla="*/ 609600 w 1790700"/>
              <a:gd name="connsiteY30" fmla="*/ 800100 h 2609850"/>
              <a:gd name="connsiteX31" fmla="*/ 400050 w 1790700"/>
              <a:gd name="connsiteY31" fmla="*/ 800100 h 2609850"/>
              <a:gd name="connsiteX32" fmla="*/ 400050 w 1790700"/>
              <a:gd name="connsiteY32" fmla="*/ 609600 h 2609850"/>
              <a:gd name="connsiteX33" fmla="*/ 228600 w 1790700"/>
              <a:gd name="connsiteY33" fmla="*/ 609600 h 2609850"/>
              <a:gd name="connsiteX34" fmla="*/ 228600 w 1790700"/>
              <a:gd name="connsiteY34" fmla="*/ 419100 h 2609850"/>
              <a:gd name="connsiteX35" fmla="*/ 0 w 1790700"/>
              <a:gd name="connsiteY35" fmla="*/ 419100 h 2609850"/>
              <a:gd name="connsiteX36" fmla="*/ 0 w 1790700"/>
              <a:gd name="connsiteY36" fmla="*/ 0 h 2609850"/>
              <a:gd name="connsiteX0-1" fmla="*/ 0 w 1790700"/>
              <a:gd name="connsiteY0-2" fmla="*/ 0 h 2609850"/>
              <a:gd name="connsiteX1-3" fmla="*/ 985757 w 1790700"/>
              <a:gd name="connsiteY1-4" fmla="*/ 0 h 2609850"/>
              <a:gd name="connsiteX2-5" fmla="*/ 1009650 w 1790700"/>
              <a:gd name="connsiteY2-6" fmla="*/ 228600 h 2609850"/>
              <a:gd name="connsiteX3-7" fmla="*/ 1409700 w 1790700"/>
              <a:gd name="connsiteY3-8" fmla="*/ 228600 h 2609850"/>
              <a:gd name="connsiteX4-9" fmla="*/ 1409700 w 1790700"/>
              <a:gd name="connsiteY4-10" fmla="*/ 419100 h 2609850"/>
              <a:gd name="connsiteX5-11" fmla="*/ 1638300 w 1790700"/>
              <a:gd name="connsiteY5-12" fmla="*/ 419100 h 2609850"/>
              <a:gd name="connsiteX6-13" fmla="*/ 1638300 w 1790700"/>
              <a:gd name="connsiteY6-14" fmla="*/ 819150 h 2609850"/>
              <a:gd name="connsiteX7-15" fmla="*/ 1790700 w 1790700"/>
              <a:gd name="connsiteY7-16" fmla="*/ 819150 h 2609850"/>
              <a:gd name="connsiteX8-17" fmla="*/ 1790700 w 1790700"/>
              <a:gd name="connsiteY8-18" fmla="*/ 1809750 h 2609850"/>
              <a:gd name="connsiteX9-19" fmla="*/ 1638300 w 1790700"/>
              <a:gd name="connsiteY9-20" fmla="*/ 1809750 h 2609850"/>
              <a:gd name="connsiteX10-21" fmla="*/ 1638300 w 1790700"/>
              <a:gd name="connsiteY10-22" fmla="*/ 2209800 h 2609850"/>
              <a:gd name="connsiteX11-23" fmla="*/ 1428750 w 1790700"/>
              <a:gd name="connsiteY11-24" fmla="*/ 2209800 h 2609850"/>
              <a:gd name="connsiteX12-25" fmla="*/ 1428750 w 1790700"/>
              <a:gd name="connsiteY12-26" fmla="*/ 2438400 h 2609850"/>
              <a:gd name="connsiteX13-27" fmla="*/ 1009650 w 1790700"/>
              <a:gd name="connsiteY13-28" fmla="*/ 2438400 h 2609850"/>
              <a:gd name="connsiteX14-29" fmla="*/ 1009650 w 1790700"/>
              <a:gd name="connsiteY14-30" fmla="*/ 2609850 h 2609850"/>
              <a:gd name="connsiteX15-31" fmla="*/ 19050 w 1790700"/>
              <a:gd name="connsiteY15-32" fmla="*/ 2609850 h 2609850"/>
              <a:gd name="connsiteX16-33" fmla="*/ 19050 w 1790700"/>
              <a:gd name="connsiteY16-34" fmla="*/ 2228850 h 2609850"/>
              <a:gd name="connsiteX17-35" fmla="*/ 190500 w 1790700"/>
              <a:gd name="connsiteY17-36" fmla="*/ 2228850 h 2609850"/>
              <a:gd name="connsiteX18-37" fmla="*/ 190500 w 1790700"/>
              <a:gd name="connsiteY18-38" fmla="*/ 2057400 h 2609850"/>
              <a:gd name="connsiteX19-39" fmla="*/ 361950 w 1790700"/>
              <a:gd name="connsiteY19-40" fmla="*/ 2057400 h 2609850"/>
              <a:gd name="connsiteX20-41" fmla="*/ 361950 w 1790700"/>
              <a:gd name="connsiteY20-42" fmla="*/ 1847850 h 2609850"/>
              <a:gd name="connsiteX21-43" fmla="*/ 647700 w 1790700"/>
              <a:gd name="connsiteY21-44" fmla="*/ 1847850 h 2609850"/>
              <a:gd name="connsiteX22-45" fmla="*/ 647700 w 1790700"/>
              <a:gd name="connsiteY22-46" fmla="*/ 1638300 h 2609850"/>
              <a:gd name="connsiteX23-47" fmla="*/ 800100 w 1790700"/>
              <a:gd name="connsiteY23-48" fmla="*/ 1638300 h 2609850"/>
              <a:gd name="connsiteX24-49" fmla="*/ 800100 w 1790700"/>
              <a:gd name="connsiteY24-50" fmla="*/ 1447800 h 2609850"/>
              <a:gd name="connsiteX25-51" fmla="*/ 1009650 w 1790700"/>
              <a:gd name="connsiteY25-52" fmla="*/ 1447800 h 2609850"/>
              <a:gd name="connsiteX26-53" fmla="*/ 1009650 w 1790700"/>
              <a:gd name="connsiteY26-54" fmla="*/ 1238250 h 2609850"/>
              <a:gd name="connsiteX27-55" fmla="*/ 819150 w 1790700"/>
              <a:gd name="connsiteY27-56" fmla="*/ 1238250 h 2609850"/>
              <a:gd name="connsiteX28-57" fmla="*/ 819150 w 1790700"/>
              <a:gd name="connsiteY28-58" fmla="*/ 1047750 h 2609850"/>
              <a:gd name="connsiteX29-59" fmla="*/ 609600 w 1790700"/>
              <a:gd name="connsiteY29-60" fmla="*/ 1047750 h 2609850"/>
              <a:gd name="connsiteX30-61" fmla="*/ 609600 w 1790700"/>
              <a:gd name="connsiteY30-62" fmla="*/ 800100 h 2609850"/>
              <a:gd name="connsiteX31-63" fmla="*/ 400050 w 1790700"/>
              <a:gd name="connsiteY31-64" fmla="*/ 800100 h 2609850"/>
              <a:gd name="connsiteX32-65" fmla="*/ 400050 w 1790700"/>
              <a:gd name="connsiteY32-66" fmla="*/ 609600 h 2609850"/>
              <a:gd name="connsiteX33-67" fmla="*/ 228600 w 1790700"/>
              <a:gd name="connsiteY33-68" fmla="*/ 609600 h 2609850"/>
              <a:gd name="connsiteX34-69" fmla="*/ 228600 w 1790700"/>
              <a:gd name="connsiteY34-70" fmla="*/ 419100 h 2609850"/>
              <a:gd name="connsiteX35-71" fmla="*/ 0 w 1790700"/>
              <a:gd name="connsiteY35-72" fmla="*/ 419100 h 2609850"/>
              <a:gd name="connsiteX36-73" fmla="*/ 0 w 1790700"/>
              <a:gd name="connsiteY36-74" fmla="*/ 0 h 2609850"/>
              <a:gd name="connsiteX0-75" fmla="*/ 0 w 1790700"/>
              <a:gd name="connsiteY0-76" fmla="*/ 0 h 2609850"/>
              <a:gd name="connsiteX1-77" fmla="*/ 985757 w 1790700"/>
              <a:gd name="connsiteY1-78" fmla="*/ 0 h 2609850"/>
              <a:gd name="connsiteX2-79" fmla="*/ 985757 w 1790700"/>
              <a:gd name="connsiteY2-80" fmla="*/ 224494 h 2609850"/>
              <a:gd name="connsiteX3-81" fmla="*/ 1409700 w 1790700"/>
              <a:gd name="connsiteY3-82" fmla="*/ 228600 h 2609850"/>
              <a:gd name="connsiteX4-83" fmla="*/ 1409700 w 1790700"/>
              <a:gd name="connsiteY4-84" fmla="*/ 419100 h 2609850"/>
              <a:gd name="connsiteX5-85" fmla="*/ 1638300 w 1790700"/>
              <a:gd name="connsiteY5-86" fmla="*/ 419100 h 2609850"/>
              <a:gd name="connsiteX6-87" fmla="*/ 1638300 w 1790700"/>
              <a:gd name="connsiteY6-88" fmla="*/ 819150 h 2609850"/>
              <a:gd name="connsiteX7-89" fmla="*/ 1790700 w 1790700"/>
              <a:gd name="connsiteY7-90" fmla="*/ 819150 h 2609850"/>
              <a:gd name="connsiteX8-91" fmla="*/ 1790700 w 1790700"/>
              <a:gd name="connsiteY8-92" fmla="*/ 1809750 h 2609850"/>
              <a:gd name="connsiteX9-93" fmla="*/ 1638300 w 1790700"/>
              <a:gd name="connsiteY9-94" fmla="*/ 1809750 h 2609850"/>
              <a:gd name="connsiteX10-95" fmla="*/ 1638300 w 1790700"/>
              <a:gd name="connsiteY10-96" fmla="*/ 2209800 h 2609850"/>
              <a:gd name="connsiteX11-97" fmla="*/ 1428750 w 1790700"/>
              <a:gd name="connsiteY11-98" fmla="*/ 2209800 h 2609850"/>
              <a:gd name="connsiteX12-99" fmla="*/ 1428750 w 1790700"/>
              <a:gd name="connsiteY12-100" fmla="*/ 2438400 h 2609850"/>
              <a:gd name="connsiteX13-101" fmla="*/ 1009650 w 1790700"/>
              <a:gd name="connsiteY13-102" fmla="*/ 2438400 h 2609850"/>
              <a:gd name="connsiteX14-103" fmla="*/ 1009650 w 1790700"/>
              <a:gd name="connsiteY14-104" fmla="*/ 2609850 h 2609850"/>
              <a:gd name="connsiteX15-105" fmla="*/ 19050 w 1790700"/>
              <a:gd name="connsiteY15-106" fmla="*/ 2609850 h 2609850"/>
              <a:gd name="connsiteX16-107" fmla="*/ 19050 w 1790700"/>
              <a:gd name="connsiteY16-108" fmla="*/ 2228850 h 2609850"/>
              <a:gd name="connsiteX17-109" fmla="*/ 190500 w 1790700"/>
              <a:gd name="connsiteY17-110" fmla="*/ 2228850 h 2609850"/>
              <a:gd name="connsiteX18-111" fmla="*/ 190500 w 1790700"/>
              <a:gd name="connsiteY18-112" fmla="*/ 2057400 h 2609850"/>
              <a:gd name="connsiteX19-113" fmla="*/ 361950 w 1790700"/>
              <a:gd name="connsiteY19-114" fmla="*/ 2057400 h 2609850"/>
              <a:gd name="connsiteX20-115" fmla="*/ 361950 w 1790700"/>
              <a:gd name="connsiteY20-116" fmla="*/ 1847850 h 2609850"/>
              <a:gd name="connsiteX21-117" fmla="*/ 647700 w 1790700"/>
              <a:gd name="connsiteY21-118" fmla="*/ 1847850 h 2609850"/>
              <a:gd name="connsiteX22-119" fmla="*/ 647700 w 1790700"/>
              <a:gd name="connsiteY22-120" fmla="*/ 1638300 h 2609850"/>
              <a:gd name="connsiteX23-121" fmla="*/ 800100 w 1790700"/>
              <a:gd name="connsiteY23-122" fmla="*/ 1638300 h 2609850"/>
              <a:gd name="connsiteX24-123" fmla="*/ 800100 w 1790700"/>
              <a:gd name="connsiteY24-124" fmla="*/ 1447800 h 2609850"/>
              <a:gd name="connsiteX25-125" fmla="*/ 1009650 w 1790700"/>
              <a:gd name="connsiteY25-126" fmla="*/ 1447800 h 2609850"/>
              <a:gd name="connsiteX26-127" fmla="*/ 1009650 w 1790700"/>
              <a:gd name="connsiteY26-128" fmla="*/ 1238250 h 2609850"/>
              <a:gd name="connsiteX27-129" fmla="*/ 819150 w 1790700"/>
              <a:gd name="connsiteY27-130" fmla="*/ 1238250 h 2609850"/>
              <a:gd name="connsiteX28-131" fmla="*/ 819150 w 1790700"/>
              <a:gd name="connsiteY28-132" fmla="*/ 1047750 h 2609850"/>
              <a:gd name="connsiteX29-133" fmla="*/ 609600 w 1790700"/>
              <a:gd name="connsiteY29-134" fmla="*/ 1047750 h 2609850"/>
              <a:gd name="connsiteX30-135" fmla="*/ 609600 w 1790700"/>
              <a:gd name="connsiteY30-136" fmla="*/ 800100 h 2609850"/>
              <a:gd name="connsiteX31-137" fmla="*/ 400050 w 1790700"/>
              <a:gd name="connsiteY31-138" fmla="*/ 800100 h 2609850"/>
              <a:gd name="connsiteX32-139" fmla="*/ 400050 w 1790700"/>
              <a:gd name="connsiteY32-140" fmla="*/ 609600 h 2609850"/>
              <a:gd name="connsiteX33-141" fmla="*/ 228600 w 1790700"/>
              <a:gd name="connsiteY33-142" fmla="*/ 609600 h 2609850"/>
              <a:gd name="connsiteX34-143" fmla="*/ 228600 w 1790700"/>
              <a:gd name="connsiteY34-144" fmla="*/ 419100 h 2609850"/>
              <a:gd name="connsiteX35-145" fmla="*/ 0 w 1790700"/>
              <a:gd name="connsiteY35-146" fmla="*/ 419100 h 2609850"/>
              <a:gd name="connsiteX36-147" fmla="*/ 0 w 1790700"/>
              <a:gd name="connsiteY36-148" fmla="*/ 0 h 2609850"/>
              <a:gd name="connsiteX0-149" fmla="*/ 0 w 1790700"/>
              <a:gd name="connsiteY0-150" fmla="*/ 0 h 2609850"/>
              <a:gd name="connsiteX1-151" fmla="*/ 989739 w 1790700"/>
              <a:gd name="connsiteY1-152" fmla="*/ 0 h 2609850"/>
              <a:gd name="connsiteX2-153" fmla="*/ 985757 w 1790700"/>
              <a:gd name="connsiteY2-154" fmla="*/ 224494 h 2609850"/>
              <a:gd name="connsiteX3-155" fmla="*/ 1409700 w 1790700"/>
              <a:gd name="connsiteY3-156" fmla="*/ 228600 h 2609850"/>
              <a:gd name="connsiteX4-157" fmla="*/ 1409700 w 1790700"/>
              <a:gd name="connsiteY4-158" fmla="*/ 419100 h 2609850"/>
              <a:gd name="connsiteX5-159" fmla="*/ 1638300 w 1790700"/>
              <a:gd name="connsiteY5-160" fmla="*/ 419100 h 2609850"/>
              <a:gd name="connsiteX6-161" fmla="*/ 1638300 w 1790700"/>
              <a:gd name="connsiteY6-162" fmla="*/ 819150 h 2609850"/>
              <a:gd name="connsiteX7-163" fmla="*/ 1790700 w 1790700"/>
              <a:gd name="connsiteY7-164" fmla="*/ 819150 h 2609850"/>
              <a:gd name="connsiteX8-165" fmla="*/ 1790700 w 1790700"/>
              <a:gd name="connsiteY8-166" fmla="*/ 1809750 h 2609850"/>
              <a:gd name="connsiteX9-167" fmla="*/ 1638300 w 1790700"/>
              <a:gd name="connsiteY9-168" fmla="*/ 1809750 h 2609850"/>
              <a:gd name="connsiteX10-169" fmla="*/ 1638300 w 1790700"/>
              <a:gd name="connsiteY10-170" fmla="*/ 2209800 h 2609850"/>
              <a:gd name="connsiteX11-171" fmla="*/ 1428750 w 1790700"/>
              <a:gd name="connsiteY11-172" fmla="*/ 2209800 h 2609850"/>
              <a:gd name="connsiteX12-173" fmla="*/ 1428750 w 1790700"/>
              <a:gd name="connsiteY12-174" fmla="*/ 2438400 h 2609850"/>
              <a:gd name="connsiteX13-175" fmla="*/ 1009650 w 1790700"/>
              <a:gd name="connsiteY13-176" fmla="*/ 2438400 h 2609850"/>
              <a:gd name="connsiteX14-177" fmla="*/ 1009650 w 1790700"/>
              <a:gd name="connsiteY14-178" fmla="*/ 2609850 h 2609850"/>
              <a:gd name="connsiteX15-179" fmla="*/ 19050 w 1790700"/>
              <a:gd name="connsiteY15-180" fmla="*/ 2609850 h 2609850"/>
              <a:gd name="connsiteX16-181" fmla="*/ 19050 w 1790700"/>
              <a:gd name="connsiteY16-182" fmla="*/ 2228850 h 2609850"/>
              <a:gd name="connsiteX17-183" fmla="*/ 190500 w 1790700"/>
              <a:gd name="connsiteY17-184" fmla="*/ 2228850 h 2609850"/>
              <a:gd name="connsiteX18-185" fmla="*/ 190500 w 1790700"/>
              <a:gd name="connsiteY18-186" fmla="*/ 2057400 h 2609850"/>
              <a:gd name="connsiteX19-187" fmla="*/ 361950 w 1790700"/>
              <a:gd name="connsiteY19-188" fmla="*/ 2057400 h 2609850"/>
              <a:gd name="connsiteX20-189" fmla="*/ 361950 w 1790700"/>
              <a:gd name="connsiteY20-190" fmla="*/ 1847850 h 2609850"/>
              <a:gd name="connsiteX21-191" fmla="*/ 647700 w 1790700"/>
              <a:gd name="connsiteY21-192" fmla="*/ 1847850 h 2609850"/>
              <a:gd name="connsiteX22-193" fmla="*/ 647700 w 1790700"/>
              <a:gd name="connsiteY22-194" fmla="*/ 1638300 h 2609850"/>
              <a:gd name="connsiteX23-195" fmla="*/ 800100 w 1790700"/>
              <a:gd name="connsiteY23-196" fmla="*/ 1638300 h 2609850"/>
              <a:gd name="connsiteX24-197" fmla="*/ 800100 w 1790700"/>
              <a:gd name="connsiteY24-198" fmla="*/ 1447800 h 2609850"/>
              <a:gd name="connsiteX25-199" fmla="*/ 1009650 w 1790700"/>
              <a:gd name="connsiteY25-200" fmla="*/ 1447800 h 2609850"/>
              <a:gd name="connsiteX26-201" fmla="*/ 1009650 w 1790700"/>
              <a:gd name="connsiteY26-202" fmla="*/ 1238250 h 2609850"/>
              <a:gd name="connsiteX27-203" fmla="*/ 819150 w 1790700"/>
              <a:gd name="connsiteY27-204" fmla="*/ 1238250 h 2609850"/>
              <a:gd name="connsiteX28-205" fmla="*/ 819150 w 1790700"/>
              <a:gd name="connsiteY28-206" fmla="*/ 1047750 h 2609850"/>
              <a:gd name="connsiteX29-207" fmla="*/ 609600 w 1790700"/>
              <a:gd name="connsiteY29-208" fmla="*/ 1047750 h 2609850"/>
              <a:gd name="connsiteX30-209" fmla="*/ 609600 w 1790700"/>
              <a:gd name="connsiteY30-210" fmla="*/ 800100 h 2609850"/>
              <a:gd name="connsiteX31-211" fmla="*/ 400050 w 1790700"/>
              <a:gd name="connsiteY31-212" fmla="*/ 800100 h 2609850"/>
              <a:gd name="connsiteX32-213" fmla="*/ 400050 w 1790700"/>
              <a:gd name="connsiteY32-214" fmla="*/ 609600 h 2609850"/>
              <a:gd name="connsiteX33-215" fmla="*/ 228600 w 1790700"/>
              <a:gd name="connsiteY33-216" fmla="*/ 609600 h 2609850"/>
              <a:gd name="connsiteX34-217" fmla="*/ 228600 w 1790700"/>
              <a:gd name="connsiteY34-218" fmla="*/ 419100 h 2609850"/>
              <a:gd name="connsiteX35-219" fmla="*/ 0 w 1790700"/>
              <a:gd name="connsiteY35-220" fmla="*/ 419100 h 2609850"/>
              <a:gd name="connsiteX36-221" fmla="*/ 0 w 1790700"/>
              <a:gd name="connsiteY36-222" fmla="*/ 0 h 2609850"/>
              <a:gd name="connsiteX0-223" fmla="*/ 0 w 1790700"/>
              <a:gd name="connsiteY0-224" fmla="*/ 0 h 2609850"/>
              <a:gd name="connsiteX1-225" fmla="*/ 989739 w 1790700"/>
              <a:gd name="connsiteY1-226" fmla="*/ 0 h 2609850"/>
              <a:gd name="connsiteX2-227" fmla="*/ 993721 w 1790700"/>
              <a:gd name="connsiteY2-228" fmla="*/ 216281 h 2609850"/>
              <a:gd name="connsiteX3-229" fmla="*/ 1409700 w 1790700"/>
              <a:gd name="connsiteY3-230" fmla="*/ 228600 h 2609850"/>
              <a:gd name="connsiteX4-231" fmla="*/ 1409700 w 1790700"/>
              <a:gd name="connsiteY4-232" fmla="*/ 419100 h 2609850"/>
              <a:gd name="connsiteX5-233" fmla="*/ 1638300 w 1790700"/>
              <a:gd name="connsiteY5-234" fmla="*/ 419100 h 2609850"/>
              <a:gd name="connsiteX6-235" fmla="*/ 1638300 w 1790700"/>
              <a:gd name="connsiteY6-236" fmla="*/ 819150 h 2609850"/>
              <a:gd name="connsiteX7-237" fmla="*/ 1790700 w 1790700"/>
              <a:gd name="connsiteY7-238" fmla="*/ 819150 h 2609850"/>
              <a:gd name="connsiteX8-239" fmla="*/ 1790700 w 1790700"/>
              <a:gd name="connsiteY8-240" fmla="*/ 1809750 h 2609850"/>
              <a:gd name="connsiteX9-241" fmla="*/ 1638300 w 1790700"/>
              <a:gd name="connsiteY9-242" fmla="*/ 1809750 h 2609850"/>
              <a:gd name="connsiteX10-243" fmla="*/ 1638300 w 1790700"/>
              <a:gd name="connsiteY10-244" fmla="*/ 2209800 h 2609850"/>
              <a:gd name="connsiteX11-245" fmla="*/ 1428750 w 1790700"/>
              <a:gd name="connsiteY11-246" fmla="*/ 2209800 h 2609850"/>
              <a:gd name="connsiteX12-247" fmla="*/ 1428750 w 1790700"/>
              <a:gd name="connsiteY12-248" fmla="*/ 2438400 h 2609850"/>
              <a:gd name="connsiteX13-249" fmla="*/ 1009650 w 1790700"/>
              <a:gd name="connsiteY13-250" fmla="*/ 2438400 h 2609850"/>
              <a:gd name="connsiteX14-251" fmla="*/ 1009650 w 1790700"/>
              <a:gd name="connsiteY14-252" fmla="*/ 2609850 h 2609850"/>
              <a:gd name="connsiteX15-253" fmla="*/ 19050 w 1790700"/>
              <a:gd name="connsiteY15-254" fmla="*/ 2609850 h 2609850"/>
              <a:gd name="connsiteX16-255" fmla="*/ 19050 w 1790700"/>
              <a:gd name="connsiteY16-256" fmla="*/ 2228850 h 2609850"/>
              <a:gd name="connsiteX17-257" fmla="*/ 190500 w 1790700"/>
              <a:gd name="connsiteY17-258" fmla="*/ 2228850 h 2609850"/>
              <a:gd name="connsiteX18-259" fmla="*/ 190500 w 1790700"/>
              <a:gd name="connsiteY18-260" fmla="*/ 2057400 h 2609850"/>
              <a:gd name="connsiteX19-261" fmla="*/ 361950 w 1790700"/>
              <a:gd name="connsiteY19-262" fmla="*/ 2057400 h 2609850"/>
              <a:gd name="connsiteX20-263" fmla="*/ 361950 w 1790700"/>
              <a:gd name="connsiteY20-264" fmla="*/ 1847850 h 2609850"/>
              <a:gd name="connsiteX21-265" fmla="*/ 647700 w 1790700"/>
              <a:gd name="connsiteY21-266" fmla="*/ 1847850 h 2609850"/>
              <a:gd name="connsiteX22-267" fmla="*/ 647700 w 1790700"/>
              <a:gd name="connsiteY22-268" fmla="*/ 1638300 h 2609850"/>
              <a:gd name="connsiteX23-269" fmla="*/ 800100 w 1790700"/>
              <a:gd name="connsiteY23-270" fmla="*/ 1638300 h 2609850"/>
              <a:gd name="connsiteX24-271" fmla="*/ 800100 w 1790700"/>
              <a:gd name="connsiteY24-272" fmla="*/ 1447800 h 2609850"/>
              <a:gd name="connsiteX25-273" fmla="*/ 1009650 w 1790700"/>
              <a:gd name="connsiteY25-274" fmla="*/ 1447800 h 2609850"/>
              <a:gd name="connsiteX26-275" fmla="*/ 1009650 w 1790700"/>
              <a:gd name="connsiteY26-276" fmla="*/ 1238250 h 2609850"/>
              <a:gd name="connsiteX27-277" fmla="*/ 819150 w 1790700"/>
              <a:gd name="connsiteY27-278" fmla="*/ 1238250 h 2609850"/>
              <a:gd name="connsiteX28-279" fmla="*/ 819150 w 1790700"/>
              <a:gd name="connsiteY28-280" fmla="*/ 1047750 h 2609850"/>
              <a:gd name="connsiteX29-281" fmla="*/ 609600 w 1790700"/>
              <a:gd name="connsiteY29-282" fmla="*/ 1047750 h 2609850"/>
              <a:gd name="connsiteX30-283" fmla="*/ 609600 w 1790700"/>
              <a:gd name="connsiteY30-284" fmla="*/ 800100 h 2609850"/>
              <a:gd name="connsiteX31-285" fmla="*/ 400050 w 1790700"/>
              <a:gd name="connsiteY31-286" fmla="*/ 800100 h 2609850"/>
              <a:gd name="connsiteX32-287" fmla="*/ 400050 w 1790700"/>
              <a:gd name="connsiteY32-288" fmla="*/ 609600 h 2609850"/>
              <a:gd name="connsiteX33-289" fmla="*/ 228600 w 1790700"/>
              <a:gd name="connsiteY33-290" fmla="*/ 609600 h 2609850"/>
              <a:gd name="connsiteX34-291" fmla="*/ 228600 w 1790700"/>
              <a:gd name="connsiteY34-292" fmla="*/ 419100 h 2609850"/>
              <a:gd name="connsiteX35-293" fmla="*/ 0 w 1790700"/>
              <a:gd name="connsiteY35-294" fmla="*/ 419100 h 2609850"/>
              <a:gd name="connsiteX36-295" fmla="*/ 0 w 1790700"/>
              <a:gd name="connsiteY36-296" fmla="*/ 0 h 2609850"/>
              <a:gd name="connsiteX0-297" fmla="*/ 0 w 1790700"/>
              <a:gd name="connsiteY0-298" fmla="*/ 0 h 2609850"/>
              <a:gd name="connsiteX1-299" fmla="*/ 989739 w 1790700"/>
              <a:gd name="connsiteY1-300" fmla="*/ 0 h 2609850"/>
              <a:gd name="connsiteX2-301" fmla="*/ 993721 w 1790700"/>
              <a:gd name="connsiteY2-302" fmla="*/ 216281 h 2609850"/>
              <a:gd name="connsiteX3-303" fmla="*/ 1389789 w 1790700"/>
              <a:gd name="connsiteY3-304" fmla="*/ 216281 h 2609850"/>
              <a:gd name="connsiteX4-305" fmla="*/ 1409700 w 1790700"/>
              <a:gd name="connsiteY4-306" fmla="*/ 419100 h 2609850"/>
              <a:gd name="connsiteX5-307" fmla="*/ 1638300 w 1790700"/>
              <a:gd name="connsiteY5-308" fmla="*/ 419100 h 2609850"/>
              <a:gd name="connsiteX6-309" fmla="*/ 1638300 w 1790700"/>
              <a:gd name="connsiteY6-310" fmla="*/ 819150 h 2609850"/>
              <a:gd name="connsiteX7-311" fmla="*/ 1790700 w 1790700"/>
              <a:gd name="connsiteY7-312" fmla="*/ 819150 h 2609850"/>
              <a:gd name="connsiteX8-313" fmla="*/ 1790700 w 1790700"/>
              <a:gd name="connsiteY8-314" fmla="*/ 1809750 h 2609850"/>
              <a:gd name="connsiteX9-315" fmla="*/ 1638300 w 1790700"/>
              <a:gd name="connsiteY9-316" fmla="*/ 1809750 h 2609850"/>
              <a:gd name="connsiteX10-317" fmla="*/ 1638300 w 1790700"/>
              <a:gd name="connsiteY10-318" fmla="*/ 2209800 h 2609850"/>
              <a:gd name="connsiteX11-319" fmla="*/ 1428750 w 1790700"/>
              <a:gd name="connsiteY11-320" fmla="*/ 2209800 h 2609850"/>
              <a:gd name="connsiteX12-321" fmla="*/ 1428750 w 1790700"/>
              <a:gd name="connsiteY12-322" fmla="*/ 2438400 h 2609850"/>
              <a:gd name="connsiteX13-323" fmla="*/ 1009650 w 1790700"/>
              <a:gd name="connsiteY13-324" fmla="*/ 2438400 h 2609850"/>
              <a:gd name="connsiteX14-325" fmla="*/ 1009650 w 1790700"/>
              <a:gd name="connsiteY14-326" fmla="*/ 2609850 h 2609850"/>
              <a:gd name="connsiteX15-327" fmla="*/ 19050 w 1790700"/>
              <a:gd name="connsiteY15-328" fmla="*/ 2609850 h 2609850"/>
              <a:gd name="connsiteX16-329" fmla="*/ 19050 w 1790700"/>
              <a:gd name="connsiteY16-330" fmla="*/ 2228850 h 2609850"/>
              <a:gd name="connsiteX17-331" fmla="*/ 190500 w 1790700"/>
              <a:gd name="connsiteY17-332" fmla="*/ 2228850 h 2609850"/>
              <a:gd name="connsiteX18-333" fmla="*/ 190500 w 1790700"/>
              <a:gd name="connsiteY18-334" fmla="*/ 2057400 h 2609850"/>
              <a:gd name="connsiteX19-335" fmla="*/ 361950 w 1790700"/>
              <a:gd name="connsiteY19-336" fmla="*/ 2057400 h 2609850"/>
              <a:gd name="connsiteX20-337" fmla="*/ 361950 w 1790700"/>
              <a:gd name="connsiteY20-338" fmla="*/ 1847850 h 2609850"/>
              <a:gd name="connsiteX21-339" fmla="*/ 647700 w 1790700"/>
              <a:gd name="connsiteY21-340" fmla="*/ 1847850 h 2609850"/>
              <a:gd name="connsiteX22-341" fmla="*/ 647700 w 1790700"/>
              <a:gd name="connsiteY22-342" fmla="*/ 1638300 h 2609850"/>
              <a:gd name="connsiteX23-343" fmla="*/ 800100 w 1790700"/>
              <a:gd name="connsiteY23-344" fmla="*/ 1638300 h 2609850"/>
              <a:gd name="connsiteX24-345" fmla="*/ 800100 w 1790700"/>
              <a:gd name="connsiteY24-346" fmla="*/ 1447800 h 2609850"/>
              <a:gd name="connsiteX25-347" fmla="*/ 1009650 w 1790700"/>
              <a:gd name="connsiteY25-348" fmla="*/ 1447800 h 2609850"/>
              <a:gd name="connsiteX26-349" fmla="*/ 1009650 w 1790700"/>
              <a:gd name="connsiteY26-350" fmla="*/ 1238250 h 2609850"/>
              <a:gd name="connsiteX27-351" fmla="*/ 819150 w 1790700"/>
              <a:gd name="connsiteY27-352" fmla="*/ 1238250 h 2609850"/>
              <a:gd name="connsiteX28-353" fmla="*/ 819150 w 1790700"/>
              <a:gd name="connsiteY28-354" fmla="*/ 1047750 h 2609850"/>
              <a:gd name="connsiteX29-355" fmla="*/ 609600 w 1790700"/>
              <a:gd name="connsiteY29-356" fmla="*/ 1047750 h 2609850"/>
              <a:gd name="connsiteX30-357" fmla="*/ 609600 w 1790700"/>
              <a:gd name="connsiteY30-358" fmla="*/ 800100 h 2609850"/>
              <a:gd name="connsiteX31-359" fmla="*/ 400050 w 1790700"/>
              <a:gd name="connsiteY31-360" fmla="*/ 800100 h 2609850"/>
              <a:gd name="connsiteX32-361" fmla="*/ 400050 w 1790700"/>
              <a:gd name="connsiteY32-362" fmla="*/ 609600 h 2609850"/>
              <a:gd name="connsiteX33-363" fmla="*/ 228600 w 1790700"/>
              <a:gd name="connsiteY33-364" fmla="*/ 609600 h 2609850"/>
              <a:gd name="connsiteX34-365" fmla="*/ 228600 w 1790700"/>
              <a:gd name="connsiteY34-366" fmla="*/ 419100 h 2609850"/>
              <a:gd name="connsiteX35-367" fmla="*/ 0 w 1790700"/>
              <a:gd name="connsiteY35-368" fmla="*/ 419100 h 2609850"/>
              <a:gd name="connsiteX36-369" fmla="*/ 0 w 1790700"/>
              <a:gd name="connsiteY36-370" fmla="*/ 0 h 2609850"/>
              <a:gd name="connsiteX0-371" fmla="*/ 0 w 1790700"/>
              <a:gd name="connsiteY0-372" fmla="*/ 0 h 2609850"/>
              <a:gd name="connsiteX1-373" fmla="*/ 989739 w 1790700"/>
              <a:gd name="connsiteY1-374" fmla="*/ 0 h 2609850"/>
              <a:gd name="connsiteX2-375" fmla="*/ 993721 w 1790700"/>
              <a:gd name="connsiteY2-376" fmla="*/ 216281 h 2609850"/>
              <a:gd name="connsiteX3-377" fmla="*/ 1389789 w 1790700"/>
              <a:gd name="connsiteY3-378" fmla="*/ 216281 h 2609850"/>
              <a:gd name="connsiteX4-379" fmla="*/ 1389788 w 1790700"/>
              <a:gd name="connsiteY4-380" fmla="*/ 398569 h 2609850"/>
              <a:gd name="connsiteX5-381" fmla="*/ 1638300 w 1790700"/>
              <a:gd name="connsiteY5-382" fmla="*/ 419100 h 2609850"/>
              <a:gd name="connsiteX6-383" fmla="*/ 1638300 w 1790700"/>
              <a:gd name="connsiteY6-384" fmla="*/ 819150 h 2609850"/>
              <a:gd name="connsiteX7-385" fmla="*/ 1790700 w 1790700"/>
              <a:gd name="connsiteY7-386" fmla="*/ 819150 h 2609850"/>
              <a:gd name="connsiteX8-387" fmla="*/ 1790700 w 1790700"/>
              <a:gd name="connsiteY8-388" fmla="*/ 1809750 h 2609850"/>
              <a:gd name="connsiteX9-389" fmla="*/ 1638300 w 1790700"/>
              <a:gd name="connsiteY9-390" fmla="*/ 1809750 h 2609850"/>
              <a:gd name="connsiteX10-391" fmla="*/ 1638300 w 1790700"/>
              <a:gd name="connsiteY10-392" fmla="*/ 2209800 h 2609850"/>
              <a:gd name="connsiteX11-393" fmla="*/ 1428750 w 1790700"/>
              <a:gd name="connsiteY11-394" fmla="*/ 2209800 h 2609850"/>
              <a:gd name="connsiteX12-395" fmla="*/ 1428750 w 1790700"/>
              <a:gd name="connsiteY12-396" fmla="*/ 2438400 h 2609850"/>
              <a:gd name="connsiteX13-397" fmla="*/ 1009650 w 1790700"/>
              <a:gd name="connsiteY13-398" fmla="*/ 2438400 h 2609850"/>
              <a:gd name="connsiteX14-399" fmla="*/ 1009650 w 1790700"/>
              <a:gd name="connsiteY14-400" fmla="*/ 2609850 h 2609850"/>
              <a:gd name="connsiteX15-401" fmla="*/ 19050 w 1790700"/>
              <a:gd name="connsiteY15-402" fmla="*/ 2609850 h 2609850"/>
              <a:gd name="connsiteX16-403" fmla="*/ 19050 w 1790700"/>
              <a:gd name="connsiteY16-404" fmla="*/ 2228850 h 2609850"/>
              <a:gd name="connsiteX17-405" fmla="*/ 190500 w 1790700"/>
              <a:gd name="connsiteY17-406" fmla="*/ 2228850 h 2609850"/>
              <a:gd name="connsiteX18-407" fmla="*/ 190500 w 1790700"/>
              <a:gd name="connsiteY18-408" fmla="*/ 2057400 h 2609850"/>
              <a:gd name="connsiteX19-409" fmla="*/ 361950 w 1790700"/>
              <a:gd name="connsiteY19-410" fmla="*/ 2057400 h 2609850"/>
              <a:gd name="connsiteX20-411" fmla="*/ 361950 w 1790700"/>
              <a:gd name="connsiteY20-412" fmla="*/ 1847850 h 2609850"/>
              <a:gd name="connsiteX21-413" fmla="*/ 647700 w 1790700"/>
              <a:gd name="connsiteY21-414" fmla="*/ 1847850 h 2609850"/>
              <a:gd name="connsiteX22-415" fmla="*/ 647700 w 1790700"/>
              <a:gd name="connsiteY22-416" fmla="*/ 1638300 h 2609850"/>
              <a:gd name="connsiteX23-417" fmla="*/ 800100 w 1790700"/>
              <a:gd name="connsiteY23-418" fmla="*/ 1638300 h 2609850"/>
              <a:gd name="connsiteX24-419" fmla="*/ 800100 w 1790700"/>
              <a:gd name="connsiteY24-420" fmla="*/ 1447800 h 2609850"/>
              <a:gd name="connsiteX25-421" fmla="*/ 1009650 w 1790700"/>
              <a:gd name="connsiteY25-422" fmla="*/ 1447800 h 2609850"/>
              <a:gd name="connsiteX26-423" fmla="*/ 1009650 w 1790700"/>
              <a:gd name="connsiteY26-424" fmla="*/ 1238250 h 2609850"/>
              <a:gd name="connsiteX27-425" fmla="*/ 819150 w 1790700"/>
              <a:gd name="connsiteY27-426" fmla="*/ 1238250 h 2609850"/>
              <a:gd name="connsiteX28-427" fmla="*/ 819150 w 1790700"/>
              <a:gd name="connsiteY28-428" fmla="*/ 1047750 h 2609850"/>
              <a:gd name="connsiteX29-429" fmla="*/ 609600 w 1790700"/>
              <a:gd name="connsiteY29-430" fmla="*/ 1047750 h 2609850"/>
              <a:gd name="connsiteX30-431" fmla="*/ 609600 w 1790700"/>
              <a:gd name="connsiteY30-432" fmla="*/ 800100 h 2609850"/>
              <a:gd name="connsiteX31-433" fmla="*/ 400050 w 1790700"/>
              <a:gd name="connsiteY31-434" fmla="*/ 800100 h 2609850"/>
              <a:gd name="connsiteX32-435" fmla="*/ 400050 w 1790700"/>
              <a:gd name="connsiteY32-436" fmla="*/ 609600 h 2609850"/>
              <a:gd name="connsiteX33-437" fmla="*/ 228600 w 1790700"/>
              <a:gd name="connsiteY33-438" fmla="*/ 609600 h 2609850"/>
              <a:gd name="connsiteX34-439" fmla="*/ 228600 w 1790700"/>
              <a:gd name="connsiteY34-440" fmla="*/ 419100 h 2609850"/>
              <a:gd name="connsiteX35-441" fmla="*/ 0 w 1790700"/>
              <a:gd name="connsiteY35-442" fmla="*/ 419100 h 2609850"/>
              <a:gd name="connsiteX36-443" fmla="*/ 0 w 1790700"/>
              <a:gd name="connsiteY36-444" fmla="*/ 0 h 2609850"/>
              <a:gd name="connsiteX0-445" fmla="*/ 0 w 1790700"/>
              <a:gd name="connsiteY0-446" fmla="*/ 0 h 2609850"/>
              <a:gd name="connsiteX1-447" fmla="*/ 989739 w 1790700"/>
              <a:gd name="connsiteY1-448" fmla="*/ 0 h 2609850"/>
              <a:gd name="connsiteX2-449" fmla="*/ 993721 w 1790700"/>
              <a:gd name="connsiteY2-450" fmla="*/ 216281 h 2609850"/>
              <a:gd name="connsiteX3-451" fmla="*/ 1389789 w 1790700"/>
              <a:gd name="connsiteY3-452" fmla="*/ 216281 h 2609850"/>
              <a:gd name="connsiteX4-453" fmla="*/ 1389788 w 1790700"/>
              <a:gd name="connsiteY4-454" fmla="*/ 398569 h 2609850"/>
              <a:gd name="connsiteX5-455" fmla="*/ 1582549 w 1790700"/>
              <a:gd name="connsiteY5-456" fmla="*/ 398568 h 2609850"/>
              <a:gd name="connsiteX6-457" fmla="*/ 1638300 w 1790700"/>
              <a:gd name="connsiteY6-458" fmla="*/ 819150 h 2609850"/>
              <a:gd name="connsiteX7-459" fmla="*/ 1790700 w 1790700"/>
              <a:gd name="connsiteY7-460" fmla="*/ 819150 h 2609850"/>
              <a:gd name="connsiteX8-461" fmla="*/ 1790700 w 1790700"/>
              <a:gd name="connsiteY8-462" fmla="*/ 1809750 h 2609850"/>
              <a:gd name="connsiteX9-463" fmla="*/ 1638300 w 1790700"/>
              <a:gd name="connsiteY9-464" fmla="*/ 1809750 h 2609850"/>
              <a:gd name="connsiteX10-465" fmla="*/ 1638300 w 1790700"/>
              <a:gd name="connsiteY10-466" fmla="*/ 2209800 h 2609850"/>
              <a:gd name="connsiteX11-467" fmla="*/ 1428750 w 1790700"/>
              <a:gd name="connsiteY11-468" fmla="*/ 2209800 h 2609850"/>
              <a:gd name="connsiteX12-469" fmla="*/ 1428750 w 1790700"/>
              <a:gd name="connsiteY12-470" fmla="*/ 2438400 h 2609850"/>
              <a:gd name="connsiteX13-471" fmla="*/ 1009650 w 1790700"/>
              <a:gd name="connsiteY13-472" fmla="*/ 2438400 h 2609850"/>
              <a:gd name="connsiteX14-473" fmla="*/ 1009650 w 1790700"/>
              <a:gd name="connsiteY14-474" fmla="*/ 2609850 h 2609850"/>
              <a:gd name="connsiteX15-475" fmla="*/ 19050 w 1790700"/>
              <a:gd name="connsiteY15-476" fmla="*/ 2609850 h 2609850"/>
              <a:gd name="connsiteX16-477" fmla="*/ 19050 w 1790700"/>
              <a:gd name="connsiteY16-478" fmla="*/ 2228850 h 2609850"/>
              <a:gd name="connsiteX17-479" fmla="*/ 190500 w 1790700"/>
              <a:gd name="connsiteY17-480" fmla="*/ 2228850 h 2609850"/>
              <a:gd name="connsiteX18-481" fmla="*/ 190500 w 1790700"/>
              <a:gd name="connsiteY18-482" fmla="*/ 2057400 h 2609850"/>
              <a:gd name="connsiteX19-483" fmla="*/ 361950 w 1790700"/>
              <a:gd name="connsiteY19-484" fmla="*/ 2057400 h 2609850"/>
              <a:gd name="connsiteX20-485" fmla="*/ 361950 w 1790700"/>
              <a:gd name="connsiteY20-486" fmla="*/ 1847850 h 2609850"/>
              <a:gd name="connsiteX21-487" fmla="*/ 647700 w 1790700"/>
              <a:gd name="connsiteY21-488" fmla="*/ 1847850 h 2609850"/>
              <a:gd name="connsiteX22-489" fmla="*/ 647700 w 1790700"/>
              <a:gd name="connsiteY22-490" fmla="*/ 1638300 h 2609850"/>
              <a:gd name="connsiteX23-491" fmla="*/ 800100 w 1790700"/>
              <a:gd name="connsiteY23-492" fmla="*/ 1638300 h 2609850"/>
              <a:gd name="connsiteX24-493" fmla="*/ 800100 w 1790700"/>
              <a:gd name="connsiteY24-494" fmla="*/ 1447800 h 2609850"/>
              <a:gd name="connsiteX25-495" fmla="*/ 1009650 w 1790700"/>
              <a:gd name="connsiteY25-496" fmla="*/ 1447800 h 2609850"/>
              <a:gd name="connsiteX26-497" fmla="*/ 1009650 w 1790700"/>
              <a:gd name="connsiteY26-498" fmla="*/ 1238250 h 2609850"/>
              <a:gd name="connsiteX27-499" fmla="*/ 819150 w 1790700"/>
              <a:gd name="connsiteY27-500" fmla="*/ 1238250 h 2609850"/>
              <a:gd name="connsiteX28-501" fmla="*/ 819150 w 1790700"/>
              <a:gd name="connsiteY28-502" fmla="*/ 1047750 h 2609850"/>
              <a:gd name="connsiteX29-503" fmla="*/ 609600 w 1790700"/>
              <a:gd name="connsiteY29-504" fmla="*/ 1047750 h 2609850"/>
              <a:gd name="connsiteX30-505" fmla="*/ 609600 w 1790700"/>
              <a:gd name="connsiteY30-506" fmla="*/ 800100 h 2609850"/>
              <a:gd name="connsiteX31-507" fmla="*/ 400050 w 1790700"/>
              <a:gd name="connsiteY31-508" fmla="*/ 800100 h 2609850"/>
              <a:gd name="connsiteX32-509" fmla="*/ 400050 w 1790700"/>
              <a:gd name="connsiteY32-510" fmla="*/ 609600 h 2609850"/>
              <a:gd name="connsiteX33-511" fmla="*/ 228600 w 1790700"/>
              <a:gd name="connsiteY33-512" fmla="*/ 609600 h 2609850"/>
              <a:gd name="connsiteX34-513" fmla="*/ 228600 w 1790700"/>
              <a:gd name="connsiteY34-514" fmla="*/ 419100 h 2609850"/>
              <a:gd name="connsiteX35-515" fmla="*/ 0 w 1790700"/>
              <a:gd name="connsiteY35-516" fmla="*/ 419100 h 2609850"/>
              <a:gd name="connsiteX36-517" fmla="*/ 0 w 1790700"/>
              <a:gd name="connsiteY36-518" fmla="*/ 0 h 2609850"/>
              <a:gd name="connsiteX0-519" fmla="*/ 0 w 1790700"/>
              <a:gd name="connsiteY0-520" fmla="*/ 0 h 2609850"/>
              <a:gd name="connsiteX1-521" fmla="*/ 989739 w 1790700"/>
              <a:gd name="connsiteY1-522" fmla="*/ 0 h 2609850"/>
              <a:gd name="connsiteX2-523" fmla="*/ 993721 w 1790700"/>
              <a:gd name="connsiteY2-524" fmla="*/ 216281 h 2609850"/>
              <a:gd name="connsiteX3-525" fmla="*/ 1389789 w 1790700"/>
              <a:gd name="connsiteY3-526" fmla="*/ 216281 h 2609850"/>
              <a:gd name="connsiteX4-527" fmla="*/ 1389788 w 1790700"/>
              <a:gd name="connsiteY4-528" fmla="*/ 398569 h 2609850"/>
              <a:gd name="connsiteX5-529" fmla="*/ 1582549 w 1790700"/>
              <a:gd name="connsiteY5-530" fmla="*/ 398568 h 2609850"/>
              <a:gd name="connsiteX6-531" fmla="*/ 1574584 w 1790700"/>
              <a:gd name="connsiteY6-532" fmla="*/ 802725 h 2609850"/>
              <a:gd name="connsiteX7-533" fmla="*/ 1790700 w 1790700"/>
              <a:gd name="connsiteY7-534" fmla="*/ 819150 h 2609850"/>
              <a:gd name="connsiteX8-535" fmla="*/ 1790700 w 1790700"/>
              <a:gd name="connsiteY8-536" fmla="*/ 1809750 h 2609850"/>
              <a:gd name="connsiteX9-537" fmla="*/ 1638300 w 1790700"/>
              <a:gd name="connsiteY9-538" fmla="*/ 1809750 h 2609850"/>
              <a:gd name="connsiteX10-539" fmla="*/ 1638300 w 1790700"/>
              <a:gd name="connsiteY10-540" fmla="*/ 2209800 h 2609850"/>
              <a:gd name="connsiteX11-541" fmla="*/ 1428750 w 1790700"/>
              <a:gd name="connsiteY11-542" fmla="*/ 2209800 h 2609850"/>
              <a:gd name="connsiteX12-543" fmla="*/ 1428750 w 1790700"/>
              <a:gd name="connsiteY12-544" fmla="*/ 2438400 h 2609850"/>
              <a:gd name="connsiteX13-545" fmla="*/ 1009650 w 1790700"/>
              <a:gd name="connsiteY13-546" fmla="*/ 2438400 h 2609850"/>
              <a:gd name="connsiteX14-547" fmla="*/ 1009650 w 1790700"/>
              <a:gd name="connsiteY14-548" fmla="*/ 2609850 h 2609850"/>
              <a:gd name="connsiteX15-549" fmla="*/ 19050 w 1790700"/>
              <a:gd name="connsiteY15-550" fmla="*/ 2609850 h 2609850"/>
              <a:gd name="connsiteX16-551" fmla="*/ 19050 w 1790700"/>
              <a:gd name="connsiteY16-552" fmla="*/ 2228850 h 2609850"/>
              <a:gd name="connsiteX17-553" fmla="*/ 190500 w 1790700"/>
              <a:gd name="connsiteY17-554" fmla="*/ 2228850 h 2609850"/>
              <a:gd name="connsiteX18-555" fmla="*/ 190500 w 1790700"/>
              <a:gd name="connsiteY18-556" fmla="*/ 2057400 h 2609850"/>
              <a:gd name="connsiteX19-557" fmla="*/ 361950 w 1790700"/>
              <a:gd name="connsiteY19-558" fmla="*/ 2057400 h 2609850"/>
              <a:gd name="connsiteX20-559" fmla="*/ 361950 w 1790700"/>
              <a:gd name="connsiteY20-560" fmla="*/ 1847850 h 2609850"/>
              <a:gd name="connsiteX21-561" fmla="*/ 647700 w 1790700"/>
              <a:gd name="connsiteY21-562" fmla="*/ 1847850 h 2609850"/>
              <a:gd name="connsiteX22-563" fmla="*/ 647700 w 1790700"/>
              <a:gd name="connsiteY22-564" fmla="*/ 1638300 h 2609850"/>
              <a:gd name="connsiteX23-565" fmla="*/ 800100 w 1790700"/>
              <a:gd name="connsiteY23-566" fmla="*/ 1638300 h 2609850"/>
              <a:gd name="connsiteX24-567" fmla="*/ 800100 w 1790700"/>
              <a:gd name="connsiteY24-568" fmla="*/ 1447800 h 2609850"/>
              <a:gd name="connsiteX25-569" fmla="*/ 1009650 w 1790700"/>
              <a:gd name="connsiteY25-570" fmla="*/ 1447800 h 2609850"/>
              <a:gd name="connsiteX26-571" fmla="*/ 1009650 w 1790700"/>
              <a:gd name="connsiteY26-572" fmla="*/ 1238250 h 2609850"/>
              <a:gd name="connsiteX27-573" fmla="*/ 819150 w 1790700"/>
              <a:gd name="connsiteY27-574" fmla="*/ 1238250 h 2609850"/>
              <a:gd name="connsiteX28-575" fmla="*/ 819150 w 1790700"/>
              <a:gd name="connsiteY28-576" fmla="*/ 1047750 h 2609850"/>
              <a:gd name="connsiteX29-577" fmla="*/ 609600 w 1790700"/>
              <a:gd name="connsiteY29-578" fmla="*/ 1047750 h 2609850"/>
              <a:gd name="connsiteX30-579" fmla="*/ 609600 w 1790700"/>
              <a:gd name="connsiteY30-580" fmla="*/ 800100 h 2609850"/>
              <a:gd name="connsiteX31-581" fmla="*/ 400050 w 1790700"/>
              <a:gd name="connsiteY31-582" fmla="*/ 800100 h 2609850"/>
              <a:gd name="connsiteX32-583" fmla="*/ 400050 w 1790700"/>
              <a:gd name="connsiteY32-584" fmla="*/ 609600 h 2609850"/>
              <a:gd name="connsiteX33-585" fmla="*/ 228600 w 1790700"/>
              <a:gd name="connsiteY33-586" fmla="*/ 609600 h 2609850"/>
              <a:gd name="connsiteX34-587" fmla="*/ 228600 w 1790700"/>
              <a:gd name="connsiteY34-588" fmla="*/ 419100 h 2609850"/>
              <a:gd name="connsiteX35-589" fmla="*/ 0 w 1790700"/>
              <a:gd name="connsiteY35-590" fmla="*/ 419100 h 2609850"/>
              <a:gd name="connsiteX36-591" fmla="*/ 0 w 1790700"/>
              <a:gd name="connsiteY36-592" fmla="*/ 0 h 2609850"/>
              <a:gd name="connsiteX0-593" fmla="*/ 0 w 1790700"/>
              <a:gd name="connsiteY0-594" fmla="*/ 0 h 2609850"/>
              <a:gd name="connsiteX1-595" fmla="*/ 989739 w 1790700"/>
              <a:gd name="connsiteY1-596" fmla="*/ 0 h 2609850"/>
              <a:gd name="connsiteX2-597" fmla="*/ 993721 w 1790700"/>
              <a:gd name="connsiteY2-598" fmla="*/ 216281 h 2609850"/>
              <a:gd name="connsiteX3-599" fmla="*/ 1389789 w 1790700"/>
              <a:gd name="connsiteY3-600" fmla="*/ 216281 h 2609850"/>
              <a:gd name="connsiteX4-601" fmla="*/ 1389788 w 1790700"/>
              <a:gd name="connsiteY4-602" fmla="*/ 398569 h 2609850"/>
              <a:gd name="connsiteX5-603" fmla="*/ 1582549 w 1790700"/>
              <a:gd name="connsiteY5-604" fmla="*/ 398568 h 2609850"/>
              <a:gd name="connsiteX6-605" fmla="*/ 1574584 w 1790700"/>
              <a:gd name="connsiteY6-606" fmla="*/ 802725 h 2609850"/>
              <a:gd name="connsiteX7-607" fmla="*/ 1782736 w 1790700"/>
              <a:gd name="connsiteY7-608" fmla="*/ 806832 h 2609850"/>
              <a:gd name="connsiteX8-609" fmla="*/ 1790700 w 1790700"/>
              <a:gd name="connsiteY8-610" fmla="*/ 1809750 h 2609850"/>
              <a:gd name="connsiteX9-611" fmla="*/ 1638300 w 1790700"/>
              <a:gd name="connsiteY9-612" fmla="*/ 1809750 h 2609850"/>
              <a:gd name="connsiteX10-613" fmla="*/ 1638300 w 1790700"/>
              <a:gd name="connsiteY10-614" fmla="*/ 2209800 h 2609850"/>
              <a:gd name="connsiteX11-615" fmla="*/ 1428750 w 1790700"/>
              <a:gd name="connsiteY11-616" fmla="*/ 2209800 h 2609850"/>
              <a:gd name="connsiteX12-617" fmla="*/ 1428750 w 1790700"/>
              <a:gd name="connsiteY12-618" fmla="*/ 2438400 h 2609850"/>
              <a:gd name="connsiteX13-619" fmla="*/ 1009650 w 1790700"/>
              <a:gd name="connsiteY13-620" fmla="*/ 2438400 h 2609850"/>
              <a:gd name="connsiteX14-621" fmla="*/ 1009650 w 1790700"/>
              <a:gd name="connsiteY14-622" fmla="*/ 2609850 h 2609850"/>
              <a:gd name="connsiteX15-623" fmla="*/ 19050 w 1790700"/>
              <a:gd name="connsiteY15-624" fmla="*/ 2609850 h 2609850"/>
              <a:gd name="connsiteX16-625" fmla="*/ 19050 w 1790700"/>
              <a:gd name="connsiteY16-626" fmla="*/ 2228850 h 2609850"/>
              <a:gd name="connsiteX17-627" fmla="*/ 190500 w 1790700"/>
              <a:gd name="connsiteY17-628" fmla="*/ 2228850 h 2609850"/>
              <a:gd name="connsiteX18-629" fmla="*/ 190500 w 1790700"/>
              <a:gd name="connsiteY18-630" fmla="*/ 2057400 h 2609850"/>
              <a:gd name="connsiteX19-631" fmla="*/ 361950 w 1790700"/>
              <a:gd name="connsiteY19-632" fmla="*/ 2057400 h 2609850"/>
              <a:gd name="connsiteX20-633" fmla="*/ 361950 w 1790700"/>
              <a:gd name="connsiteY20-634" fmla="*/ 1847850 h 2609850"/>
              <a:gd name="connsiteX21-635" fmla="*/ 647700 w 1790700"/>
              <a:gd name="connsiteY21-636" fmla="*/ 1847850 h 2609850"/>
              <a:gd name="connsiteX22-637" fmla="*/ 647700 w 1790700"/>
              <a:gd name="connsiteY22-638" fmla="*/ 1638300 h 2609850"/>
              <a:gd name="connsiteX23-639" fmla="*/ 800100 w 1790700"/>
              <a:gd name="connsiteY23-640" fmla="*/ 1638300 h 2609850"/>
              <a:gd name="connsiteX24-641" fmla="*/ 800100 w 1790700"/>
              <a:gd name="connsiteY24-642" fmla="*/ 1447800 h 2609850"/>
              <a:gd name="connsiteX25-643" fmla="*/ 1009650 w 1790700"/>
              <a:gd name="connsiteY25-644" fmla="*/ 1447800 h 2609850"/>
              <a:gd name="connsiteX26-645" fmla="*/ 1009650 w 1790700"/>
              <a:gd name="connsiteY26-646" fmla="*/ 1238250 h 2609850"/>
              <a:gd name="connsiteX27-647" fmla="*/ 819150 w 1790700"/>
              <a:gd name="connsiteY27-648" fmla="*/ 1238250 h 2609850"/>
              <a:gd name="connsiteX28-649" fmla="*/ 819150 w 1790700"/>
              <a:gd name="connsiteY28-650" fmla="*/ 1047750 h 2609850"/>
              <a:gd name="connsiteX29-651" fmla="*/ 609600 w 1790700"/>
              <a:gd name="connsiteY29-652" fmla="*/ 1047750 h 2609850"/>
              <a:gd name="connsiteX30-653" fmla="*/ 609600 w 1790700"/>
              <a:gd name="connsiteY30-654" fmla="*/ 800100 h 2609850"/>
              <a:gd name="connsiteX31-655" fmla="*/ 400050 w 1790700"/>
              <a:gd name="connsiteY31-656" fmla="*/ 800100 h 2609850"/>
              <a:gd name="connsiteX32-657" fmla="*/ 400050 w 1790700"/>
              <a:gd name="connsiteY32-658" fmla="*/ 609600 h 2609850"/>
              <a:gd name="connsiteX33-659" fmla="*/ 228600 w 1790700"/>
              <a:gd name="connsiteY33-660" fmla="*/ 609600 h 2609850"/>
              <a:gd name="connsiteX34-661" fmla="*/ 228600 w 1790700"/>
              <a:gd name="connsiteY34-662" fmla="*/ 419100 h 2609850"/>
              <a:gd name="connsiteX35-663" fmla="*/ 0 w 1790700"/>
              <a:gd name="connsiteY35-664" fmla="*/ 419100 h 2609850"/>
              <a:gd name="connsiteX36-665" fmla="*/ 0 w 1790700"/>
              <a:gd name="connsiteY36-666" fmla="*/ 0 h 2609850"/>
              <a:gd name="connsiteX0-667" fmla="*/ 0 w 1791467"/>
              <a:gd name="connsiteY0-668" fmla="*/ 0 h 2609850"/>
              <a:gd name="connsiteX1-669" fmla="*/ 989739 w 1791467"/>
              <a:gd name="connsiteY1-670" fmla="*/ 0 h 2609850"/>
              <a:gd name="connsiteX2-671" fmla="*/ 993721 w 1791467"/>
              <a:gd name="connsiteY2-672" fmla="*/ 216281 h 2609850"/>
              <a:gd name="connsiteX3-673" fmla="*/ 1389789 w 1791467"/>
              <a:gd name="connsiteY3-674" fmla="*/ 216281 h 2609850"/>
              <a:gd name="connsiteX4-675" fmla="*/ 1389788 w 1791467"/>
              <a:gd name="connsiteY4-676" fmla="*/ 398569 h 2609850"/>
              <a:gd name="connsiteX5-677" fmla="*/ 1582549 w 1791467"/>
              <a:gd name="connsiteY5-678" fmla="*/ 398568 h 2609850"/>
              <a:gd name="connsiteX6-679" fmla="*/ 1574584 w 1791467"/>
              <a:gd name="connsiteY6-680" fmla="*/ 802725 h 2609850"/>
              <a:gd name="connsiteX7-681" fmla="*/ 1790701 w 1791467"/>
              <a:gd name="connsiteY7-682" fmla="*/ 806832 h 2609850"/>
              <a:gd name="connsiteX8-683" fmla="*/ 1790700 w 1791467"/>
              <a:gd name="connsiteY8-684" fmla="*/ 1809750 h 2609850"/>
              <a:gd name="connsiteX9-685" fmla="*/ 1638300 w 1791467"/>
              <a:gd name="connsiteY9-686" fmla="*/ 1809750 h 2609850"/>
              <a:gd name="connsiteX10-687" fmla="*/ 1638300 w 1791467"/>
              <a:gd name="connsiteY10-688" fmla="*/ 2209800 h 2609850"/>
              <a:gd name="connsiteX11-689" fmla="*/ 1428750 w 1791467"/>
              <a:gd name="connsiteY11-690" fmla="*/ 2209800 h 2609850"/>
              <a:gd name="connsiteX12-691" fmla="*/ 1428750 w 1791467"/>
              <a:gd name="connsiteY12-692" fmla="*/ 2438400 h 2609850"/>
              <a:gd name="connsiteX13-693" fmla="*/ 1009650 w 1791467"/>
              <a:gd name="connsiteY13-694" fmla="*/ 2438400 h 2609850"/>
              <a:gd name="connsiteX14-695" fmla="*/ 1009650 w 1791467"/>
              <a:gd name="connsiteY14-696" fmla="*/ 2609850 h 2609850"/>
              <a:gd name="connsiteX15-697" fmla="*/ 19050 w 1791467"/>
              <a:gd name="connsiteY15-698" fmla="*/ 2609850 h 2609850"/>
              <a:gd name="connsiteX16-699" fmla="*/ 19050 w 1791467"/>
              <a:gd name="connsiteY16-700" fmla="*/ 2228850 h 2609850"/>
              <a:gd name="connsiteX17-701" fmla="*/ 190500 w 1791467"/>
              <a:gd name="connsiteY17-702" fmla="*/ 2228850 h 2609850"/>
              <a:gd name="connsiteX18-703" fmla="*/ 190500 w 1791467"/>
              <a:gd name="connsiteY18-704" fmla="*/ 2057400 h 2609850"/>
              <a:gd name="connsiteX19-705" fmla="*/ 361950 w 1791467"/>
              <a:gd name="connsiteY19-706" fmla="*/ 2057400 h 2609850"/>
              <a:gd name="connsiteX20-707" fmla="*/ 361950 w 1791467"/>
              <a:gd name="connsiteY20-708" fmla="*/ 1847850 h 2609850"/>
              <a:gd name="connsiteX21-709" fmla="*/ 647700 w 1791467"/>
              <a:gd name="connsiteY21-710" fmla="*/ 1847850 h 2609850"/>
              <a:gd name="connsiteX22-711" fmla="*/ 647700 w 1791467"/>
              <a:gd name="connsiteY22-712" fmla="*/ 1638300 h 2609850"/>
              <a:gd name="connsiteX23-713" fmla="*/ 800100 w 1791467"/>
              <a:gd name="connsiteY23-714" fmla="*/ 1638300 h 2609850"/>
              <a:gd name="connsiteX24-715" fmla="*/ 800100 w 1791467"/>
              <a:gd name="connsiteY24-716" fmla="*/ 1447800 h 2609850"/>
              <a:gd name="connsiteX25-717" fmla="*/ 1009650 w 1791467"/>
              <a:gd name="connsiteY25-718" fmla="*/ 1447800 h 2609850"/>
              <a:gd name="connsiteX26-719" fmla="*/ 1009650 w 1791467"/>
              <a:gd name="connsiteY26-720" fmla="*/ 1238250 h 2609850"/>
              <a:gd name="connsiteX27-721" fmla="*/ 819150 w 1791467"/>
              <a:gd name="connsiteY27-722" fmla="*/ 1238250 h 2609850"/>
              <a:gd name="connsiteX28-723" fmla="*/ 819150 w 1791467"/>
              <a:gd name="connsiteY28-724" fmla="*/ 1047750 h 2609850"/>
              <a:gd name="connsiteX29-725" fmla="*/ 609600 w 1791467"/>
              <a:gd name="connsiteY29-726" fmla="*/ 1047750 h 2609850"/>
              <a:gd name="connsiteX30-727" fmla="*/ 609600 w 1791467"/>
              <a:gd name="connsiteY30-728" fmla="*/ 800100 h 2609850"/>
              <a:gd name="connsiteX31-729" fmla="*/ 400050 w 1791467"/>
              <a:gd name="connsiteY31-730" fmla="*/ 800100 h 2609850"/>
              <a:gd name="connsiteX32-731" fmla="*/ 400050 w 1791467"/>
              <a:gd name="connsiteY32-732" fmla="*/ 609600 h 2609850"/>
              <a:gd name="connsiteX33-733" fmla="*/ 228600 w 1791467"/>
              <a:gd name="connsiteY33-734" fmla="*/ 609600 h 2609850"/>
              <a:gd name="connsiteX34-735" fmla="*/ 228600 w 1791467"/>
              <a:gd name="connsiteY34-736" fmla="*/ 419100 h 2609850"/>
              <a:gd name="connsiteX35-737" fmla="*/ 0 w 1791467"/>
              <a:gd name="connsiteY35-738" fmla="*/ 419100 h 2609850"/>
              <a:gd name="connsiteX36-739" fmla="*/ 0 w 1791467"/>
              <a:gd name="connsiteY36-740" fmla="*/ 0 h 2609850"/>
              <a:gd name="connsiteX0-741" fmla="*/ 0 w 1794682"/>
              <a:gd name="connsiteY0-742" fmla="*/ 0 h 2609850"/>
              <a:gd name="connsiteX1-743" fmla="*/ 989739 w 1794682"/>
              <a:gd name="connsiteY1-744" fmla="*/ 0 h 2609850"/>
              <a:gd name="connsiteX2-745" fmla="*/ 993721 w 1794682"/>
              <a:gd name="connsiteY2-746" fmla="*/ 216281 h 2609850"/>
              <a:gd name="connsiteX3-747" fmla="*/ 1389789 w 1794682"/>
              <a:gd name="connsiteY3-748" fmla="*/ 216281 h 2609850"/>
              <a:gd name="connsiteX4-749" fmla="*/ 1389788 w 1794682"/>
              <a:gd name="connsiteY4-750" fmla="*/ 398569 h 2609850"/>
              <a:gd name="connsiteX5-751" fmla="*/ 1582549 w 1794682"/>
              <a:gd name="connsiteY5-752" fmla="*/ 398568 h 2609850"/>
              <a:gd name="connsiteX6-753" fmla="*/ 1574584 w 1794682"/>
              <a:gd name="connsiteY6-754" fmla="*/ 802725 h 2609850"/>
              <a:gd name="connsiteX7-755" fmla="*/ 1790701 w 1794682"/>
              <a:gd name="connsiteY7-756" fmla="*/ 806832 h 2609850"/>
              <a:gd name="connsiteX8-757" fmla="*/ 1794682 w 1794682"/>
              <a:gd name="connsiteY8-758" fmla="*/ 1781007 h 2609850"/>
              <a:gd name="connsiteX9-759" fmla="*/ 1638300 w 1794682"/>
              <a:gd name="connsiteY9-760" fmla="*/ 1809750 h 2609850"/>
              <a:gd name="connsiteX10-761" fmla="*/ 1638300 w 1794682"/>
              <a:gd name="connsiteY10-762" fmla="*/ 2209800 h 2609850"/>
              <a:gd name="connsiteX11-763" fmla="*/ 1428750 w 1794682"/>
              <a:gd name="connsiteY11-764" fmla="*/ 2209800 h 2609850"/>
              <a:gd name="connsiteX12-765" fmla="*/ 1428750 w 1794682"/>
              <a:gd name="connsiteY12-766" fmla="*/ 2438400 h 2609850"/>
              <a:gd name="connsiteX13-767" fmla="*/ 1009650 w 1794682"/>
              <a:gd name="connsiteY13-768" fmla="*/ 2438400 h 2609850"/>
              <a:gd name="connsiteX14-769" fmla="*/ 1009650 w 1794682"/>
              <a:gd name="connsiteY14-770" fmla="*/ 2609850 h 2609850"/>
              <a:gd name="connsiteX15-771" fmla="*/ 19050 w 1794682"/>
              <a:gd name="connsiteY15-772" fmla="*/ 2609850 h 2609850"/>
              <a:gd name="connsiteX16-773" fmla="*/ 19050 w 1794682"/>
              <a:gd name="connsiteY16-774" fmla="*/ 2228850 h 2609850"/>
              <a:gd name="connsiteX17-775" fmla="*/ 190500 w 1794682"/>
              <a:gd name="connsiteY17-776" fmla="*/ 2228850 h 2609850"/>
              <a:gd name="connsiteX18-777" fmla="*/ 190500 w 1794682"/>
              <a:gd name="connsiteY18-778" fmla="*/ 2057400 h 2609850"/>
              <a:gd name="connsiteX19-779" fmla="*/ 361950 w 1794682"/>
              <a:gd name="connsiteY19-780" fmla="*/ 2057400 h 2609850"/>
              <a:gd name="connsiteX20-781" fmla="*/ 361950 w 1794682"/>
              <a:gd name="connsiteY20-782" fmla="*/ 1847850 h 2609850"/>
              <a:gd name="connsiteX21-783" fmla="*/ 647700 w 1794682"/>
              <a:gd name="connsiteY21-784" fmla="*/ 1847850 h 2609850"/>
              <a:gd name="connsiteX22-785" fmla="*/ 647700 w 1794682"/>
              <a:gd name="connsiteY22-786" fmla="*/ 1638300 h 2609850"/>
              <a:gd name="connsiteX23-787" fmla="*/ 800100 w 1794682"/>
              <a:gd name="connsiteY23-788" fmla="*/ 1638300 h 2609850"/>
              <a:gd name="connsiteX24-789" fmla="*/ 800100 w 1794682"/>
              <a:gd name="connsiteY24-790" fmla="*/ 1447800 h 2609850"/>
              <a:gd name="connsiteX25-791" fmla="*/ 1009650 w 1794682"/>
              <a:gd name="connsiteY25-792" fmla="*/ 1447800 h 2609850"/>
              <a:gd name="connsiteX26-793" fmla="*/ 1009650 w 1794682"/>
              <a:gd name="connsiteY26-794" fmla="*/ 1238250 h 2609850"/>
              <a:gd name="connsiteX27-795" fmla="*/ 819150 w 1794682"/>
              <a:gd name="connsiteY27-796" fmla="*/ 1238250 h 2609850"/>
              <a:gd name="connsiteX28-797" fmla="*/ 819150 w 1794682"/>
              <a:gd name="connsiteY28-798" fmla="*/ 1047750 h 2609850"/>
              <a:gd name="connsiteX29-799" fmla="*/ 609600 w 1794682"/>
              <a:gd name="connsiteY29-800" fmla="*/ 1047750 h 2609850"/>
              <a:gd name="connsiteX30-801" fmla="*/ 609600 w 1794682"/>
              <a:gd name="connsiteY30-802" fmla="*/ 800100 h 2609850"/>
              <a:gd name="connsiteX31-803" fmla="*/ 400050 w 1794682"/>
              <a:gd name="connsiteY31-804" fmla="*/ 800100 h 2609850"/>
              <a:gd name="connsiteX32-805" fmla="*/ 400050 w 1794682"/>
              <a:gd name="connsiteY32-806" fmla="*/ 609600 h 2609850"/>
              <a:gd name="connsiteX33-807" fmla="*/ 228600 w 1794682"/>
              <a:gd name="connsiteY33-808" fmla="*/ 609600 h 2609850"/>
              <a:gd name="connsiteX34-809" fmla="*/ 228600 w 1794682"/>
              <a:gd name="connsiteY34-810" fmla="*/ 419100 h 2609850"/>
              <a:gd name="connsiteX35-811" fmla="*/ 0 w 1794682"/>
              <a:gd name="connsiteY35-812" fmla="*/ 419100 h 2609850"/>
              <a:gd name="connsiteX36-813" fmla="*/ 0 w 1794682"/>
              <a:gd name="connsiteY36-814" fmla="*/ 0 h 2609850"/>
              <a:gd name="connsiteX0-815" fmla="*/ 0 w 1794682"/>
              <a:gd name="connsiteY0-816" fmla="*/ 0 h 2609850"/>
              <a:gd name="connsiteX1-817" fmla="*/ 989739 w 1794682"/>
              <a:gd name="connsiteY1-818" fmla="*/ 0 h 2609850"/>
              <a:gd name="connsiteX2-819" fmla="*/ 993721 w 1794682"/>
              <a:gd name="connsiteY2-820" fmla="*/ 216281 h 2609850"/>
              <a:gd name="connsiteX3-821" fmla="*/ 1389789 w 1794682"/>
              <a:gd name="connsiteY3-822" fmla="*/ 216281 h 2609850"/>
              <a:gd name="connsiteX4-823" fmla="*/ 1389788 w 1794682"/>
              <a:gd name="connsiteY4-824" fmla="*/ 398569 h 2609850"/>
              <a:gd name="connsiteX5-825" fmla="*/ 1582549 w 1794682"/>
              <a:gd name="connsiteY5-826" fmla="*/ 398568 h 2609850"/>
              <a:gd name="connsiteX6-827" fmla="*/ 1574584 w 1794682"/>
              <a:gd name="connsiteY6-828" fmla="*/ 802725 h 2609850"/>
              <a:gd name="connsiteX7-829" fmla="*/ 1790701 w 1794682"/>
              <a:gd name="connsiteY7-830" fmla="*/ 806832 h 2609850"/>
              <a:gd name="connsiteX8-831" fmla="*/ 1794682 w 1794682"/>
              <a:gd name="connsiteY8-832" fmla="*/ 1781007 h 2609850"/>
              <a:gd name="connsiteX9-833" fmla="*/ 1578566 w 1794682"/>
              <a:gd name="connsiteY9-834" fmla="*/ 1785113 h 2609850"/>
              <a:gd name="connsiteX10-835" fmla="*/ 1638300 w 1794682"/>
              <a:gd name="connsiteY10-836" fmla="*/ 2209800 h 2609850"/>
              <a:gd name="connsiteX11-837" fmla="*/ 1428750 w 1794682"/>
              <a:gd name="connsiteY11-838" fmla="*/ 2209800 h 2609850"/>
              <a:gd name="connsiteX12-839" fmla="*/ 1428750 w 1794682"/>
              <a:gd name="connsiteY12-840" fmla="*/ 2438400 h 2609850"/>
              <a:gd name="connsiteX13-841" fmla="*/ 1009650 w 1794682"/>
              <a:gd name="connsiteY13-842" fmla="*/ 2438400 h 2609850"/>
              <a:gd name="connsiteX14-843" fmla="*/ 1009650 w 1794682"/>
              <a:gd name="connsiteY14-844" fmla="*/ 2609850 h 2609850"/>
              <a:gd name="connsiteX15-845" fmla="*/ 19050 w 1794682"/>
              <a:gd name="connsiteY15-846" fmla="*/ 2609850 h 2609850"/>
              <a:gd name="connsiteX16-847" fmla="*/ 19050 w 1794682"/>
              <a:gd name="connsiteY16-848" fmla="*/ 2228850 h 2609850"/>
              <a:gd name="connsiteX17-849" fmla="*/ 190500 w 1794682"/>
              <a:gd name="connsiteY17-850" fmla="*/ 2228850 h 2609850"/>
              <a:gd name="connsiteX18-851" fmla="*/ 190500 w 1794682"/>
              <a:gd name="connsiteY18-852" fmla="*/ 2057400 h 2609850"/>
              <a:gd name="connsiteX19-853" fmla="*/ 361950 w 1794682"/>
              <a:gd name="connsiteY19-854" fmla="*/ 2057400 h 2609850"/>
              <a:gd name="connsiteX20-855" fmla="*/ 361950 w 1794682"/>
              <a:gd name="connsiteY20-856" fmla="*/ 1847850 h 2609850"/>
              <a:gd name="connsiteX21-857" fmla="*/ 647700 w 1794682"/>
              <a:gd name="connsiteY21-858" fmla="*/ 1847850 h 2609850"/>
              <a:gd name="connsiteX22-859" fmla="*/ 647700 w 1794682"/>
              <a:gd name="connsiteY22-860" fmla="*/ 1638300 h 2609850"/>
              <a:gd name="connsiteX23-861" fmla="*/ 800100 w 1794682"/>
              <a:gd name="connsiteY23-862" fmla="*/ 1638300 h 2609850"/>
              <a:gd name="connsiteX24-863" fmla="*/ 800100 w 1794682"/>
              <a:gd name="connsiteY24-864" fmla="*/ 1447800 h 2609850"/>
              <a:gd name="connsiteX25-865" fmla="*/ 1009650 w 1794682"/>
              <a:gd name="connsiteY25-866" fmla="*/ 1447800 h 2609850"/>
              <a:gd name="connsiteX26-867" fmla="*/ 1009650 w 1794682"/>
              <a:gd name="connsiteY26-868" fmla="*/ 1238250 h 2609850"/>
              <a:gd name="connsiteX27-869" fmla="*/ 819150 w 1794682"/>
              <a:gd name="connsiteY27-870" fmla="*/ 1238250 h 2609850"/>
              <a:gd name="connsiteX28-871" fmla="*/ 819150 w 1794682"/>
              <a:gd name="connsiteY28-872" fmla="*/ 1047750 h 2609850"/>
              <a:gd name="connsiteX29-873" fmla="*/ 609600 w 1794682"/>
              <a:gd name="connsiteY29-874" fmla="*/ 1047750 h 2609850"/>
              <a:gd name="connsiteX30-875" fmla="*/ 609600 w 1794682"/>
              <a:gd name="connsiteY30-876" fmla="*/ 800100 h 2609850"/>
              <a:gd name="connsiteX31-877" fmla="*/ 400050 w 1794682"/>
              <a:gd name="connsiteY31-878" fmla="*/ 800100 h 2609850"/>
              <a:gd name="connsiteX32-879" fmla="*/ 400050 w 1794682"/>
              <a:gd name="connsiteY32-880" fmla="*/ 609600 h 2609850"/>
              <a:gd name="connsiteX33-881" fmla="*/ 228600 w 1794682"/>
              <a:gd name="connsiteY33-882" fmla="*/ 609600 h 2609850"/>
              <a:gd name="connsiteX34-883" fmla="*/ 228600 w 1794682"/>
              <a:gd name="connsiteY34-884" fmla="*/ 419100 h 2609850"/>
              <a:gd name="connsiteX35-885" fmla="*/ 0 w 1794682"/>
              <a:gd name="connsiteY35-886" fmla="*/ 419100 h 2609850"/>
              <a:gd name="connsiteX36-887" fmla="*/ 0 w 1794682"/>
              <a:gd name="connsiteY36-888" fmla="*/ 0 h 2609850"/>
              <a:gd name="connsiteX0-889" fmla="*/ 0 w 1794682"/>
              <a:gd name="connsiteY0-890" fmla="*/ 0 h 2609850"/>
              <a:gd name="connsiteX1-891" fmla="*/ 989739 w 1794682"/>
              <a:gd name="connsiteY1-892" fmla="*/ 0 h 2609850"/>
              <a:gd name="connsiteX2-893" fmla="*/ 993721 w 1794682"/>
              <a:gd name="connsiteY2-894" fmla="*/ 216281 h 2609850"/>
              <a:gd name="connsiteX3-895" fmla="*/ 1389789 w 1794682"/>
              <a:gd name="connsiteY3-896" fmla="*/ 216281 h 2609850"/>
              <a:gd name="connsiteX4-897" fmla="*/ 1389788 w 1794682"/>
              <a:gd name="connsiteY4-898" fmla="*/ 398569 h 2609850"/>
              <a:gd name="connsiteX5-899" fmla="*/ 1582549 w 1794682"/>
              <a:gd name="connsiteY5-900" fmla="*/ 398568 h 2609850"/>
              <a:gd name="connsiteX6-901" fmla="*/ 1574584 w 1794682"/>
              <a:gd name="connsiteY6-902" fmla="*/ 802725 h 2609850"/>
              <a:gd name="connsiteX7-903" fmla="*/ 1790701 w 1794682"/>
              <a:gd name="connsiteY7-904" fmla="*/ 806832 h 2609850"/>
              <a:gd name="connsiteX8-905" fmla="*/ 1794682 w 1794682"/>
              <a:gd name="connsiteY8-906" fmla="*/ 1781007 h 2609850"/>
              <a:gd name="connsiteX9-907" fmla="*/ 1578566 w 1794682"/>
              <a:gd name="connsiteY9-908" fmla="*/ 1785113 h 2609850"/>
              <a:gd name="connsiteX10-909" fmla="*/ 1578566 w 1794682"/>
              <a:gd name="connsiteY10-910" fmla="*/ 2181057 h 2609850"/>
              <a:gd name="connsiteX11-911" fmla="*/ 1428750 w 1794682"/>
              <a:gd name="connsiteY11-912" fmla="*/ 2209800 h 2609850"/>
              <a:gd name="connsiteX12-913" fmla="*/ 1428750 w 1794682"/>
              <a:gd name="connsiteY12-914" fmla="*/ 2438400 h 2609850"/>
              <a:gd name="connsiteX13-915" fmla="*/ 1009650 w 1794682"/>
              <a:gd name="connsiteY13-916" fmla="*/ 2438400 h 2609850"/>
              <a:gd name="connsiteX14-917" fmla="*/ 1009650 w 1794682"/>
              <a:gd name="connsiteY14-918" fmla="*/ 2609850 h 2609850"/>
              <a:gd name="connsiteX15-919" fmla="*/ 19050 w 1794682"/>
              <a:gd name="connsiteY15-920" fmla="*/ 2609850 h 2609850"/>
              <a:gd name="connsiteX16-921" fmla="*/ 19050 w 1794682"/>
              <a:gd name="connsiteY16-922" fmla="*/ 2228850 h 2609850"/>
              <a:gd name="connsiteX17-923" fmla="*/ 190500 w 1794682"/>
              <a:gd name="connsiteY17-924" fmla="*/ 2228850 h 2609850"/>
              <a:gd name="connsiteX18-925" fmla="*/ 190500 w 1794682"/>
              <a:gd name="connsiteY18-926" fmla="*/ 2057400 h 2609850"/>
              <a:gd name="connsiteX19-927" fmla="*/ 361950 w 1794682"/>
              <a:gd name="connsiteY19-928" fmla="*/ 2057400 h 2609850"/>
              <a:gd name="connsiteX20-929" fmla="*/ 361950 w 1794682"/>
              <a:gd name="connsiteY20-930" fmla="*/ 1847850 h 2609850"/>
              <a:gd name="connsiteX21-931" fmla="*/ 647700 w 1794682"/>
              <a:gd name="connsiteY21-932" fmla="*/ 1847850 h 2609850"/>
              <a:gd name="connsiteX22-933" fmla="*/ 647700 w 1794682"/>
              <a:gd name="connsiteY22-934" fmla="*/ 1638300 h 2609850"/>
              <a:gd name="connsiteX23-935" fmla="*/ 800100 w 1794682"/>
              <a:gd name="connsiteY23-936" fmla="*/ 1638300 h 2609850"/>
              <a:gd name="connsiteX24-937" fmla="*/ 800100 w 1794682"/>
              <a:gd name="connsiteY24-938" fmla="*/ 1447800 h 2609850"/>
              <a:gd name="connsiteX25-939" fmla="*/ 1009650 w 1794682"/>
              <a:gd name="connsiteY25-940" fmla="*/ 1447800 h 2609850"/>
              <a:gd name="connsiteX26-941" fmla="*/ 1009650 w 1794682"/>
              <a:gd name="connsiteY26-942" fmla="*/ 1238250 h 2609850"/>
              <a:gd name="connsiteX27-943" fmla="*/ 819150 w 1794682"/>
              <a:gd name="connsiteY27-944" fmla="*/ 1238250 h 2609850"/>
              <a:gd name="connsiteX28-945" fmla="*/ 819150 w 1794682"/>
              <a:gd name="connsiteY28-946" fmla="*/ 1047750 h 2609850"/>
              <a:gd name="connsiteX29-947" fmla="*/ 609600 w 1794682"/>
              <a:gd name="connsiteY29-948" fmla="*/ 1047750 h 2609850"/>
              <a:gd name="connsiteX30-949" fmla="*/ 609600 w 1794682"/>
              <a:gd name="connsiteY30-950" fmla="*/ 800100 h 2609850"/>
              <a:gd name="connsiteX31-951" fmla="*/ 400050 w 1794682"/>
              <a:gd name="connsiteY31-952" fmla="*/ 800100 h 2609850"/>
              <a:gd name="connsiteX32-953" fmla="*/ 400050 w 1794682"/>
              <a:gd name="connsiteY32-954" fmla="*/ 609600 h 2609850"/>
              <a:gd name="connsiteX33-955" fmla="*/ 228600 w 1794682"/>
              <a:gd name="connsiteY33-956" fmla="*/ 609600 h 2609850"/>
              <a:gd name="connsiteX34-957" fmla="*/ 228600 w 1794682"/>
              <a:gd name="connsiteY34-958" fmla="*/ 419100 h 2609850"/>
              <a:gd name="connsiteX35-959" fmla="*/ 0 w 1794682"/>
              <a:gd name="connsiteY35-960" fmla="*/ 419100 h 2609850"/>
              <a:gd name="connsiteX36-961" fmla="*/ 0 w 1794682"/>
              <a:gd name="connsiteY36-962" fmla="*/ 0 h 2609850"/>
              <a:gd name="connsiteX0-963" fmla="*/ 0 w 1794682"/>
              <a:gd name="connsiteY0-964" fmla="*/ 0 h 2609850"/>
              <a:gd name="connsiteX1-965" fmla="*/ 989739 w 1794682"/>
              <a:gd name="connsiteY1-966" fmla="*/ 0 h 2609850"/>
              <a:gd name="connsiteX2-967" fmla="*/ 993721 w 1794682"/>
              <a:gd name="connsiteY2-968" fmla="*/ 216281 h 2609850"/>
              <a:gd name="connsiteX3-969" fmla="*/ 1389789 w 1794682"/>
              <a:gd name="connsiteY3-970" fmla="*/ 216281 h 2609850"/>
              <a:gd name="connsiteX4-971" fmla="*/ 1389788 w 1794682"/>
              <a:gd name="connsiteY4-972" fmla="*/ 398569 h 2609850"/>
              <a:gd name="connsiteX5-973" fmla="*/ 1582549 w 1794682"/>
              <a:gd name="connsiteY5-974" fmla="*/ 398568 h 2609850"/>
              <a:gd name="connsiteX6-975" fmla="*/ 1574584 w 1794682"/>
              <a:gd name="connsiteY6-976" fmla="*/ 802725 h 2609850"/>
              <a:gd name="connsiteX7-977" fmla="*/ 1790701 w 1794682"/>
              <a:gd name="connsiteY7-978" fmla="*/ 806832 h 2609850"/>
              <a:gd name="connsiteX8-979" fmla="*/ 1794682 w 1794682"/>
              <a:gd name="connsiteY8-980" fmla="*/ 1781007 h 2609850"/>
              <a:gd name="connsiteX9-981" fmla="*/ 1578566 w 1794682"/>
              <a:gd name="connsiteY9-982" fmla="*/ 1785113 h 2609850"/>
              <a:gd name="connsiteX10-983" fmla="*/ 1578566 w 1794682"/>
              <a:gd name="connsiteY10-984" fmla="*/ 2181057 h 2609850"/>
              <a:gd name="connsiteX11-985" fmla="*/ 1400874 w 1794682"/>
              <a:gd name="connsiteY11-986" fmla="*/ 2205694 h 2609850"/>
              <a:gd name="connsiteX12-987" fmla="*/ 1428750 w 1794682"/>
              <a:gd name="connsiteY12-988" fmla="*/ 2438400 h 2609850"/>
              <a:gd name="connsiteX13-989" fmla="*/ 1009650 w 1794682"/>
              <a:gd name="connsiteY13-990" fmla="*/ 2438400 h 2609850"/>
              <a:gd name="connsiteX14-991" fmla="*/ 1009650 w 1794682"/>
              <a:gd name="connsiteY14-992" fmla="*/ 2609850 h 2609850"/>
              <a:gd name="connsiteX15-993" fmla="*/ 19050 w 1794682"/>
              <a:gd name="connsiteY15-994" fmla="*/ 2609850 h 2609850"/>
              <a:gd name="connsiteX16-995" fmla="*/ 19050 w 1794682"/>
              <a:gd name="connsiteY16-996" fmla="*/ 2228850 h 2609850"/>
              <a:gd name="connsiteX17-997" fmla="*/ 190500 w 1794682"/>
              <a:gd name="connsiteY17-998" fmla="*/ 2228850 h 2609850"/>
              <a:gd name="connsiteX18-999" fmla="*/ 190500 w 1794682"/>
              <a:gd name="connsiteY18-1000" fmla="*/ 2057400 h 2609850"/>
              <a:gd name="connsiteX19-1001" fmla="*/ 361950 w 1794682"/>
              <a:gd name="connsiteY19-1002" fmla="*/ 2057400 h 2609850"/>
              <a:gd name="connsiteX20-1003" fmla="*/ 361950 w 1794682"/>
              <a:gd name="connsiteY20-1004" fmla="*/ 1847850 h 2609850"/>
              <a:gd name="connsiteX21-1005" fmla="*/ 647700 w 1794682"/>
              <a:gd name="connsiteY21-1006" fmla="*/ 1847850 h 2609850"/>
              <a:gd name="connsiteX22-1007" fmla="*/ 647700 w 1794682"/>
              <a:gd name="connsiteY22-1008" fmla="*/ 1638300 h 2609850"/>
              <a:gd name="connsiteX23-1009" fmla="*/ 800100 w 1794682"/>
              <a:gd name="connsiteY23-1010" fmla="*/ 1638300 h 2609850"/>
              <a:gd name="connsiteX24-1011" fmla="*/ 800100 w 1794682"/>
              <a:gd name="connsiteY24-1012" fmla="*/ 1447800 h 2609850"/>
              <a:gd name="connsiteX25-1013" fmla="*/ 1009650 w 1794682"/>
              <a:gd name="connsiteY25-1014" fmla="*/ 1447800 h 2609850"/>
              <a:gd name="connsiteX26-1015" fmla="*/ 1009650 w 1794682"/>
              <a:gd name="connsiteY26-1016" fmla="*/ 1238250 h 2609850"/>
              <a:gd name="connsiteX27-1017" fmla="*/ 819150 w 1794682"/>
              <a:gd name="connsiteY27-1018" fmla="*/ 1238250 h 2609850"/>
              <a:gd name="connsiteX28-1019" fmla="*/ 819150 w 1794682"/>
              <a:gd name="connsiteY28-1020" fmla="*/ 1047750 h 2609850"/>
              <a:gd name="connsiteX29-1021" fmla="*/ 609600 w 1794682"/>
              <a:gd name="connsiteY29-1022" fmla="*/ 1047750 h 2609850"/>
              <a:gd name="connsiteX30-1023" fmla="*/ 609600 w 1794682"/>
              <a:gd name="connsiteY30-1024" fmla="*/ 800100 h 2609850"/>
              <a:gd name="connsiteX31-1025" fmla="*/ 400050 w 1794682"/>
              <a:gd name="connsiteY31-1026" fmla="*/ 800100 h 2609850"/>
              <a:gd name="connsiteX32-1027" fmla="*/ 400050 w 1794682"/>
              <a:gd name="connsiteY32-1028" fmla="*/ 609600 h 2609850"/>
              <a:gd name="connsiteX33-1029" fmla="*/ 228600 w 1794682"/>
              <a:gd name="connsiteY33-1030" fmla="*/ 609600 h 2609850"/>
              <a:gd name="connsiteX34-1031" fmla="*/ 228600 w 1794682"/>
              <a:gd name="connsiteY34-1032" fmla="*/ 419100 h 2609850"/>
              <a:gd name="connsiteX35-1033" fmla="*/ 0 w 1794682"/>
              <a:gd name="connsiteY35-1034" fmla="*/ 419100 h 2609850"/>
              <a:gd name="connsiteX36-1035" fmla="*/ 0 w 1794682"/>
              <a:gd name="connsiteY36-1036" fmla="*/ 0 h 2609850"/>
              <a:gd name="connsiteX0-1037" fmla="*/ 0 w 1794682"/>
              <a:gd name="connsiteY0-1038" fmla="*/ 0 h 2609850"/>
              <a:gd name="connsiteX1-1039" fmla="*/ 989739 w 1794682"/>
              <a:gd name="connsiteY1-1040" fmla="*/ 0 h 2609850"/>
              <a:gd name="connsiteX2-1041" fmla="*/ 993721 w 1794682"/>
              <a:gd name="connsiteY2-1042" fmla="*/ 216281 h 2609850"/>
              <a:gd name="connsiteX3-1043" fmla="*/ 1389789 w 1794682"/>
              <a:gd name="connsiteY3-1044" fmla="*/ 216281 h 2609850"/>
              <a:gd name="connsiteX4-1045" fmla="*/ 1389788 w 1794682"/>
              <a:gd name="connsiteY4-1046" fmla="*/ 398569 h 2609850"/>
              <a:gd name="connsiteX5-1047" fmla="*/ 1582549 w 1794682"/>
              <a:gd name="connsiteY5-1048" fmla="*/ 398568 h 2609850"/>
              <a:gd name="connsiteX6-1049" fmla="*/ 1574584 w 1794682"/>
              <a:gd name="connsiteY6-1050" fmla="*/ 802725 h 2609850"/>
              <a:gd name="connsiteX7-1051" fmla="*/ 1790701 w 1794682"/>
              <a:gd name="connsiteY7-1052" fmla="*/ 806832 h 2609850"/>
              <a:gd name="connsiteX8-1053" fmla="*/ 1794682 w 1794682"/>
              <a:gd name="connsiteY8-1054" fmla="*/ 1781007 h 2609850"/>
              <a:gd name="connsiteX9-1055" fmla="*/ 1578566 w 1794682"/>
              <a:gd name="connsiteY9-1056" fmla="*/ 1785113 h 2609850"/>
              <a:gd name="connsiteX10-1057" fmla="*/ 1578566 w 1794682"/>
              <a:gd name="connsiteY10-1058" fmla="*/ 2181057 h 2609850"/>
              <a:gd name="connsiteX11-1059" fmla="*/ 1400874 w 1794682"/>
              <a:gd name="connsiteY11-1060" fmla="*/ 2205694 h 2609850"/>
              <a:gd name="connsiteX12-1061" fmla="*/ 1400875 w 1794682"/>
              <a:gd name="connsiteY12-1062" fmla="*/ 2409657 h 2609850"/>
              <a:gd name="connsiteX13-1063" fmla="*/ 1009650 w 1794682"/>
              <a:gd name="connsiteY13-1064" fmla="*/ 2438400 h 2609850"/>
              <a:gd name="connsiteX14-1065" fmla="*/ 1009650 w 1794682"/>
              <a:gd name="connsiteY14-1066" fmla="*/ 2609850 h 2609850"/>
              <a:gd name="connsiteX15-1067" fmla="*/ 19050 w 1794682"/>
              <a:gd name="connsiteY15-1068" fmla="*/ 2609850 h 2609850"/>
              <a:gd name="connsiteX16-1069" fmla="*/ 19050 w 1794682"/>
              <a:gd name="connsiteY16-1070" fmla="*/ 2228850 h 2609850"/>
              <a:gd name="connsiteX17-1071" fmla="*/ 190500 w 1794682"/>
              <a:gd name="connsiteY17-1072" fmla="*/ 2228850 h 2609850"/>
              <a:gd name="connsiteX18-1073" fmla="*/ 190500 w 1794682"/>
              <a:gd name="connsiteY18-1074" fmla="*/ 2057400 h 2609850"/>
              <a:gd name="connsiteX19-1075" fmla="*/ 361950 w 1794682"/>
              <a:gd name="connsiteY19-1076" fmla="*/ 2057400 h 2609850"/>
              <a:gd name="connsiteX20-1077" fmla="*/ 361950 w 1794682"/>
              <a:gd name="connsiteY20-1078" fmla="*/ 1847850 h 2609850"/>
              <a:gd name="connsiteX21-1079" fmla="*/ 647700 w 1794682"/>
              <a:gd name="connsiteY21-1080" fmla="*/ 1847850 h 2609850"/>
              <a:gd name="connsiteX22-1081" fmla="*/ 647700 w 1794682"/>
              <a:gd name="connsiteY22-1082" fmla="*/ 1638300 h 2609850"/>
              <a:gd name="connsiteX23-1083" fmla="*/ 800100 w 1794682"/>
              <a:gd name="connsiteY23-1084" fmla="*/ 1638300 h 2609850"/>
              <a:gd name="connsiteX24-1085" fmla="*/ 800100 w 1794682"/>
              <a:gd name="connsiteY24-1086" fmla="*/ 1447800 h 2609850"/>
              <a:gd name="connsiteX25-1087" fmla="*/ 1009650 w 1794682"/>
              <a:gd name="connsiteY25-1088" fmla="*/ 1447800 h 2609850"/>
              <a:gd name="connsiteX26-1089" fmla="*/ 1009650 w 1794682"/>
              <a:gd name="connsiteY26-1090" fmla="*/ 1238250 h 2609850"/>
              <a:gd name="connsiteX27-1091" fmla="*/ 819150 w 1794682"/>
              <a:gd name="connsiteY27-1092" fmla="*/ 1238250 h 2609850"/>
              <a:gd name="connsiteX28-1093" fmla="*/ 819150 w 1794682"/>
              <a:gd name="connsiteY28-1094" fmla="*/ 1047750 h 2609850"/>
              <a:gd name="connsiteX29-1095" fmla="*/ 609600 w 1794682"/>
              <a:gd name="connsiteY29-1096" fmla="*/ 1047750 h 2609850"/>
              <a:gd name="connsiteX30-1097" fmla="*/ 609600 w 1794682"/>
              <a:gd name="connsiteY30-1098" fmla="*/ 800100 h 2609850"/>
              <a:gd name="connsiteX31-1099" fmla="*/ 400050 w 1794682"/>
              <a:gd name="connsiteY31-1100" fmla="*/ 800100 h 2609850"/>
              <a:gd name="connsiteX32-1101" fmla="*/ 400050 w 1794682"/>
              <a:gd name="connsiteY32-1102" fmla="*/ 609600 h 2609850"/>
              <a:gd name="connsiteX33-1103" fmla="*/ 228600 w 1794682"/>
              <a:gd name="connsiteY33-1104" fmla="*/ 609600 h 2609850"/>
              <a:gd name="connsiteX34-1105" fmla="*/ 228600 w 1794682"/>
              <a:gd name="connsiteY34-1106" fmla="*/ 419100 h 2609850"/>
              <a:gd name="connsiteX35-1107" fmla="*/ 0 w 1794682"/>
              <a:gd name="connsiteY35-1108" fmla="*/ 419100 h 2609850"/>
              <a:gd name="connsiteX36-1109" fmla="*/ 0 w 1794682"/>
              <a:gd name="connsiteY36-1110" fmla="*/ 0 h 2609850"/>
              <a:gd name="connsiteX0-1111" fmla="*/ 0 w 1794682"/>
              <a:gd name="connsiteY0-1112" fmla="*/ 0 h 2609850"/>
              <a:gd name="connsiteX1-1113" fmla="*/ 989739 w 1794682"/>
              <a:gd name="connsiteY1-1114" fmla="*/ 0 h 2609850"/>
              <a:gd name="connsiteX2-1115" fmla="*/ 993721 w 1794682"/>
              <a:gd name="connsiteY2-1116" fmla="*/ 216281 h 2609850"/>
              <a:gd name="connsiteX3-1117" fmla="*/ 1389789 w 1794682"/>
              <a:gd name="connsiteY3-1118" fmla="*/ 216281 h 2609850"/>
              <a:gd name="connsiteX4-1119" fmla="*/ 1389788 w 1794682"/>
              <a:gd name="connsiteY4-1120" fmla="*/ 398569 h 2609850"/>
              <a:gd name="connsiteX5-1121" fmla="*/ 1582549 w 1794682"/>
              <a:gd name="connsiteY5-1122" fmla="*/ 398568 h 2609850"/>
              <a:gd name="connsiteX6-1123" fmla="*/ 1574584 w 1794682"/>
              <a:gd name="connsiteY6-1124" fmla="*/ 802725 h 2609850"/>
              <a:gd name="connsiteX7-1125" fmla="*/ 1790701 w 1794682"/>
              <a:gd name="connsiteY7-1126" fmla="*/ 806832 h 2609850"/>
              <a:gd name="connsiteX8-1127" fmla="*/ 1794682 w 1794682"/>
              <a:gd name="connsiteY8-1128" fmla="*/ 1781007 h 2609850"/>
              <a:gd name="connsiteX9-1129" fmla="*/ 1578566 w 1794682"/>
              <a:gd name="connsiteY9-1130" fmla="*/ 1785113 h 2609850"/>
              <a:gd name="connsiteX10-1131" fmla="*/ 1578566 w 1794682"/>
              <a:gd name="connsiteY10-1132" fmla="*/ 2181057 h 2609850"/>
              <a:gd name="connsiteX11-1133" fmla="*/ 1400874 w 1794682"/>
              <a:gd name="connsiteY11-1134" fmla="*/ 2205694 h 2609850"/>
              <a:gd name="connsiteX12-1135" fmla="*/ 1400875 w 1794682"/>
              <a:gd name="connsiteY12-1136" fmla="*/ 2409657 h 2609850"/>
              <a:gd name="connsiteX13-1137" fmla="*/ 1013633 w 1794682"/>
              <a:gd name="connsiteY13-1138" fmla="*/ 2405550 h 2609850"/>
              <a:gd name="connsiteX14-1139" fmla="*/ 1009650 w 1794682"/>
              <a:gd name="connsiteY14-1140" fmla="*/ 2609850 h 2609850"/>
              <a:gd name="connsiteX15-1141" fmla="*/ 19050 w 1794682"/>
              <a:gd name="connsiteY15-1142" fmla="*/ 2609850 h 2609850"/>
              <a:gd name="connsiteX16-1143" fmla="*/ 19050 w 1794682"/>
              <a:gd name="connsiteY16-1144" fmla="*/ 2228850 h 2609850"/>
              <a:gd name="connsiteX17-1145" fmla="*/ 190500 w 1794682"/>
              <a:gd name="connsiteY17-1146" fmla="*/ 2228850 h 2609850"/>
              <a:gd name="connsiteX18-1147" fmla="*/ 190500 w 1794682"/>
              <a:gd name="connsiteY18-1148" fmla="*/ 2057400 h 2609850"/>
              <a:gd name="connsiteX19-1149" fmla="*/ 361950 w 1794682"/>
              <a:gd name="connsiteY19-1150" fmla="*/ 2057400 h 2609850"/>
              <a:gd name="connsiteX20-1151" fmla="*/ 361950 w 1794682"/>
              <a:gd name="connsiteY20-1152" fmla="*/ 1847850 h 2609850"/>
              <a:gd name="connsiteX21-1153" fmla="*/ 647700 w 1794682"/>
              <a:gd name="connsiteY21-1154" fmla="*/ 1847850 h 2609850"/>
              <a:gd name="connsiteX22-1155" fmla="*/ 647700 w 1794682"/>
              <a:gd name="connsiteY22-1156" fmla="*/ 1638300 h 2609850"/>
              <a:gd name="connsiteX23-1157" fmla="*/ 800100 w 1794682"/>
              <a:gd name="connsiteY23-1158" fmla="*/ 1638300 h 2609850"/>
              <a:gd name="connsiteX24-1159" fmla="*/ 800100 w 1794682"/>
              <a:gd name="connsiteY24-1160" fmla="*/ 1447800 h 2609850"/>
              <a:gd name="connsiteX25-1161" fmla="*/ 1009650 w 1794682"/>
              <a:gd name="connsiteY25-1162" fmla="*/ 1447800 h 2609850"/>
              <a:gd name="connsiteX26-1163" fmla="*/ 1009650 w 1794682"/>
              <a:gd name="connsiteY26-1164" fmla="*/ 1238250 h 2609850"/>
              <a:gd name="connsiteX27-1165" fmla="*/ 819150 w 1794682"/>
              <a:gd name="connsiteY27-1166" fmla="*/ 1238250 h 2609850"/>
              <a:gd name="connsiteX28-1167" fmla="*/ 819150 w 1794682"/>
              <a:gd name="connsiteY28-1168" fmla="*/ 1047750 h 2609850"/>
              <a:gd name="connsiteX29-1169" fmla="*/ 609600 w 1794682"/>
              <a:gd name="connsiteY29-1170" fmla="*/ 1047750 h 2609850"/>
              <a:gd name="connsiteX30-1171" fmla="*/ 609600 w 1794682"/>
              <a:gd name="connsiteY30-1172" fmla="*/ 800100 h 2609850"/>
              <a:gd name="connsiteX31-1173" fmla="*/ 400050 w 1794682"/>
              <a:gd name="connsiteY31-1174" fmla="*/ 800100 h 2609850"/>
              <a:gd name="connsiteX32-1175" fmla="*/ 400050 w 1794682"/>
              <a:gd name="connsiteY32-1176" fmla="*/ 609600 h 2609850"/>
              <a:gd name="connsiteX33-1177" fmla="*/ 228600 w 1794682"/>
              <a:gd name="connsiteY33-1178" fmla="*/ 609600 h 2609850"/>
              <a:gd name="connsiteX34-1179" fmla="*/ 228600 w 1794682"/>
              <a:gd name="connsiteY34-1180" fmla="*/ 419100 h 2609850"/>
              <a:gd name="connsiteX35-1181" fmla="*/ 0 w 1794682"/>
              <a:gd name="connsiteY35-1182" fmla="*/ 419100 h 2609850"/>
              <a:gd name="connsiteX36-1183" fmla="*/ 0 w 1794682"/>
              <a:gd name="connsiteY36-1184" fmla="*/ 0 h 2609850"/>
              <a:gd name="connsiteX0-1185" fmla="*/ 0 w 1794682"/>
              <a:gd name="connsiteY0-1186" fmla="*/ 0 h 2609850"/>
              <a:gd name="connsiteX1-1187" fmla="*/ 989739 w 1794682"/>
              <a:gd name="connsiteY1-1188" fmla="*/ 0 h 2609850"/>
              <a:gd name="connsiteX2-1189" fmla="*/ 993721 w 1794682"/>
              <a:gd name="connsiteY2-1190" fmla="*/ 216281 h 2609850"/>
              <a:gd name="connsiteX3-1191" fmla="*/ 1389789 w 1794682"/>
              <a:gd name="connsiteY3-1192" fmla="*/ 216281 h 2609850"/>
              <a:gd name="connsiteX4-1193" fmla="*/ 1389788 w 1794682"/>
              <a:gd name="connsiteY4-1194" fmla="*/ 398569 h 2609850"/>
              <a:gd name="connsiteX5-1195" fmla="*/ 1582549 w 1794682"/>
              <a:gd name="connsiteY5-1196" fmla="*/ 398568 h 2609850"/>
              <a:gd name="connsiteX6-1197" fmla="*/ 1574584 w 1794682"/>
              <a:gd name="connsiteY6-1198" fmla="*/ 802725 h 2609850"/>
              <a:gd name="connsiteX7-1199" fmla="*/ 1790701 w 1794682"/>
              <a:gd name="connsiteY7-1200" fmla="*/ 806832 h 2609850"/>
              <a:gd name="connsiteX8-1201" fmla="*/ 1794682 w 1794682"/>
              <a:gd name="connsiteY8-1202" fmla="*/ 1781007 h 2609850"/>
              <a:gd name="connsiteX9-1203" fmla="*/ 1578566 w 1794682"/>
              <a:gd name="connsiteY9-1204" fmla="*/ 1785113 h 2609850"/>
              <a:gd name="connsiteX10-1205" fmla="*/ 1578566 w 1794682"/>
              <a:gd name="connsiteY10-1206" fmla="*/ 2181057 h 2609850"/>
              <a:gd name="connsiteX11-1207" fmla="*/ 1400874 w 1794682"/>
              <a:gd name="connsiteY11-1208" fmla="*/ 2205694 h 2609850"/>
              <a:gd name="connsiteX12-1209" fmla="*/ 1400875 w 1794682"/>
              <a:gd name="connsiteY12-1210" fmla="*/ 2409657 h 2609850"/>
              <a:gd name="connsiteX13-1211" fmla="*/ 1013633 w 1794682"/>
              <a:gd name="connsiteY13-1212" fmla="*/ 2405550 h 2609850"/>
              <a:gd name="connsiteX14-1213" fmla="*/ 1017615 w 1794682"/>
              <a:gd name="connsiteY14-1214" fmla="*/ 2605744 h 2609850"/>
              <a:gd name="connsiteX15-1215" fmla="*/ 19050 w 1794682"/>
              <a:gd name="connsiteY15-1216" fmla="*/ 2609850 h 2609850"/>
              <a:gd name="connsiteX16-1217" fmla="*/ 19050 w 1794682"/>
              <a:gd name="connsiteY16-1218" fmla="*/ 2228850 h 2609850"/>
              <a:gd name="connsiteX17-1219" fmla="*/ 190500 w 1794682"/>
              <a:gd name="connsiteY17-1220" fmla="*/ 2228850 h 2609850"/>
              <a:gd name="connsiteX18-1221" fmla="*/ 190500 w 1794682"/>
              <a:gd name="connsiteY18-1222" fmla="*/ 2057400 h 2609850"/>
              <a:gd name="connsiteX19-1223" fmla="*/ 361950 w 1794682"/>
              <a:gd name="connsiteY19-1224" fmla="*/ 2057400 h 2609850"/>
              <a:gd name="connsiteX20-1225" fmla="*/ 361950 w 1794682"/>
              <a:gd name="connsiteY20-1226" fmla="*/ 1847850 h 2609850"/>
              <a:gd name="connsiteX21-1227" fmla="*/ 647700 w 1794682"/>
              <a:gd name="connsiteY21-1228" fmla="*/ 1847850 h 2609850"/>
              <a:gd name="connsiteX22-1229" fmla="*/ 647700 w 1794682"/>
              <a:gd name="connsiteY22-1230" fmla="*/ 1638300 h 2609850"/>
              <a:gd name="connsiteX23-1231" fmla="*/ 800100 w 1794682"/>
              <a:gd name="connsiteY23-1232" fmla="*/ 1638300 h 2609850"/>
              <a:gd name="connsiteX24-1233" fmla="*/ 800100 w 1794682"/>
              <a:gd name="connsiteY24-1234" fmla="*/ 1447800 h 2609850"/>
              <a:gd name="connsiteX25-1235" fmla="*/ 1009650 w 1794682"/>
              <a:gd name="connsiteY25-1236" fmla="*/ 1447800 h 2609850"/>
              <a:gd name="connsiteX26-1237" fmla="*/ 1009650 w 1794682"/>
              <a:gd name="connsiteY26-1238" fmla="*/ 1238250 h 2609850"/>
              <a:gd name="connsiteX27-1239" fmla="*/ 819150 w 1794682"/>
              <a:gd name="connsiteY27-1240" fmla="*/ 1238250 h 2609850"/>
              <a:gd name="connsiteX28-1241" fmla="*/ 819150 w 1794682"/>
              <a:gd name="connsiteY28-1242" fmla="*/ 1047750 h 2609850"/>
              <a:gd name="connsiteX29-1243" fmla="*/ 609600 w 1794682"/>
              <a:gd name="connsiteY29-1244" fmla="*/ 1047750 h 2609850"/>
              <a:gd name="connsiteX30-1245" fmla="*/ 609600 w 1794682"/>
              <a:gd name="connsiteY30-1246" fmla="*/ 800100 h 2609850"/>
              <a:gd name="connsiteX31-1247" fmla="*/ 400050 w 1794682"/>
              <a:gd name="connsiteY31-1248" fmla="*/ 800100 h 2609850"/>
              <a:gd name="connsiteX32-1249" fmla="*/ 400050 w 1794682"/>
              <a:gd name="connsiteY32-1250" fmla="*/ 609600 h 2609850"/>
              <a:gd name="connsiteX33-1251" fmla="*/ 228600 w 1794682"/>
              <a:gd name="connsiteY33-1252" fmla="*/ 609600 h 2609850"/>
              <a:gd name="connsiteX34-1253" fmla="*/ 228600 w 1794682"/>
              <a:gd name="connsiteY34-1254" fmla="*/ 419100 h 2609850"/>
              <a:gd name="connsiteX35-1255" fmla="*/ 0 w 1794682"/>
              <a:gd name="connsiteY35-1256" fmla="*/ 419100 h 2609850"/>
              <a:gd name="connsiteX36-1257" fmla="*/ 0 w 1794682"/>
              <a:gd name="connsiteY36-1258" fmla="*/ 0 h 2609850"/>
              <a:gd name="connsiteX0-1259" fmla="*/ 0 w 1794682"/>
              <a:gd name="connsiteY0-1260" fmla="*/ 0 h 2609850"/>
              <a:gd name="connsiteX1-1261" fmla="*/ 989739 w 1794682"/>
              <a:gd name="connsiteY1-1262" fmla="*/ 0 h 2609850"/>
              <a:gd name="connsiteX2-1263" fmla="*/ 993721 w 1794682"/>
              <a:gd name="connsiteY2-1264" fmla="*/ 216281 h 2609850"/>
              <a:gd name="connsiteX3-1265" fmla="*/ 1389789 w 1794682"/>
              <a:gd name="connsiteY3-1266" fmla="*/ 216281 h 2609850"/>
              <a:gd name="connsiteX4-1267" fmla="*/ 1389788 w 1794682"/>
              <a:gd name="connsiteY4-1268" fmla="*/ 398569 h 2609850"/>
              <a:gd name="connsiteX5-1269" fmla="*/ 1582549 w 1794682"/>
              <a:gd name="connsiteY5-1270" fmla="*/ 398568 h 2609850"/>
              <a:gd name="connsiteX6-1271" fmla="*/ 1574584 w 1794682"/>
              <a:gd name="connsiteY6-1272" fmla="*/ 802725 h 2609850"/>
              <a:gd name="connsiteX7-1273" fmla="*/ 1790701 w 1794682"/>
              <a:gd name="connsiteY7-1274" fmla="*/ 806832 h 2609850"/>
              <a:gd name="connsiteX8-1275" fmla="*/ 1794682 w 1794682"/>
              <a:gd name="connsiteY8-1276" fmla="*/ 1781007 h 2609850"/>
              <a:gd name="connsiteX9-1277" fmla="*/ 1578566 w 1794682"/>
              <a:gd name="connsiteY9-1278" fmla="*/ 1785113 h 2609850"/>
              <a:gd name="connsiteX10-1279" fmla="*/ 1578566 w 1794682"/>
              <a:gd name="connsiteY10-1280" fmla="*/ 2181057 h 2609850"/>
              <a:gd name="connsiteX11-1281" fmla="*/ 1400874 w 1794682"/>
              <a:gd name="connsiteY11-1282" fmla="*/ 2205694 h 2609850"/>
              <a:gd name="connsiteX12-1283" fmla="*/ 1400875 w 1794682"/>
              <a:gd name="connsiteY12-1284" fmla="*/ 2409657 h 2609850"/>
              <a:gd name="connsiteX13-1285" fmla="*/ 1021597 w 1794682"/>
              <a:gd name="connsiteY13-1286" fmla="*/ 2405550 h 2609850"/>
              <a:gd name="connsiteX14-1287" fmla="*/ 1017615 w 1794682"/>
              <a:gd name="connsiteY14-1288" fmla="*/ 2605744 h 2609850"/>
              <a:gd name="connsiteX15-1289" fmla="*/ 19050 w 1794682"/>
              <a:gd name="connsiteY15-1290" fmla="*/ 2609850 h 2609850"/>
              <a:gd name="connsiteX16-1291" fmla="*/ 19050 w 1794682"/>
              <a:gd name="connsiteY16-1292" fmla="*/ 2228850 h 2609850"/>
              <a:gd name="connsiteX17-1293" fmla="*/ 190500 w 1794682"/>
              <a:gd name="connsiteY17-1294" fmla="*/ 2228850 h 2609850"/>
              <a:gd name="connsiteX18-1295" fmla="*/ 190500 w 1794682"/>
              <a:gd name="connsiteY18-1296" fmla="*/ 2057400 h 2609850"/>
              <a:gd name="connsiteX19-1297" fmla="*/ 361950 w 1794682"/>
              <a:gd name="connsiteY19-1298" fmla="*/ 2057400 h 2609850"/>
              <a:gd name="connsiteX20-1299" fmla="*/ 361950 w 1794682"/>
              <a:gd name="connsiteY20-1300" fmla="*/ 1847850 h 2609850"/>
              <a:gd name="connsiteX21-1301" fmla="*/ 647700 w 1794682"/>
              <a:gd name="connsiteY21-1302" fmla="*/ 1847850 h 2609850"/>
              <a:gd name="connsiteX22-1303" fmla="*/ 647700 w 1794682"/>
              <a:gd name="connsiteY22-1304" fmla="*/ 1638300 h 2609850"/>
              <a:gd name="connsiteX23-1305" fmla="*/ 800100 w 1794682"/>
              <a:gd name="connsiteY23-1306" fmla="*/ 1638300 h 2609850"/>
              <a:gd name="connsiteX24-1307" fmla="*/ 800100 w 1794682"/>
              <a:gd name="connsiteY24-1308" fmla="*/ 1447800 h 2609850"/>
              <a:gd name="connsiteX25-1309" fmla="*/ 1009650 w 1794682"/>
              <a:gd name="connsiteY25-1310" fmla="*/ 1447800 h 2609850"/>
              <a:gd name="connsiteX26-1311" fmla="*/ 1009650 w 1794682"/>
              <a:gd name="connsiteY26-1312" fmla="*/ 1238250 h 2609850"/>
              <a:gd name="connsiteX27-1313" fmla="*/ 819150 w 1794682"/>
              <a:gd name="connsiteY27-1314" fmla="*/ 1238250 h 2609850"/>
              <a:gd name="connsiteX28-1315" fmla="*/ 819150 w 1794682"/>
              <a:gd name="connsiteY28-1316" fmla="*/ 1047750 h 2609850"/>
              <a:gd name="connsiteX29-1317" fmla="*/ 609600 w 1794682"/>
              <a:gd name="connsiteY29-1318" fmla="*/ 1047750 h 2609850"/>
              <a:gd name="connsiteX30-1319" fmla="*/ 609600 w 1794682"/>
              <a:gd name="connsiteY30-1320" fmla="*/ 800100 h 2609850"/>
              <a:gd name="connsiteX31-1321" fmla="*/ 400050 w 1794682"/>
              <a:gd name="connsiteY31-1322" fmla="*/ 800100 h 2609850"/>
              <a:gd name="connsiteX32-1323" fmla="*/ 400050 w 1794682"/>
              <a:gd name="connsiteY32-1324" fmla="*/ 609600 h 2609850"/>
              <a:gd name="connsiteX33-1325" fmla="*/ 228600 w 1794682"/>
              <a:gd name="connsiteY33-1326" fmla="*/ 609600 h 2609850"/>
              <a:gd name="connsiteX34-1327" fmla="*/ 228600 w 1794682"/>
              <a:gd name="connsiteY34-1328" fmla="*/ 419100 h 2609850"/>
              <a:gd name="connsiteX35-1329" fmla="*/ 0 w 1794682"/>
              <a:gd name="connsiteY35-1330" fmla="*/ 419100 h 2609850"/>
              <a:gd name="connsiteX36-1331" fmla="*/ 0 w 1794682"/>
              <a:gd name="connsiteY36-1332" fmla="*/ 0 h 2609850"/>
              <a:gd name="connsiteX0-1333" fmla="*/ 0 w 1794682"/>
              <a:gd name="connsiteY0-1334" fmla="*/ 0 h 2609850"/>
              <a:gd name="connsiteX1-1335" fmla="*/ 989739 w 1794682"/>
              <a:gd name="connsiteY1-1336" fmla="*/ 0 h 2609850"/>
              <a:gd name="connsiteX2-1337" fmla="*/ 993721 w 1794682"/>
              <a:gd name="connsiteY2-1338" fmla="*/ 216281 h 2609850"/>
              <a:gd name="connsiteX3-1339" fmla="*/ 1389789 w 1794682"/>
              <a:gd name="connsiteY3-1340" fmla="*/ 216281 h 2609850"/>
              <a:gd name="connsiteX4-1341" fmla="*/ 1389788 w 1794682"/>
              <a:gd name="connsiteY4-1342" fmla="*/ 398569 h 2609850"/>
              <a:gd name="connsiteX5-1343" fmla="*/ 1582549 w 1794682"/>
              <a:gd name="connsiteY5-1344" fmla="*/ 398568 h 2609850"/>
              <a:gd name="connsiteX6-1345" fmla="*/ 1574584 w 1794682"/>
              <a:gd name="connsiteY6-1346" fmla="*/ 802725 h 2609850"/>
              <a:gd name="connsiteX7-1347" fmla="*/ 1790701 w 1794682"/>
              <a:gd name="connsiteY7-1348" fmla="*/ 806832 h 2609850"/>
              <a:gd name="connsiteX8-1349" fmla="*/ 1794682 w 1794682"/>
              <a:gd name="connsiteY8-1350" fmla="*/ 1781007 h 2609850"/>
              <a:gd name="connsiteX9-1351" fmla="*/ 1578566 w 1794682"/>
              <a:gd name="connsiteY9-1352" fmla="*/ 1785113 h 2609850"/>
              <a:gd name="connsiteX10-1353" fmla="*/ 1578566 w 1794682"/>
              <a:gd name="connsiteY10-1354" fmla="*/ 2181057 h 2609850"/>
              <a:gd name="connsiteX11-1355" fmla="*/ 1400874 w 1794682"/>
              <a:gd name="connsiteY11-1356" fmla="*/ 2205694 h 2609850"/>
              <a:gd name="connsiteX12-1357" fmla="*/ 1400875 w 1794682"/>
              <a:gd name="connsiteY12-1358" fmla="*/ 2409657 h 2609850"/>
              <a:gd name="connsiteX13-1359" fmla="*/ 1021597 w 1794682"/>
              <a:gd name="connsiteY13-1360" fmla="*/ 2405550 h 2609850"/>
              <a:gd name="connsiteX14-1361" fmla="*/ 1017615 w 1794682"/>
              <a:gd name="connsiteY14-1362" fmla="*/ 2605744 h 2609850"/>
              <a:gd name="connsiteX15-1363" fmla="*/ 19050 w 1794682"/>
              <a:gd name="connsiteY15-1364" fmla="*/ 2609850 h 2609850"/>
              <a:gd name="connsiteX16-1365" fmla="*/ 19050 w 1794682"/>
              <a:gd name="connsiteY16-1366" fmla="*/ 2228850 h 2609850"/>
              <a:gd name="connsiteX17-1367" fmla="*/ 190500 w 1794682"/>
              <a:gd name="connsiteY17-1368" fmla="*/ 2228850 h 2609850"/>
              <a:gd name="connsiteX18-1369" fmla="*/ 190500 w 1794682"/>
              <a:gd name="connsiteY18-1370" fmla="*/ 2057400 h 2609850"/>
              <a:gd name="connsiteX19-1371" fmla="*/ 361950 w 1794682"/>
              <a:gd name="connsiteY19-1372" fmla="*/ 2057400 h 2609850"/>
              <a:gd name="connsiteX20-1373" fmla="*/ 361950 w 1794682"/>
              <a:gd name="connsiteY20-1374" fmla="*/ 1847850 h 2609850"/>
              <a:gd name="connsiteX21-1375" fmla="*/ 647700 w 1794682"/>
              <a:gd name="connsiteY21-1376" fmla="*/ 1847850 h 2609850"/>
              <a:gd name="connsiteX22-1377" fmla="*/ 647700 w 1794682"/>
              <a:gd name="connsiteY22-1378" fmla="*/ 1638300 h 2609850"/>
              <a:gd name="connsiteX23-1379" fmla="*/ 800100 w 1794682"/>
              <a:gd name="connsiteY23-1380" fmla="*/ 1638300 h 2609850"/>
              <a:gd name="connsiteX24-1381" fmla="*/ 800100 w 1794682"/>
              <a:gd name="connsiteY24-1382" fmla="*/ 1447800 h 2609850"/>
              <a:gd name="connsiteX25-1383" fmla="*/ 1009650 w 1794682"/>
              <a:gd name="connsiteY25-1384" fmla="*/ 1447800 h 2609850"/>
              <a:gd name="connsiteX26-1385" fmla="*/ 1009650 w 1794682"/>
              <a:gd name="connsiteY26-1386" fmla="*/ 1238250 h 2609850"/>
              <a:gd name="connsiteX27-1387" fmla="*/ 819150 w 1794682"/>
              <a:gd name="connsiteY27-1388" fmla="*/ 1238250 h 2609850"/>
              <a:gd name="connsiteX28-1389" fmla="*/ 819150 w 1794682"/>
              <a:gd name="connsiteY28-1390" fmla="*/ 1047750 h 2609850"/>
              <a:gd name="connsiteX29-1391" fmla="*/ 609600 w 1794682"/>
              <a:gd name="connsiteY29-1392" fmla="*/ 1047750 h 2609850"/>
              <a:gd name="connsiteX30-1393" fmla="*/ 609600 w 1794682"/>
              <a:gd name="connsiteY30-1394" fmla="*/ 800100 h 2609850"/>
              <a:gd name="connsiteX31-1395" fmla="*/ 400050 w 1794682"/>
              <a:gd name="connsiteY31-1396" fmla="*/ 800100 h 2609850"/>
              <a:gd name="connsiteX32-1397" fmla="*/ 400050 w 1794682"/>
              <a:gd name="connsiteY32-1398" fmla="*/ 609600 h 2609850"/>
              <a:gd name="connsiteX33-1399" fmla="*/ 228600 w 1794682"/>
              <a:gd name="connsiteY33-1400" fmla="*/ 609600 h 2609850"/>
              <a:gd name="connsiteX34-1401" fmla="*/ 228600 w 1794682"/>
              <a:gd name="connsiteY34-1402" fmla="*/ 419100 h 2609850"/>
              <a:gd name="connsiteX35-1403" fmla="*/ 0 w 1794682"/>
              <a:gd name="connsiteY35-1404" fmla="*/ 419100 h 2609850"/>
              <a:gd name="connsiteX36-1405" fmla="*/ 0 w 1794682"/>
              <a:gd name="connsiteY36-1406" fmla="*/ 0 h 2609850"/>
              <a:gd name="connsiteX0-1407" fmla="*/ 0 w 1794682"/>
              <a:gd name="connsiteY0-1408" fmla="*/ 0 h 2609850"/>
              <a:gd name="connsiteX1-1409" fmla="*/ 989739 w 1794682"/>
              <a:gd name="connsiteY1-1410" fmla="*/ 0 h 2609850"/>
              <a:gd name="connsiteX2-1411" fmla="*/ 993721 w 1794682"/>
              <a:gd name="connsiteY2-1412" fmla="*/ 216281 h 2609850"/>
              <a:gd name="connsiteX3-1413" fmla="*/ 1389789 w 1794682"/>
              <a:gd name="connsiteY3-1414" fmla="*/ 216281 h 2609850"/>
              <a:gd name="connsiteX4-1415" fmla="*/ 1389788 w 1794682"/>
              <a:gd name="connsiteY4-1416" fmla="*/ 398569 h 2609850"/>
              <a:gd name="connsiteX5-1417" fmla="*/ 1582549 w 1794682"/>
              <a:gd name="connsiteY5-1418" fmla="*/ 398568 h 2609850"/>
              <a:gd name="connsiteX6-1419" fmla="*/ 1574584 w 1794682"/>
              <a:gd name="connsiteY6-1420" fmla="*/ 802725 h 2609850"/>
              <a:gd name="connsiteX7-1421" fmla="*/ 1790701 w 1794682"/>
              <a:gd name="connsiteY7-1422" fmla="*/ 806832 h 2609850"/>
              <a:gd name="connsiteX8-1423" fmla="*/ 1794682 w 1794682"/>
              <a:gd name="connsiteY8-1424" fmla="*/ 1781007 h 2609850"/>
              <a:gd name="connsiteX9-1425" fmla="*/ 1578566 w 1794682"/>
              <a:gd name="connsiteY9-1426" fmla="*/ 1785113 h 2609850"/>
              <a:gd name="connsiteX10-1427" fmla="*/ 1578566 w 1794682"/>
              <a:gd name="connsiteY10-1428" fmla="*/ 2205695 h 2609850"/>
              <a:gd name="connsiteX11-1429" fmla="*/ 1400874 w 1794682"/>
              <a:gd name="connsiteY11-1430" fmla="*/ 2205694 h 2609850"/>
              <a:gd name="connsiteX12-1431" fmla="*/ 1400875 w 1794682"/>
              <a:gd name="connsiteY12-1432" fmla="*/ 2409657 h 2609850"/>
              <a:gd name="connsiteX13-1433" fmla="*/ 1021597 w 1794682"/>
              <a:gd name="connsiteY13-1434" fmla="*/ 2405550 h 2609850"/>
              <a:gd name="connsiteX14-1435" fmla="*/ 1017615 w 1794682"/>
              <a:gd name="connsiteY14-1436" fmla="*/ 2605744 h 2609850"/>
              <a:gd name="connsiteX15-1437" fmla="*/ 19050 w 1794682"/>
              <a:gd name="connsiteY15-1438" fmla="*/ 2609850 h 2609850"/>
              <a:gd name="connsiteX16-1439" fmla="*/ 19050 w 1794682"/>
              <a:gd name="connsiteY16-1440" fmla="*/ 2228850 h 2609850"/>
              <a:gd name="connsiteX17-1441" fmla="*/ 190500 w 1794682"/>
              <a:gd name="connsiteY17-1442" fmla="*/ 2228850 h 2609850"/>
              <a:gd name="connsiteX18-1443" fmla="*/ 190500 w 1794682"/>
              <a:gd name="connsiteY18-1444" fmla="*/ 2057400 h 2609850"/>
              <a:gd name="connsiteX19-1445" fmla="*/ 361950 w 1794682"/>
              <a:gd name="connsiteY19-1446" fmla="*/ 2057400 h 2609850"/>
              <a:gd name="connsiteX20-1447" fmla="*/ 361950 w 1794682"/>
              <a:gd name="connsiteY20-1448" fmla="*/ 1847850 h 2609850"/>
              <a:gd name="connsiteX21-1449" fmla="*/ 647700 w 1794682"/>
              <a:gd name="connsiteY21-1450" fmla="*/ 1847850 h 2609850"/>
              <a:gd name="connsiteX22-1451" fmla="*/ 647700 w 1794682"/>
              <a:gd name="connsiteY22-1452" fmla="*/ 1638300 h 2609850"/>
              <a:gd name="connsiteX23-1453" fmla="*/ 800100 w 1794682"/>
              <a:gd name="connsiteY23-1454" fmla="*/ 1638300 h 2609850"/>
              <a:gd name="connsiteX24-1455" fmla="*/ 800100 w 1794682"/>
              <a:gd name="connsiteY24-1456" fmla="*/ 1447800 h 2609850"/>
              <a:gd name="connsiteX25-1457" fmla="*/ 1009650 w 1794682"/>
              <a:gd name="connsiteY25-1458" fmla="*/ 1447800 h 2609850"/>
              <a:gd name="connsiteX26-1459" fmla="*/ 1009650 w 1794682"/>
              <a:gd name="connsiteY26-1460" fmla="*/ 1238250 h 2609850"/>
              <a:gd name="connsiteX27-1461" fmla="*/ 819150 w 1794682"/>
              <a:gd name="connsiteY27-1462" fmla="*/ 1238250 h 2609850"/>
              <a:gd name="connsiteX28-1463" fmla="*/ 819150 w 1794682"/>
              <a:gd name="connsiteY28-1464" fmla="*/ 1047750 h 2609850"/>
              <a:gd name="connsiteX29-1465" fmla="*/ 609600 w 1794682"/>
              <a:gd name="connsiteY29-1466" fmla="*/ 1047750 h 2609850"/>
              <a:gd name="connsiteX30-1467" fmla="*/ 609600 w 1794682"/>
              <a:gd name="connsiteY30-1468" fmla="*/ 800100 h 2609850"/>
              <a:gd name="connsiteX31-1469" fmla="*/ 400050 w 1794682"/>
              <a:gd name="connsiteY31-1470" fmla="*/ 800100 h 2609850"/>
              <a:gd name="connsiteX32-1471" fmla="*/ 400050 w 1794682"/>
              <a:gd name="connsiteY32-1472" fmla="*/ 609600 h 2609850"/>
              <a:gd name="connsiteX33-1473" fmla="*/ 228600 w 1794682"/>
              <a:gd name="connsiteY33-1474" fmla="*/ 609600 h 2609850"/>
              <a:gd name="connsiteX34-1475" fmla="*/ 228600 w 1794682"/>
              <a:gd name="connsiteY34-1476" fmla="*/ 419100 h 2609850"/>
              <a:gd name="connsiteX35-1477" fmla="*/ 0 w 1794682"/>
              <a:gd name="connsiteY35-1478" fmla="*/ 419100 h 2609850"/>
              <a:gd name="connsiteX36-1479" fmla="*/ 0 w 1794682"/>
              <a:gd name="connsiteY36-1480" fmla="*/ 0 h 2609850"/>
              <a:gd name="connsiteX0-1481" fmla="*/ 0 w 1794682"/>
              <a:gd name="connsiteY0-1482" fmla="*/ 0 h 2609850"/>
              <a:gd name="connsiteX1-1483" fmla="*/ 989739 w 1794682"/>
              <a:gd name="connsiteY1-1484" fmla="*/ 0 h 2609850"/>
              <a:gd name="connsiteX2-1485" fmla="*/ 993721 w 1794682"/>
              <a:gd name="connsiteY2-1486" fmla="*/ 216281 h 2609850"/>
              <a:gd name="connsiteX3-1487" fmla="*/ 1389789 w 1794682"/>
              <a:gd name="connsiteY3-1488" fmla="*/ 216281 h 2609850"/>
              <a:gd name="connsiteX4-1489" fmla="*/ 1389788 w 1794682"/>
              <a:gd name="connsiteY4-1490" fmla="*/ 398569 h 2609850"/>
              <a:gd name="connsiteX5-1491" fmla="*/ 1582549 w 1794682"/>
              <a:gd name="connsiteY5-1492" fmla="*/ 398568 h 2609850"/>
              <a:gd name="connsiteX6-1493" fmla="*/ 1574584 w 1794682"/>
              <a:gd name="connsiteY6-1494" fmla="*/ 802725 h 2609850"/>
              <a:gd name="connsiteX7-1495" fmla="*/ 1790701 w 1794682"/>
              <a:gd name="connsiteY7-1496" fmla="*/ 806832 h 2609850"/>
              <a:gd name="connsiteX8-1497" fmla="*/ 1794682 w 1794682"/>
              <a:gd name="connsiteY8-1498" fmla="*/ 1785113 h 2609850"/>
              <a:gd name="connsiteX9-1499" fmla="*/ 1578566 w 1794682"/>
              <a:gd name="connsiteY9-1500" fmla="*/ 1785113 h 2609850"/>
              <a:gd name="connsiteX10-1501" fmla="*/ 1578566 w 1794682"/>
              <a:gd name="connsiteY10-1502" fmla="*/ 2205695 h 2609850"/>
              <a:gd name="connsiteX11-1503" fmla="*/ 1400874 w 1794682"/>
              <a:gd name="connsiteY11-1504" fmla="*/ 2205694 h 2609850"/>
              <a:gd name="connsiteX12-1505" fmla="*/ 1400875 w 1794682"/>
              <a:gd name="connsiteY12-1506" fmla="*/ 2409657 h 2609850"/>
              <a:gd name="connsiteX13-1507" fmla="*/ 1021597 w 1794682"/>
              <a:gd name="connsiteY13-1508" fmla="*/ 2405550 h 2609850"/>
              <a:gd name="connsiteX14-1509" fmla="*/ 1017615 w 1794682"/>
              <a:gd name="connsiteY14-1510" fmla="*/ 2605744 h 2609850"/>
              <a:gd name="connsiteX15-1511" fmla="*/ 19050 w 1794682"/>
              <a:gd name="connsiteY15-1512" fmla="*/ 2609850 h 2609850"/>
              <a:gd name="connsiteX16-1513" fmla="*/ 19050 w 1794682"/>
              <a:gd name="connsiteY16-1514" fmla="*/ 2228850 h 2609850"/>
              <a:gd name="connsiteX17-1515" fmla="*/ 190500 w 1794682"/>
              <a:gd name="connsiteY17-1516" fmla="*/ 2228850 h 2609850"/>
              <a:gd name="connsiteX18-1517" fmla="*/ 190500 w 1794682"/>
              <a:gd name="connsiteY18-1518" fmla="*/ 2057400 h 2609850"/>
              <a:gd name="connsiteX19-1519" fmla="*/ 361950 w 1794682"/>
              <a:gd name="connsiteY19-1520" fmla="*/ 2057400 h 2609850"/>
              <a:gd name="connsiteX20-1521" fmla="*/ 361950 w 1794682"/>
              <a:gd name="connsiteY20-1522" fmla="*/ 1847850 h 2609850"/>
              <a:gd name="connsiteX21-1523" fmla="*/ 647700 w 1794682"/>
              <a:gd name="connsiteY21-1524" fmla="*/ 1847850 h 2609850"/>
              <a:gd name="connsiteX22-1525" fmla="*/ 647700 w 1794682"/>
              <a:gd name="connsiteY22-1526" fmla="*/ 1638300 h 2609850"/>
              <a:gd name="connsiteX23-1527" fmla="*/ 800100 w 1794682"/>
              <a:gd name="connsiteY23-1528" fmla="*/ 1638300 h 2609850"/>
              <a:gd name="connsiteX24-1529" fmla="*/ 800100 w 1794682"/>
              <a:gd name="connsiteY24-1530" fmla="*/ 1447800 h 2609850"/>
              <a:gd name="connsiteX25-1531" fmla="*/ 1009650 w 1794682"/>
              <a:gd name="connsiteY25-1532" fmla="*/ 1447800 h 2609850"/>
              <a:gd name="connsiteX26-1533" fmla="*/ 1009650 w 1794682"/>
              <a:gd name="connsiteY26-1534" fmla="*/ 1238250 h 2609850"/>
              <a:gd name="connsiteX27-1535" fmla="*/ 819150 w 1794682"/>
              <a:gd name="connsiteY27-1536" fmla="*/ 1238250 h 2609850"/>
              <a:gd name="connsiteX28-1537" fmla="*/ 819150 w 1794682"/>
              <a:gd name="connsiteY28-1538" fmla="*/ 1047750 h 2609850"/>
              <a:gd name="connsiteX29-1539" fmla="*/ 609600 w 1794682"/>
              <a:gd name="connsiteY29-1540" fmla="*/ 1047750 h 2609850"/>
              <a:gd name="connsiteX30-1541" fmla="*/ 609600 w 1794682"/>
              <a:gd name="connsiteY30-1542" fmla="*/ 800100 h 2609850"/>
              <a:gd name="connsiteX31-1543" fmla="*/ 400050 w 1794682"/>
              <a:gd name="connsiteY31-1544" fmla="*/ 800100 h 2609850"/>
              <a:gd name="connsiteX32-1545" fmla="*/ 400050 w 1794682"/>
              <a:gd name="connsiteY32-1546" fmla="*/ 609600 h 2609850"/>
              <a:gd name="connsiteX33-1547" fmla="*/ 228600 w 1794682"/>
              <a:gd name="connsiteY33-1548" fmla="*/ 609600 h 2609850"/>
              <a:gd name="connsiteX34-1549" fmla="*/ 228600 w 1794682"/>
              <a:gd name="connsiteY34-1550" fmla="*/ 419100 h 2609850"/>
              <a:gd name="connsiteX35-1551" fmla="*/ 0 w 1794682"/>
              <a:gd name="connsiteY35-1552" fmla="*/ 419100 h 2609850"/>
              <a:gd name="connsiteX36-1553" fmla="*/ 0 w 1794682"/>
              <a:gd name="connsiteY36-1554" fmla="*/ 0 h 2609850"/>
              <a:gd name="connsiteX0-1555" fmla="*/ 0 w 1794682"/>
              <a:gd name="connsiteY0-1556" fmla="*/ 0 h 2609850"/>
              <a:gd name="connsiteX1-1557" fmla="*/ 989739 w 1794682"/>
              <a:gd name="connsiteY1-1558" fmla="*/ 0 h 2609850"/>
              <a:gd name="connsiteX2-1559" fmla="*/ 993721 w 1794682"/>
              <a:gd name="connsiteY2-1560" fmla="*/ 216281 h 2609850"/>
              <a:gd name="connsiteX3-1561" fmla="*/ 1389789 w 1794682"/>
              <a:gd name="connsiteY3-1562" fmla="*/ 216281 h 2609850"/>
              <a:gd name="connsiteX4-1563" fmla="*/ 1389788 w 1794682"/>
              <a:gd name="connsiteY4-1564" fmla="*/ 398569 h 2609850"/>
              <a:gd name="connsiteX5-1565" fmla="*/ 1582549 w 1794682"/>
              <a:gd name="connsiteY5-1566" fmla="*/ 398568 h 2609850"/>
              <a:gd name="connsiteX6-1567" fmla="*/ 1574584 w 1794682"/>
              <a:gd name="connsiteY6-1568" fmla="*/ 802725 h 2609850"/>
              <a:gd name="connsiteX7-1569" fmla="*/ 1790701 w 1794682"/>
              <a:gd name="connsiteY7-1570" fmla="*/ 806832 h 2609850"/>
              <a:gd name="connsiteX8-1571" fmla="*/ 1794682 w 1794682"/>
              <a:gd name="connsiteY8-1572" fmla="*/ 1785113 h 2609850"/>
              <a:gd name="connsiteX9-1573" fmla="*/ 1578566 w 1794682"/>
              <a:gd name="connsiteY9-1574" fmla="*/ 1785113 h 2609850"/>
              <a:gd name="connsiteX10-1575" fmla="*/ 1578566 w 1794682"/>
              <a:gd name="connsiteY10-1576" fmla="*/ 2205695 h 2609850"/>
              <a:gd name="connsiteX11-1577" fmla="*/ 1400874 w 1794682"/>
              <a:gd name="connsiteY11-1578" fmla="*/ 2205694 h 2609850"/>
              <a:gd name="connsiteX12-1579" fmla="*/ 1400875 w 1794682"/>
              <a:gd name="connsiteY12-1580" fmla="*/ 2409657 h 2609850"/>
              <a:gd name="connsiteX13-1581" fmla="*/ 1021597 w 1794682"/>
              <a:gd name="connsiteY13-1582" fmla="*/ 2405550 h 2609850"/>
              <a:gd name="connsiteX14-1583" fmla="*/ 1017615 w 1794682"/>
              <a:gd name="connsiteY14-1584" fmla="*/ 2605744 h 2609850"/>
              <a:gd name="connsiteX15-1585" fmla="*/ 19050 w 1794682"/>
              <a:gd name="connsiteY15-1586" fmla="*/ 2609850 h 2609850"/>
              <a:gd name="connsiteX16-1587" fmla="*/ 19050 w 1794682"/>
              <a:gd name="connsiteY16-1588" fmla="*/ 2228850 h 2609850"/>
              <a:gd name="connsiteX17-1589" fmla="*/ 190500 w 1794682"/>
              <a:gd name="connsiteY17-1590" fmla="*/ 2228850 h 2609850"/>
              <a:gd name="connsiteX18-1591" fmla="*/ 190500 w 1794682"/>
              <a:gd name="connsiteY18-1592" fmla="*/ 2057400 h 2609850"/>
              <a:gd name="connsiteX19-1593" fmla="*/ 361950 w 1794682"/>
              <a:gd name="connsiteY19-1594" fmla="*/ 2057400 h 2609850"/>
              <a:gd name="connsiteX20-1595" fmla="*/ 361950 w 1794682"/>
              <a:gd name="connsiteY20-1596" fmla="*/ 1847850 h 2609850"/>
              <a:gd name="connsiteX21-1597" fmla="*/ 647700 w 1794682"/>
              <a:gd name="connsiteY21-1598" fmla="*/ 1847850 h 2609850"/>
              <a:gd name="connsiteX22-1599" fmla="*/ 647700 w 1794682"/>
              <a:gd name="connsiteY22-1600" fmla="*/ 1638300 h 2609850"/>
              <a:gd name="connsiteX23-1601" fmla="*/ 800100 w 1794682"/>
              <a:gd name="connsiteY23-1602" fmla="*/ 1638300 h 2609850"/>
              <a:gd name="connsiteX24-1603" fmla="*/ 800100 w 1794682"/>
              <a:gd name="connsiteY24-1604" fmla="*/ 1447800 h 2609850"/>
              <a:gd name="connsiteX25-1605" fmla="*/ 1009650 w 1794682"/>
              <a:gd name="connsiteY25-1606" fmla="*/ 1447800 h 2609850"/>
              <a:gd name="connsiteX26-1607" fmla="*/ 1009650 w 1794682"/>
              <a:gd name="connsiteY26-1608" fmla="*/ 1238250 h 2609850"/>
              <a:gd name="connsiteX27-1609" fmla="*/ 819150 w 1794682"/>
              <a:gd name="connsiteY27-1610" fmla="*/ 1238250 h 2609850"/>
              <a:gd name="connsiteX28-1611" fmla="*/ 819150 w 1794682"/>
              <a:gd name="connsiteY28-1612" fmla="*/ 1047750 h 2609850"/>
              <a:gd name="connsiteX29-1613" fmla="*/ 609600 w 1794682"/>
              <a:gd name="connsiteY29-1614" fmla="*/ 1047750 h 2609850"/>
              <a:gd name="connsiteX30-1615" fmla="*/ 609600 w 1794682"/>
              <a:gd name="connsiteY30-1616" fmla="*/ 800100 h 2609850"/>
              <a:gd name="connsiteX31-1617" fmla="*/ 400050 w 1794682"/>
              <a:gd name="connsiteY31-1618" fmla="*/ 800100 h 2609850"/>
              <a:gd name="connsiteX32-1619" fmla="*/ 400050 w 1794682"/>
              <a:gd name="connsiteY32-1620" fmla="*/ 609600 h 2609850"/>
              <a:gd name="connsiteX33-1621" fmla="*/ 228600 w 1794682"/>
              <a:gd name="connsiteY33-1622" fmla="*/ 609600 h 2609850"/>
              <a:gd name="connsiteX34-1623" fmla="*/ 228600 w 1794682"/>
              <a:gd name="connsiteY34-1624" fmla="*/ 419100 h 2609850"/>
              <a:gd name="connsiteX35-1625" fmla="*/ 0 w 1794682"/>
              <a:gd name="connsiteY35-1626" fmla="*/ 419100 h 2609850"/>
              <a:gd name="connsiteX36-1627" fmla="*/ 0 w 1794682"/>
              <a:gd name="connsiteY36-1628" fmla="*/ 0 h 2609850"/>
              <a:gd name="connsiteX0-1629" fmla="*/ 0 w 1794682"/>
              <a:gd name="connsiteY0-1630" fmla="*/ 0 h 2609850"/>
              <a:gd name="connsiteX1-1631" fmla="*/ 989739 w 1794682"/>
              <a:gd name="connsiteY1-1632" fmla="*/ 0 h 2609850"/>
              <a:gd name="connsiteX2-1633" fmla="*/ 993721 w 1794682"/>
              <a:gd name="connsiteY2-1634" fmla="*/ 216281 h 2609850"/>
              <a:gd name="connsiteX3-1635" fmla="*/ 1389789 w 1794682"/>
              <a:gd name="connsiteY3-1636" fmla="*/ 216281 h 2609850"/>
              <a:gd name="connsiteX4-1637" fmla="*/ 1389788 w 1794682"/>
              <a:gd name="connsiteY4-1638" fmla="*/ 398569 h 2609850"/>
              <a:gd name="connsiteX5-1639" fmla="*/ 1582549 w 1794682"/>
              <a:gd name="connsiteY5-1640" fmla="*/ 398568 h 2609850"/>
              <a:gd name="connsiteX6-1641" fmla="*/ 1578566 w 1794682"/>
              <a:gd name="connsiteY6-1642" fmla="*/ 802725 h 2609850"/>
              <a:gd name="connsiteX7-1643" fmla="*/ 1790701 w 1794682"/>
              <a:gd name="connsiteY7-1644" fmla="*/ 806832 h 2609850"/>
              <a:gd name="connsiteX8-1645" fmla="*/ 1794682 w 1794682"/>
              <a:gd name="connsiteY8-1646" fmla="*/ 1785113 h 2609850"/>
              <a:gd name="connsiteX9-1647" fmla="*/ 1578566 w 1794682"/>
              <a:gd name="connsiteY9-1648" fmla="*/ 1785113 h 2609850"/>
              <a:gd name="connsiteX10-1649" fmla="*/ 1578566 w 1794682"/>
              <a:gd name="connsiteY10-1650" fmla="*/ 2205695 h 2609850"/>
              <a:gd name="connsiteX11-1651" fmla="*/ 1400874 w 1794682"/>
              <a:gd name="connsiteY11-1652" fmla="*/ 2205694 h 2609850"/>
              <a:gd name="connsiteX12-1653" fmla="*/ 1400875 w 1794682"/>
              <a:gd name="connsiteY12-1654" fmla="*/ 2409657 h 2609850"/>
              <a:gd name="connsiteX13-1655" fmla="*/ 1021597 w 1794682"/>
              <a:gd name="connsiteY13-1656" fmla="*/ 2405550 h 2609850"/>
              <a:gd name="connsiteX14-1657" fmla="*/ 1017615 w 1794682"/>
              <a:gd name="connsiteY14-1658" fmla="*/ 2605744 h 2609850"/>
              <a:gd name="connsiteX15-1659" fmla="*/ 19050 w 1794682"/>
              <a:gd name="connsiteY15-1660" fmla="*/ 2609850 h 2609850"/>
              <a:gd name="connsiteX16-1661" fmla="*/ 19050 w 1794682"/>
              <a:gd name="connsiteY16-1662" fmla="*/ 2228850 h 2609850"/>
              <a:gd name="connsiteX17-1663" fmla="*/ 190500 w 1794682"/>
              <a:gd name="connsiteY17-1664" fmla="*/ 2228850 h 2609850"/>
              <a:gd name="connsiteX18-1665" fmla="*/ 190500 w 1794682"/>
              <a:gd name="connsiteY18-1666" fmla="*/ 2057400 h 2609850"/>
              <a:gd name="connsiteX19-1667" fmla="*/ 361950 w 1794682"/>
              <a:gd name="connsiteY19-1668" fmla="*/ 2057400 h 2609850"/>
              <a:gd name="connsiteX20-1669" fmla="*/ 361950 w 1794682"/>
              <a:gd name="connsiteY20-1670" fmla="*/ 1847850 h 2609850"/>
              <a:gd name="connsiteX21-1671" fmla="*/ 647700 w 1794682"/>
              <a:gd name="connsiteY21-1672" fmla="*/ 1847850 h 2609850"/>
              <a:gd name="connsiteX22-1673" fmla="*/ 647700 w 1794682"/>
              <a:gd name="connsiteY22-1674" fmla="*/ 1638300 h 2609850"/>
              <a:gd name="connsiteX23-1675" fmla="*/ 800100 w 1794682"/>
              <a:gd name="connsiteY23-1676" fmla="*/ 1638300 h 2609850"/>
              <a:gd name="connsiteX24-1677" fmla="*/ 800100 w 1794682"/>
              <a:gd name="connsiteY24-1678" fmla="*/ 1447800 h 2609850"/>
              <a:gd name="connsiteX25-1679" fmla="*/ 1009650 w 1794682"/>
              <a:gd name="connsiteY25-1680" fmla="*/ 1447800 h 2609850"/>
              <a:gd name="connsiteX26-1681" fmla="*/ 1009650 w 1794682"/>
              <a:gd name="connsiteY26-1682" fmla="*/ 1238250 h 2609850"/>
              <a:gd name="connsiteX27-1683" fmla="*/ 819150 w 1794682"/>
              <a:gd name="connsiteY27-1684" fmla="*/ 1238250 h 2609850"/>
              <a:gd name="connsiteX28-1685" fmla="*/ 819150 w 1794682"/>
              <a:gd name="connsiteY28-1686" fmla="*/ 1047750 h 2609850"/>
              <a:gd name="connsiteX29-1687" fmla="*/ 609600 w 1794682"/>
              <a:gd name="connsiteY29-1688" fmla="*/ 1047750 h 2609850"/>
              <a:gd name="connsiteX30-1689" fmla="*/ 609600 w 1794682"/>
              <a:gd name="connsiteY30-1690" fmla="*/ 800100 h 2609850"/>
              <a:gd name="connsiteX31-1691" fmla="*/ 400050 w 1794682"/>
              <a:gd name="connsiteY31-1692" fmla="*/ 800100 h 2609850"/>
              <a:gd name="connsiteX32-1693" fmla="*/ 400050 w 1794682"/>
              <a:gd name="connsiteY32-1694" fmla="*/ 609600 h 2609850"/>
              <a:gd name="connsiteX33-1695" fmla="*/ 228600 w 1794682"/>
              <a:gd name="connsiteY33-1696" fmla="*/ 609600 h 2609850"/>
              <a:gd name="connsiteX34-1697" fmla="*/ 228600 w 1794682"/>
              <a:gd name="connsiteY34-1698" fmla="*/ 419100 h 2609850"/>
              <a:gd name="connsiteX35-1699" fmla="*/ 0 w 1794682"/>
              <a:gd name="connsiteY35-1700" fmla="*/ 419100 h 2609850"/>
              <a:gd name="connsiteX36-1701" fmla="*/ 0 w 1794682"/>
              <a:gd name="connsiteY36-1702" fmla="*/ 0 h 2609850"/>
              <a:gd name="connsiteX0-1703" fmla="*/ 0 w 1794682"/>
              <a:gd name="connsiteY0-1704" fmla="*/ 0 h 2609850"/>
              <a:gd name="connsiteX1-1705" fmla="*/ 989739 w 1794682"/>
              <a:gd name="connsiteY1-1706" fmla="*/ 0 h 2609850"/>
              <a:gd name="connsiteX2-1707" fmla="*/ 993721 w 1794682"/>
              <a:gd name="connsiteY2-1708" fmla="*/ 216281 h 2609850"/>
              <a:gd name="connsiteX3-1709" fmla="*/ 1389789 w 1794682"/>
              <a:gd name="connsiteY3-1710" fmla="*/ 216281 h 2609850"/>
              <a:gd name="connsiteX4-1711" fmla="*/ 1389788 w 1794682"/>
              <a:gd name="connsiteY4-1712" fmla="*/ 398569 h 2609850"/>
              <a:gd name="connsiteX5-1713" fmla="*/ 1582549 w 1794682"/>
              <a:gd name="connsiteY5-1714" fmla="*/ 398568 h 2609850"/>
              <a:gd name="connsiteX6-1715" fmla="*/ 1578566 w 1794682"/>
              <a:gd name="connsiteY6-1716" fmla="*/ 802725 h 2609850"/>
              <a:gd name="connsiteX7-1717" fmla="*/ 1790701 w 1794682"/>
              <a:gd name="connsiteY7-1718" fmla="*/ 806832 h 2609850"/>
              <a:gd name="connsiteX8-1719" fmla="*/ 1794682 w 1794682"/>
              <a:gd name="connsiteY8-1720" fmla="*/ 1785113 h 2609850"/>
              <a:gd name="connsiteX9-1721" fmla="*/ 1578566 w 1794682"/>
              <a:gd name="connsiteY9-1722" fmla="*/ 1785113 h 2609850"/>
              <a:gd name="connsiteX10-1723" fmla="*/ 1578566 w 1794682"/>
              <a:gd name="connsiteY10-1724" fmla="*/ 2205695 h 2609850"/>
              <a:gd name="connsiteX11-1725" fmla="*/ 1400874 w 1794682"/>
              <a:gd name="connsiteY11-1726" fmla="*/ 2205694 h 2609850"/>
              <a:gd name="connsiteX12-1727" fmla="*/ 1400875 w 1794682"/>
              <a:gd name="connsiteY12-1728" fmla="*/ 2409657 h 2609850"/>
              <a:gd name="connsiteX13-1729" fmla="*/ 1021597 w 1794682"/>
              <a:gd name="connsiteY13-1730" fmla="*/ 2405550 h 2609850"/>
              <a:gd name="connsiteX14-1731" fmla="*/ 1017615 w 1794682"/>
              <a:gd name="connsiteY14-1732" fmla="*/ 2605744 h 2609850"/>
              <a:gd name="connsiteX15-1733" fmla="*/ 19050 w 1794682"/>
              <a:gd name="connsiteY15-1734" fmla="*/ 2609850 h 2609850"/>
              <a:gd name="connsiteX16-1735" fmla="*/ 19050 w 1794682"/>
              <a:gd name="connsiteY16-1736" fmla="*/ 2228850 h 2609850"/>
              <a:gd name="connsiteX17-1737" fmla="*/ 190500 w 1794682"/>
              <a:gd name="connsiteY17-1738" fmla="*/ 2228850 h 2609850"/>
              <a:gd name="connsiteX18-1739" fmla="*/ 190500 w 1794682"/>
              <a:gd name="connsiteY18-1740" fmla="*/ 2057400 h 2609850"/>
              <a:gd name="connsiteX19-1741" fmla="*/ 361950 w 1794682"/>
              <a:gd name="connsiteY19-1742" fmla="*/ 2057400 h 2609850"/>
              <a:gd name="connsiteX20-1743" fmla="*/ 361950 w 1794682"/>
              <a:gd name="connsiteY20-1744" fmla="*/ 1847850 h 2609850"/>
              <a:gd name="connsiteX21-1745" fmla="*/ 647700 w 1794682"/>
              <a:gd name="connsiteY21-1746" fmla="*/ 1847850 h 2609850"/>
              <a:gd name="connsiteX22-1747" fmla="*/ 647700 w 1794682"/>
              <a:gd name="connsiteY22-1748" fmla="*/ 1638300 h 2609850"/>
              <a:gd name="connsiteX23-1749" fmla="*/ 800100 w 1794682"/>
              <a:gd name="connsiteY23-1750" fmla="*/ 1638300 h 2609850"/>
              <a:gd name="connsiteX24-1751" fmla="*/ 800100 w 1794682"/>
              <a:gd name="connsiteY24-1752" fmla="*/ 1447800 h 2609850"/>
              <a:gd name="connsiteX25-1753" fmla="*/ 1009650 w 1794682"/>
              <a:gd name="connsiteY25-1754" fmla="*/ 1447800 h 2609850"/>
              <a:gd name="connsiteX26-1755" fmla="*/ 1009650 w 1794682"/>
              <a:gd name="connsiteY26-1756" fmla="*/ 1238250 h 2609850"/>
              <a:gd name="connsiteX27-1757" fmla="*/ 819150 w 1794682"/>
              <a:gd name="connsiteY27-1758" fmla="*/ 1238250 h 2609850"/>
              <a:gd name="connsiteX28-1759" fmla="*/ 819150 w 1794682"/>
              <a:gd name="connsiteY28-1760" fmla="*/ 1047750 h 2609850"/>
              <a:gd name="connsiteX29-1761" fmla="*/ 609600 w 1794682"/>
              <a:gd name="connsiteY29-1762" fmla="*/ 1047750 h 2609850"/>
              <a:gd name="connsiteX30-1763" fmla="*/ 609600 w 1794682"/>
              <a:gd name="connsiteY30-1764" fmla="*/ 800100 h 2609850"/>
              <a:gd name="connsiteX31-1765" fmla="*/ 400050 w 1794682"/>
              <a:gd name="connsiteY31-1766" fmla="*/ 800100 h 2609850"/>
              <a:gd name="connsiteX32-1767" fmla="*/ 400050 w 1794682"/>
              <a:gd name="connsiteY32-1768" fmla="*/ 609600 h 2609850"/>
              <a:gd name="connsiteX33-1769" fmla="*/ 228600 w 1794682"/>
              <a:gd name="connsiteY33-1770" fmla="*/ 609600 h 2609850"/>
              <a:gd name="connsiteX34-1771" fmla="*/ 228600 w 1794682"/>
              <a:gd name="connsiteY34-1772" fmla="*/ 419100 h 2609850"/>
              <a:gd name="connsiteX35-1773" fmla="*/ 0 w 1794682"/>
              <a:gd name="connsiteY35-1774" fmla="*/ 419100 h 2609850"/>
              <a:gd name="connsiteX36-1775" fmla="*/ 0 w 1794682"/>
              <a:gd name="connsiteY36-1776" fmla="*/ 0 h 2609850"/>
              <a:gd name="connsiteX0-1777" fmla="*/ 0 w 1794682"/>
              <a:gd name="connsiteY0-1778" fmla="*/ 0 h 2609850"/>
              <a:gd name="connsiteX1-1779" fmla="*/ 989739 w 1794682"/>
              <a:gd name="connsiteY1-1780" fmla="*/ 0 h 2609850"/>
              <a:gd name="connsiteX2-1781" fmla="*/ 993721 w 1794682"/>
              <a:gd name="connsiteY2-1782" fmla="*/ 216281 h 2609850"/>
              <a:gd name="connsiteX3-1783" fmla="*/ 1389789 w 1794682"/>
              <a:gd name="connsiteY3-1784" fmla="*/ 216281 h 2609850"/>
              <a:gd name="connsiteX4-1785" fmla="*/ 1389788 w 1794682"/>
              <a:gd name="connsiteY4-1786" fmla="*/ 398569 h 2609850"/>
              <a:gd name="connsiteX5-1787" fmla="*/ 1582549 w 1794682"/>
              <a:gd name="connsiteY5-1788" fmla="*/ 398568 h 2609850"/>
              <a:gd name="connsiteX6-1789" fmla="*/ 1582549 w 1794682"/>
              <a:gd name="connsiteY6-1790" fmla="*/ 802725 h 2609850"/>
              <a:gd name="connsiteX7-1791" fmla="*/ 1790701 w 1794682"/>
              <a:gd name="connsiteY7-1792" fmla="*/ 806832 h 2609850"/>
              <a:gd name="connsiteX8-1793" fmla="*/ 1794682 w 1794682"/>
              <a:gd name="connsiteY8-1794" fmla="*/ 1785113 h 2609850"/>
              <a:gd name="connsiteX9-1795" fmla="*/ 1578566 w 1794682"/>
              <a:gd name="connsiteY9-1796" fmla="*/ 1785113 h 2609850"/>
              <a:gd name="connsiteX10-1797" fmla="*/ 1578566 w 1794682"/>
              <a:gd name="connsiteY10-1798" fmla="*/ 2205695 h 2609850"/>
              <a:gd name="connsiteX11-1799" fmla="*/ 1400874 w 1794682"/>
              <a:gd name="connsiteY11-1800" fmla="*/ 2205694 h 2609850"/>
              <a:gd name="connsiteX12-1801" fmla="*/ 1400875 w 1794682"/>
              <a:gd name="connsiteY12-1802" fmla="*/ 2409657 h 2609850"/>
              <a:gd name="connsiteX13-1803" fmla="*/ 1021597 w 1794682"/>
              <a:gd name="connsiteY13-1804" fmla="*/ 2405550 h 2609850"/>
              <a:gd name="connsiteX14-1805" fmla="*/ 1017615 w 1794682"/>
              <a:gd name="connsiteY14-1806" fmla="*/ 2605744 h 2609850"/>
              <a:gd name="connsiteX15-1807" fmla="*/ 19050 w 1794682"/>
              <a:gd name="connsiteY15-1808" fmla="*/ 2609850 h 2609850"/>
              <a:gd name="connsiteX16-1809" fmla="*/ 19050 w 1794682"/>
              <a:gd name="connsiteY16-1810" fmla="*/ 2228850 h 2609850"/>
              <a:gd name="connsiteX17-1811" fmla="*/ 190500 w 1794682"/>
              <a:gd name="connsiteY17-1812" fmla="*/ 2228850 h 2609850"/>
              <a:gd name="connsiteX18-1813" fmla="*/ 190500 w 1794682"/>
              <a:gd name="connsiteY18-1814" fmla="*/ 2057400 h 2609850"/>
              <a:gd name="connsiteX19-1815" fmla="*/ 361950 w 1794682"/>
              <a:gd name="connsiteY19-1816" fmla="*/ 2057400 h 2609850"/>
              <a:gd name="connsiteX20-1817" fmla="*/ 361950 w 1794682"/>
              <a:gd name="connsiteY20-1818" fmla="*/ 1847850 h 2609850"/>
              <a:gd name="connsiteX21-1819" fmla="*/ 647700 w 1794682"/>
              <a:gd name="connsiteY21-1820" fmla="*/ 1847850 h 2609850"/>
              <a:gd name="connsiteX22-1821" fmla="*/ 647700 w 1794682"/>
              <a:gd name="connsiteY22-1822" fmla="*/ 1638300 h 2609850"/>
              <a:gd name="connsiteX23-1823" fmla="*/ 800100 w 1794682"/>
              <a:gd name="connsiteY23-1824" fmla="*/ 1638300 h 2609850"/>
              <a:gd name="connsiteX24-1825" fmla="*/ 800100 w 1794682"/>
              <a:gd name="connsiteY24-1826" fmla="*/ 1447800 h 2609850"/>
              <a:gd name="connsiteX25-1827" fmla="*/ 1009650 w 1794682"/>
              <a:gd name="connsiteY25-1828" fmla="*/ 1447800 h 2609850"/>
              <a:gd name="connsiteX26-1829" fmla="*/ 1009650 w 1794682"/>
              <a:gd name="connsiteY26-1830" fmla="*/ 1238250 h 2609850"/>
              <a:gd name="connsiteX27-1831" fmla="*/ 819150 w 1794682"/>
              <a:gd name="connsiteY27-1832" fmla="*/ 1238250 h 2609850"/>
              <a:gd name="connsiteX28-1833" fmla="*/ 819150 w 1794682"/>
              <a:gd name="connsiteY28-1834" fmla="*/ 1047750 h 2609850"/>
              <a:gd name="connsiteX29-1835" fmla="*/ 609600 w 1794682"/>
              <a:gd name="connsiteY29-1836" fmla="*/ 1047750 h 2609850"/>
              <a:gd name="connsiteX30-1837" fmla="*/ 609600 w 1794682"/>
              <a:gd name="connsiteY30-1838" fmla="*/ 800100 h 2609850"/>
              <a:gd name="connsiteX31-1839" fmla="*/ 400050 w 1794682"/>
              <a:gd name="connsiteY31-1840" fmla="*/ 800100 h 2609850"/>
              <a:gd name="connsiteX32-1841" fmla="*/ 400050 w 1794682"/>
              <a:gd name="connsiteY32-1842" fmla="*/ 609600 h 2609850"/>
              <a:gd name="connsiteX33-1843" fmla="*/ 228600 w 1794682"/>
              <a:gd name="connsiteY33-1844" fmla="*/ 609600 h 2609850"/>
              <a:gd name="connsiteX34-1845" fmla="*/ 228600 w 1794682"/>
              <a:gd name="connsiteY34-1846" fmla="*/ 419100 h 2609850"/>
              <a:gd name="connsiteX35-1847" fmla="*/ 0 w 1794682"/>
              <a:gd name="connsiteY35-1848" fmla="*/ 419100 h 2609850"/>
              <a:gd name="connsiteX36-1849" fmla="*/ 0 w 1794682"/>
              <a:gd name="connsiteY36-1850" fmla="*/ 0 h 2609850"/>
              <a:gd name="connsiteX0-1851" fmla="*/ 0 w 1794682"/>
              <a:gd name="connsiteY0-1852" fmla="*/ 0 h 2609850"/>
              <a:gd name="connsiteX1-1853" fmla="*/ 989739 w 1794682"/>
              <a:gd name="connsiteY1-1854" fmla="*/ 0 h 2609850"/>
              <a:gd name="connsiteX2-1855" fmla="*/ 993721 w 1794682"/>
              <a:gd name="connsiteY2-1856" fmla="*/ 216281 h 2609850"/>
              <a:gd name="connsiteX3-1857" fmla="*/ 1389789 w 1794682"/>
              <a:gd name="connsiteY3-1858" fmla="*/ 216281 h 2609850"/>
              <a:gd name="connsiteX4-1859" fmla="*/ 1389788 w 1794682"/>
              <a:gd name="connsiteY4-1860" fmla="*/ 398569 h 2609850"/>
              <a:gd name="connsiteX5-1861" fmla="*/ 1582549 w 1794682"/>
              <a:gd name="connsiteY5-1862" fmla="*/ 398568 h 2609850"/>
              <a:gd name="connsiteX6-1863" fmla="*/ 1582549 w 1794682"/>
              <a:gd name="connsiteY6-1864" fmla="*/ 802725 h 2609850"/>
              <a:gd name="connsiteX7-1865" fmla="*/ 1790701 w 1794682"/>
              <a:gd name="connsiteY7-1866" fmla="*/ 806832 h 2609850"/>
              <a:gd name="connsiteX8-1867" fmla="*/ 1794682 w 1794682"/>
              <a:gd name="connsiteY8-1868" fmla="*/ 1785113 h 2609850"/>
              <a:gd name="connsiteX9-1869" fmla="*/ 1578566 w 1794682"/>
              <a:gd name="connsiteY9-1870" fmla="*/ 1785113 h 2609850"/>
              <a:gd name="connsiteX10-1871" fmla="*/ 1578566 w 1794682"/>
              <a:gd name="connsiteY10-1872" fmla="*/ 2205695 h 2609850"/>
              <a:gd name="connsiteX11-1873" fmla="*/ 1400874 w 1794682"/>
              <a:gd name="connsiteY11-1874" fmla="*/ 2205694 h 2609850"/>
              <a:gd name="connsiteX12-1875" fmla="*/ 1400875 w 1794682"/>
              <a:gd name="connsiteY12-1876" fmla="*/ 2405551 h 2609850"/>
              <a:gd name="connsiteX13-1877" fmla="*/ 1021597 w 1794682"/>
              <a:gd name="connsiteY13-1878" fmla="*/ 2405550 h 2609850"/>
              <a:gd name="connsiteX14-1879" fmla="*/ 1017615 w 1794682"/>
              <a:gd name="connsiteY14-1880" fmla="*/ 2605744 h 2609850"/>
              <a:gd name="connsiteX15-1881" fmla="*/ 19050 w 1794682"/>
              <a:gd name="connsiteY15-1882" fmla="*/ 2609850 h 2609850"/>
              <a:gd name="connsiteX16-1883" fmla="*/ 19050 w 1794682"/>
              <a:gd name="connsiteY16-1884" fmla="*/ 2228850 h 2609850"/>
              <a:gd name="connsiteX17-1885" fmla="*/ 190500 w 1794682"/>
              <a:gd name="connsiteY17-1886" fmla="*/ 2228850 h 2609850"/>
              <a:gd name="connsiteX18-1887" fmla="*/ 190500 w 1794682"/>
              <a:gd name="connsiteY18-1888" fmla="*/ 2057400 h 2609850"/>
              <a:gd name="connsiteX19-1889" fmla="*/ 361950 w 1794682"/>
              <a:gd name="connsiteY19-1890" fmla="*/ 2057400 h 2609850"/>
              <a:gd name="connsiteX20-1891" fmla="*/ 361950 w 1794682"/>
              <a:gd name="connsiteY20-1892" fmla="*/ 1847850 h 2609850"/>
              <a:gd name="connsiteX21-1893" fmla="*/ 647700 w 1794682"/>
              <a:gd name="connsiteY21-1894" fmla="*/ 1847850 h 2609850"/>
              <a:gd name="connsiteX22-1895" fmla="*/ 647700 w 1794682"/>
              <a:gd name="connsiteY22-1896" fmla="*/ 1638300 h 2609850"/>
              <a:gd name="connsiteX23-1897" fmla="*/ 800100 w 1794682"/>
              <a:gd name="connsiteY23-1898" fmla="*/ 1638300 h 2609850"/>
              <a:gd name="connsiteX24-1899" fmla="*/ 800100 w 1794682"/>
              <a:gd name="connsiteY24-1900" fmla="*/ 1447800 h 2609850"/>
              <a:gd name="connsiteX25-1901" fmla="*/ 1009650 w 1794682"/>
              <a:gd name="connsiteY25-1902" fmla="*/ 1447800 h 2609850"/>
              <a:gd name="connsiteX26-1903" fmla="*/ 1009650 w 1794682"/>
              <a:gd name="connsiteY26-1904" fmla="*/ 1238250 h 2609850"/>
              <a:gd name="connsiteX27-1905" fmla="*/ 819150 w 1794682"/>
              <a:gd name="connsiteY27-1906" fmla="*/ 1238250 h 2609850"/>
              <a:gd name="connsiteX28-1907" fmla="*/ 819150 w 1794682"/>
              <a:gd name="connsiteY28-1908" fmla="*/ 1047750 h 2609850"/>
              <a:gd name="connsiteX29-1909" fmla="*/ 609600 w 1794682"/>
              <a:gd name="connsiteY29-1910" fmla="*/ 1047750 h 2609850"/>
              <a:gd name="connsiteX30-1911" fmla="*/ 609600 w 1794682"/>
              <a:gd name="connsiteY30-1912" fmla="*/ 800100 h 2609850"/>
              <a:gd name="connsiteX31-1913" fmla="*/ 400050 w 1794682"/>
              <a:gd name="connsiteY31-1914" fmla="*/ 800100 h 2609850"/>
              <a:gd name="connsiteX32-1915" fmla="*/ 400050 w 1794682"/>
              <a:gd name="connsiteY32-1916" fmla="*/ 609600 h 2609850"/>
              <a:gd name="connsiteX33-1917" fmla="*/ 228600 w 1794682"/>
              <a:gd name="connsiteY33-1918" fmla="*/ 609600 h 2609850"/>
              <a:gd name="connsiteX34-1919" fmla="*/ 228600 w 1794682"/>
              <a:gd name="connsiteY34-1920" fmla="*/ 419100 h 2609850"/>
              <a:gd name="connsiteX35-1921" fmla="*/ 0 w 1794682"/>
              <a:gd name="connsiteY35-1922" fmla="*/ 419100 h 2609850"/>
              <a:gd name="connsiteX36-1923" fmla="*/ 0 w 1794682"/>
              <a:gd name="connsiteY36-1924" fmla="*/ 0 h 2609850"/>
              <a:gd name="connsiteX0-1925" fmla="*/ 0 w 1794682"/>
              <a:gd name="connsiteY0-1926" fmla="*/ 0 h 2609850"/>
              <a:gd name="connsiteX1-1927" fmla="*/ 989739 w 1794682"/>
              <a:gd name="connsiteY1-1928" fmla="*/ 0 h 2609850"/>
              <a:gd name="connsiteX2-1929" fmla="*/ 993721 w 1794682"/>
              <a:gd name="connsiteY2-1930" fmla="*/ 216281 h 2609850"/>
              <a:gd name="connsiteX3-1931" fmla="*/ 1389789 w 1794682"/>
              <a:gd name="connsiteY3-1932" fmla="*/ 216281 h 2609850"/>
              <a:gd name="connsiteX4-1933" fmla="*/ 1389788 w 1794682"/>
              <a:gd name="connsiteY4-1934" fmla="*/ 398569 h 2609850"/>
              <a:gd name="connsiteX5-1935" fmla="*/ 1582549 w 1794682"/>
              <a:gd name="connsiteY5-1936" fmla="*/ 398568 h 2609850"/>
              <a:gd name="connsiteX6-1937" fmla="*/ 1582549 w 1794682"/>
              <a:gd name="connsiteY6-1938" fmla="*/ 802725 h 2609850"/>
              <a:gd name="connsiteX7-1939" fmla="*/ 1790701 w 1794682"/>
              <a:gd name="connsiteY7-1940" fmla="*/ 806832 h 2609850"/>
              <a:gd name="connsiteX8-1941" fmla="*/ 1794682 w 1794682"/>
              <a:gd name="connsiteY8-1942" fmla="*/ 1785113 h 2609850"/>
              <a:gd name="connsiteX9-1943" fmla="*/ 1578566 w 1794682"/>
              <a:gd name="connsiteY9-1944" fmla="*/ 1785113 h 2609850"/>
              <a:gd name="connsiteX10-1945" fmla="*/ 1578566 w 1794682"/>
              <a:gd name="connsiteY10-1946" fmla="*/ 2205695 h 2609850"/>
              <a:gd name="connsiteX11-1947" fmla="*/ 1400874 w 1794682"/>
              <a:gd name="connsiteY11-1948" fmla="*/ 2205694 h 2609850"/>
              <a:gd name="connsiteX12-1949" fmla="*/ 1400875 w 1794682"/>
              <a:gd name="connsiteY12-1950" fmla="*/ 2405551 h 2609850"/>
              <a:gd name="connsiteX13-1951" fmla="*/ 1021597 w 1794682"/>
              <a:gd name="connsiteY13-1952" fmla="*/ 2405550 h 2609850"/>
              <a:gd name="connsiteX14-1953" fmla="*/ 1017615 w 1794682"/>
              <a:gd name="connsiteY14-1954" fmla="*/ 2605744 h 2609850"/>
              <a:gd name="connsiteX15-1955" fmla="*/ 19050 w 1794682"/>
              <a:gd name="connsiteY15-1956" fmla="*/ 2609850 h 2609850"/>
              <a:gd name="connsiteX16-1957" fmla="*/ 19050 w 1794682"/>
              <a:gd name="connsiteY16-1958" fmla="*/ 2228850 h 2609850"/>
              <a:gd name="connsiteX17-1959" fmla="*/ 190500 w 1794682"/>
              <a:gd name="connsiteY17-1960" fmla="*/ 2228850 h 2609850"/>
              <a:gd name="connsiteX18-1961" fmla="*/ 190500 w 1794682"/>
              <a:gd name="connsiteY18-1962" fmla="*/ 2057400 h 2609850"/>
              <a:gd name="connsiteX19-1963" fmla="*/ 361950 w 1794682"/>
              <a:gd name="connsiteY19-1964" fmla="*/ 2057400 h 2609850"/>
              <a:gd name="connsiteX20-1965" fmla="*/ 361950 w 1794682"/>
              <a:gd name="connsiteY20-1966" fmla="*/ 1847850 h 2609850"/>
              <a:gd name="connsiteX21-1967" fmla="*/ 647700 w 1794682"/>
              <a:gd name="connsiteY21-1968" fmla="*/ 1847850 h 2609850"/>
              <a:gd name="connsiteX22-1969" fmla="*/ 647700 w 1794682"/>
              <a:gd name="connsiteY22-1970" fmla="*/ 1638300 h 2609850"/>
              <a:gd name="connsiteX23-1971" fmla="*/ 800100 w 1794682"/>
              <a:gd name="connsiteY23-1972" fmla="*/ 1638300 h 2609850"/>
              <a:gd name="connsiteX24-1973" fmla="*/ 800100 w 1794682"/>
              <a:gd name="connsiteY24-1974" fmla="*/ 1447800 h 2609850"/>
              <a:gd name="connsiteX25-1975" fmla="*/ 1009650 w 1794682"/>
              <a:gd name="connsiteY25-1976" fmla="*/ 1447800 h 2609850"/>
              <a:gd name="connsiteX26-1977" fmla="*/ 1009650 w 1794682"/>
              <a:gd name="connsiteY26-1978" fmla="*/ 1238250 h 2609850"/>
              <a:gd name="connsiteX27-1979" fmla="*/ 819150 w 1794682"/>
              <a:gd name="connsiteY27-1980" fmla="*/ 1238250 h 2609850"/>
              <a:gd name="connsiteX28-1981" fmla="*/ 819150 w 1794682"/>
              <a:gd name="connsiteY28-1982" fmla="*/ 1047750 h 2609850"/>
              <a:gd name="connsiteX29-1983" fmla="*/ 609600 w 1794682"/>
              <a:gd name="connsiteY29-1984" fmla="*/ 1047750 h 2609850"/>
              <a:gd name="connsiteX30-1985" fmla="*/ 609600 w 1794682"/>
              <a:gd name="connsiteY30-1986" fmla="*/ 800100 h 2609850"/>
              <a:gd name="connsiteX31-1987" fmla="*/ 400050 w 1794682"/>
              <a:gd name="connsiteY31-1988" fmla="*/ 800100 h 2609850"/>
              <a:gd name="connsiteX32-1989" fmla="*/ 400050 w 1794682"/>
              <a:gd name="connsiteY32-1990" fmla="*/ 609600 h 2609850"/>
              <a:gd name="connsiteX33-1991" fmla="*/ 228600 w 1794682"/>
              <a:gd name="connsiteY33-1992" fmla="*/ 609600 h 2609850"/>
              <a:gd name="connsiteX34-1993" fmla="*/ 228600 w 1794682"/>
              <a:gd name="connsiteY34-1994" fmla="*/ 419100 h 2609850"/>
              <a:gd name="connsiteX35-1995" fmla="*/ 0 w 1794682"/>
              <a:gd name="connsiteY35-1996" fmla="*/ 419100 h 2609850"/>
              <a:gd name="connsiteX36-1997" fmla="*/ 0 w 1794682"/>
              <a:gd name="connsiteY36-1998" fmla="*/ 0 h 2609850"/>
              <a:gd name="connsiteX0-1999" fmla="*/ 0 w 1794682"/>
              <a:gd name="connsiteY0-2000" fmla="*/ 0 h 2609850"/>
              <a:gd name="connsiteX1-2001" fmla="*/ 989739 w 1794682"/>
              <a:gd name="connsiteY1-2002" fmla="*/ 0 h 2609850"/>
              <a:gd name="connsiteX2-2003" fmla="*/ 993721 w 1794682"/>
              <a:gd name="connsiteY2-2004" fmla="*/ 216281 h 2609850"/>
              <a:gd name="connsiteX3-2005" fmla="*/ 1389789 w 1794682"/>
              <a:gd name="connsiteY3-2006" fmla="*/ 216281 h 2609850"/>
              <a:gd name="connsiteX4-2007" fmla="*/ 1389788 w 1794682"/>
              <a:gd name="connsiteY4-2008" fmla="*/ 398569 h 2609850"/>
              <a:gd name="connsiteX5-2009" fmla="*/ 1582549 w 1794682"/>
              <a:gd name="connsiteY5-2010" fmla="*/ 398568 h 2609850"/>
              <a:gd name="connsiteX6-2011" fmla="*/ 1582549 w 1794682"/>
              <a:gd name="connsiteY6-2012" fmla="*/ 802725 h 2609850"/>
              <a:gd name="connsiteX7-2013" fmla="*/ 1790701 w 1794682"/>
              <a:gd name="connsiteY7-2014" fmla="*/ 806832 h 2609850"/>
              <a:gd name="connsiteX8-2015" fmla="*/ 1794682 w 1794682"/>
              <a:gd name="connsiteY8-2016" fmla="*/ 1785113 h 2609850"/>
              <a:gd name="connsiteX9-2017" fmla="*/ 1578566 w 1794682"/>
              <a:gd name="connsiteY9-2018" fmla="*/ 1785113 h 2609850"/>
              <a:gd name="connsiteX10-2019" fmla="*/ 1578566 w 1794682"/>
              <a:gd name="connsiteY10-2020" fmla="*/ 2205695 h 2609850"/>
              <a:gd name="connsiteX11-2021" fmla="*/ 1400874 w 1794682"/>
              <a:gd name="connsiteY11-2022" fmla="*/ 2205694 h 2609850"/>
              <a:gd name="connsiteX12-2023" fmla="*/ 1400875 w 1794682"/>
              <a:gd name="connsiteY12-2024" fmla="*/ 2405551 h 2609850"/>
              <a:gd name="connsiteX13-2025" fmla="*/ 1021597 w 1794682"/>
              <a:gd name="connsiteY13-2026" fmla="*/ 2405550 h 2609850"/>
              <a:gd name="connsiteX14-2027" fmla="*/ 1033544 w 1794682"/>
              <a:gd name="connsiteY14-2028" fmla="*/ 2605744 h 2609850"/>
              <a:gd name="connsiteX15-2029" fmla="*/ 19050 w 1794682"/>
              <a:gd name="connsiteY15-2030" fmla="*/ 2609850 h 2609850"/>
              <a:gd name="connsiteX16-2031" fmla="*/ 19050 w 1794682"/>
              <a:gd name="connsiteY16-2032" fmla="*/ 2228850 h 2609850"/>
              <a:gd name="connsiteX17-2033" fmla="*/ 190500 w 1794682"/>
              <a:gd name="connsiteY17-2034" fmla="*/ 2228850 h 2609850"/>
              <a:gd name="connsiteX18-2035" fmla="*/ 190500 w 1794682"/>
              <a:gd name="connsiteY18-2036" fmla="*/ 2057400 h 2609850"/>
              <a:gd name="connsiteX19-2037" fmla="*/ 361950 w 1794682"/>
              <a:gd name="connsiteY19-2038" fmla="*/ 2057400 h 2609850"/>
              <a:gd name="connsiteX20-2039" fmla="*/ 361950 w 1794682"/>
              <a:gd name="connsiteY20-2040" fmla="*/ 1847850 h 2609850"/>
              <a:gd name="connsiteX21-2041" fmla="*/ 647700 w 1794682"/>
              <a:gd name="connsiteY21-2042" fmla="*/ 1847850 h 2609850"/>
              <a:gd name="connsiteX22-2043" fmla="*/ 647700 w 1794682"/>
              <a:gd name="connsiteY22-2044" fmla="*/ 1638300 h 2609850"/>
              <a:gd name="connsiteX23-2045" fmla="*/ 800100 w 1794682"/>
              <a:gd name="connsiteY23-2046" fmla="*/ 1638300 h 2609850"/>
              <a:gd name="connsiteX24-2047" fmla="*/ 800100 w 1794682"/>
              <a:gd name="connsiteY24-2048" fmla="*/ 1447800 h 2609850"/>
              <a:gd name="connsiteX25-2049" fmla="*/ 1009650 w 1794682"/>
              <a:gd name="connsiteY25-2050" fmla="*/ 1447800 h 2609850"/>
              <a:gd name="connsiteX26-2051" fmla="*/ 1009650 w 1794682"/>
              <a:gd name="connsiteY26-2052" fmla="*/ 1238250 h 2609850"/>
              <a:gd name="connsiteX27-2053" fmla="*/ 819150 w 1794682"/>
              <a:gd name="connsiteY27-2054" fmla="*/ 1238250 h 2609850"/>
              <a:gd name="connsiteX28-2055" fmla="*/ 819150 w 1794682"/>
              <a:gd name="connsiteY28-2056" fmla="*/ 1047750 h 2609850"/>
              <a:gd name="connsiteX29-2057" fmla="*/ 609600 w 1794682"/>
              <a:gd name="connsiteY29-2058" fmla="*/ 1047750 h 2609850"/>
              <a:gd name="connsiteX30-2059" fmla="*/ 609600 w 1794682"/>
              <a:gd name="connsiteY30-2060" fmla="*/ 800100 h 2609850"/>
              <a:gd name="connsiteX31-2061" fmla="*/ 400050 w 1794682"/>
              <a:gd name="connsiteY31-2062" fmla="*/ 800100 h 2609850"/>
              <a:gd name="connsiteX32-2063" fmla="*/ 400050 w 1794682"/>
              <a:gd name="connsiteY32-2064" fmla="*/ 609600 h 2609850"/>
              <a:gd name="connsiteX33-2065" fmla="*/ 228600 w 1794682"/>
              <a:gd name="connsiteY33-2066" fmla="*/ 609600 h 2609850"/>
              <a:gd name="connsiteX34-2067" fmla="*/ 228600 w 1794682"/>
              <a:gd name="connsiteY34-2068" fmla="*/ 419100 h 2609850"/>
              <a:gd name="connsiteX35-2069" fmla="*/ 0 w 1794682"/>
              <a:gd name="connsiteY35-2070" fmla="*/ 419100 h 2609850"/>
              <a:gd name="connsiteX36-2071" fmla="*/ 0 w 1794682"/>
              <a:gd name="connsiteY36-2072" fmla="*/ 0 h 2609850"/>
              <a:gd name="connsiteX0-2073" fmla="*/ 0 w 1794682"/>
              <a:gd name="connsiteY0-2074" fmla="*/ 0 h 2609850"/>
              <a:gd name="connsiteX1-2075" fmla="*/ 989739 w 1794682"/>
              <a:gd name="connsiteY1-2076" fmla="*/ 0 h 2609850"/>
              <a:gd name="connsiteX2-2077" fmla="*/ 993721 w 1794682"/>
              <a:gd name="connsiteY2-2078" fmla="*/ 216281 h 2609850"/>
              <a:gd name="connsiteX3-2079" fmla="*/ 1389789 w 1794682"/>
              <a:gd name="connsiteY3-2080" fmla="*/ 216281 h 2609850"/>
              <a:gd name="connsiteX4-2081" fmla="*/ 1389788 w 1794682"/>
              <a:gd name="connsiteY4-2082" fmla="*/ 398569 h 2609850"/>
              <a:gd name="connsiteX5-2083" fmla="*/ 1582549 w 1794682"/>
              <a:gd name="connsiteY5-2084" fmla="*/ 398568 h 2609850"/>
              <a:gd name="connsiteX6-2085" fmla="*/ 1582549 w 1794682"/>
              <a:gd name="connsiteY6-2086" fmla="*/ 802725 h 2609850"/>
              <a:gd name="connsiteX7-2087" fmla="*/ 1790701 w 1794682"/>
              <a:gd name="connsiteY7-2088" fmla="*/ 806832 h 2609850"/>
              <a:gd name="connsiteX8-2089" fmla="*/ 1794682 w 1794682"/>
              <a:gd name="connsiteY8-2090" fmla="*/ 1785113 h 2609850"/>
              <a:gd name="connsiteX9-2091" fmla="*/ 1578566 w 1794682"/>
              <a:gd name="connsiteY9-2092" fmla="*/ 1785113 h 2609850"/>
              <a:gd name="connsiteX10-2093" fmla="*/ 1578566 w 1794682"/>
              <a:gd name="connsiteY10-2094" fmla="*/ 2205695 h 2609850"/>
              <a:gd name="connsiteX11-2095" fmla="*/ 1400874 w 1794682"/>
              <a:gd name="connsiteY11-2096" fmla="*/ 2205694 h 2609850"/>
              <a:gd name="connsiteX12-2097" fmla="*/ 1400875 w 1794682"/>
              <a:gd name="connsiteY12-2098" fmla="*/ 2405551 h 2609850"/>
              <a:gd name="connsiteX13-2099" fmla="*/ 1021597 w 1794682"/>
              <a:gd name="connsiteY13-2100" fmla="*/ 2405550 h 2609850"/>
              <a:gd name="connsiteX14-2101" fmla="*/ 1021597 w 1794682"/>
              <a:gd name="connsiteY14-2102" fmla="*/ 2601638 h 2609850"/>
              <a:gd name="connsiteX15-2103" fmla="*/ 19050 w 1794682"/>
              <a:gd name="connsiteY15-2104" fmla="*/ 2609850 h 2609850"/>
              <a:gd name="connsiteX16-2105" fmla="*/ 19050 w 1794682"/>
              <a:gd name="connsiteY16-2106" fmla="*/ 2228850 h 2609850"/>
              <a:gd name="connsiteX17-2107" fmla="*/ 190500 w 1794682"/>
              <a:gd name="connsiteY17-2108" fmla="*/ 2228850 h 2609850"/>
              <a:gd name="connsiteX18-2109" fmla="*/ 190500 w 1794682"/>
              <a:gd name="connsiteY18-2110" fmla="*/ 2057400 h 2609850"/>
              <a:gd name="connsiteX19-2111" fmla="*/ 361950 w 1794682"/>
              <a:gd name="connsiteY19-2112" fmla="*/ 2057400 h 2609850"/>
              <a:gd name="connsiteX20-2113" fmla="*/ 361950 w 1794682"/>
              <a:gd name="connsiteY20-2114" fmla="*/ 1847850 h 2609850"/>
              <a:gd name="connsiteX21-2115" fmla="*/ 647700 w 1794682"/>
              <a:gd name="connsiteY21-2116" fmla="*/ 1847850 h 2609850"/>
              <a:gd name="connsiteX22-2117" fmla="*/ 647700 w 1794682"/>
              <a:gd name="connsiteY22-2118" fmla="*/ 1638300 h 2609850"/>
              <a:gd name="connsiteX23-2119" fmla="*/ 800100 w 1794682"/>
              <a:gd name="connsiteY23-2120" fmla="*/ 1638300 h 2609850"/>
              <a:gd name="connsiteX24-2121" fmla="*/ 800100 w 1794682"/>
              <a:gd name="connsiteY24-2122" fmla="*/ 1447800 h 2609850"/>
              <a:gd name="connsiteX25-2123" fmla="*/ 1009650 w 1794682"/>
              <a:gd name="connsiteY25-2124" fmla="*/ 1447800 h 2609850"/>
              <a:gd name="connsiteX26-2125" fmla="*/ 1009650 w 1794682"/>
              <a:gd name="connsiteY26-2126" fmla="*/ 1238250 h 2609850"/>
              <a:gd name="connsiteX27-2127" fmla="*/ 819150 w 1794682"/>
              <a:gd name="connsiteY27-2128" fmla="*/ 1238250 h 2609850"/>
              <a:gd name="connsiteX28-2129" fmla="*/ 819150 w 1794682"/>
              <a:gd name="connsiteY28-2130" fmla="*/ 1047750 h 2609850"/>
              <a:gd name="connsiteX29-2131" fmla="*/ 609600 w 1794682"/>
              <a:gd name="connsiteY29-2132" fmla="*/ 1047750 h 2609850"/>
              <a:gd name="connsiteX30-2133" fmla="*/ 609600 w 1794682"/>
              <a:gd name="connsiteY30-2134" fmla="*/ 800100 h 2609850"/>
              <a:gd name="connsiteX31-2135" fmla="*/ 400050 w 1794682"/>
              <a:gd name="connsiteY31-2136" fmla="*/ 800100 h 2609850"/>
              <a:gd name="connsiteX32-2137" fmla="*/ 400050 w 1794682"/>
              <a:gd name="connsiteY32-2138" fmla="*/ 609600 h 2609850"/>
              <a:gd name="connsiteX33-2139" fmla="*/ 228600 w 1794682"/>
              <a:gd name="connsiteY33-2140" fmla="*/ 609600 h 2609850"/>
              <a:gd name="connsiteX34-2141" fmla="*/ 228600 w 1794682"/>
              <a:gd name="connsiteY34-2142" fmla="*/ 419100 h 2609850"/>
              <a:gd name="connsiteX35-2143" fmla="*/ 0 w 1794682"/>
              <a:gd name="connsiteY35-2144" fmla="*/ 419100 h 2609850"/>
              <a:gd name="connsiteX36-2145" fmla="*/ 0 w 1794682"/>
              <a:gd name="connsiteY36-2146" fmla="*/ 0 h 2609850"/>
              <a:gd name="connsiteX0-2147" fmla="*/ 0 w 1794682"/>
              <a:gd name="connsiteY0-2148" fmla="*/ 0 h 2609850"/>
              <a:gd name="connsiteX1-2149" fmla="*/ 989739 w 1794682"/>
              <a:gd name="connsiteY1-2150" fmla="*/ 0 h 2609850"/>
              <a:gd name="connsiteX2-2151" fmla="*/ 993721 w 1794682"/>
              <a:gd name="connsiteY2-2152" fmla="*/ 216281 h 2609850"/>
              <a:gd name="connsiteX3-2153" fmla="*/ 1389789 w 1794682"/>
              <a:gd name="connsiteY3-2154" fmla="*/ 216281 h 2609850"/>
              <a:gd name="connsiteX4-2155" fmla="*/ 1389788 w 1794682"/>
              <a:gd name="connsiteY4-2156" fmla="*/ 398569 h 2609850"/>
              <a:gd name="connsiteX5-2157" fmla="*/ 1582549 w 1794682"/>
              <a:gd name="connsiteY5-2158" fmla="*/ 398568 h 2609850"/>
              <a:gd name="connsiteX6-2159" fmla="*/ 1582549 w 1794682"/>
              <a:gd name="connsiteY6-2160" fmla="*/ 802725 h 2609850"/>
              <a:gd name="connsiteX7-2161" fmla="*/ 1790701 w 1794682"/>
              <a:gd name="connsiteY7-2162" fmla="*/ 806832 h 2609850"/>
              <a:gd name="connsiteX8-2163" fmla="*/ 1794682 w 1794682"/>
              <a:gd name="connsiteY8-2164" fmla="*/ 1785113 h 2609850"/>
              <a:gd name="connsiteX9-2165" fmla="*/ 1578566 w 1794682"/>
              <a:gd name="connsiteY9-2166" fmla="*/ 1785113 h 2609850"/>
              <a:gd name="connsiteX10-2167" fmla="*/ 1578566 w 1794682"/>
              <a:gd name="connsiteY10-2168" fmla="*/ 2205695 h 2609850"/>
              <a:gd name="connsiteX11-2169" fmla="*/ 1400874 w 1794682"/>
              <a:gd name="connsiteY11-2170" fmla="*/ 2205694 h 2609850"/>
              <a:gd name="connsiteX12-2171" fmla="*/ 1400875 w 1794682"/>
              <a:gd name="connsiteY12-2172" fmla="*/ 2405551 h 2609850"/>
              <a:gd name="connsiteX13-2173" fmla="*/ 1021597 w 1794682"/>
              <a:gd name="connsiteY13-2174" fmla="*/ 2405550 h 2609850"/>
              <a:gd name="connsiteX14-2175" fmla="*/ 1021597 w 1794682"/>
              <a:gd name="connsiteY14-2176" fmla="*/ 2601638 h 2609850"/>
              <a:gd name="connsiteX15-2177" fmla="*/ 19050 w 1794682"/>
              <a:gd name="connsiteY15-2178" fmla="*/ 2609850 h 2609850"/>
              <a:gd name="connsiteX16-2179" fmla="*/ 19050 w 1794682"/>
              <a:gd name="connsiteY16-2180" fmla="*/ 2228850 h 2609850"/>
              <a:gd name="connsiteX17-2181" fmla="*/ 190500 w 1794682"/>
              <a:gd name="connsiteY17-2182" fmla="*/ 2228850 h 2609850"/>
              <a:gd name="connsiteX18-2183" fmla="*/ 190500 w 1794682"/>
              <a:gd name="connsiteY18-2184" fmla="*/ 2057400 h 2609850"/>
              <a:gd name="connsiteX19-2185" fmla="*/ 361950 w 1794682"/>
              <a:gd name="connsiteY19-2186" fmla="*/ 2057400 h 2609850"/>
              <a:gd name="connsiteX20-2187" fmla="*/ 361950 w 1794682"/>
              <a:gd name="connsiteY20-2188" fmla="*/ 1847850 h 2609850"/>
              <a:gd name="connsiteX21-2189" fmla="*/ 647700 w 1794682"/>
              <a:gd name="connsiteY21-2190" fmla="*/ 1847850 h 2609850"/>
              <a:gd name="connsiteX22-2191" fmla="*/ 647700 w 1794682"/>
              <a:gd name="connsiteY22-2192" fmla="*/ 1638300 h 2609850"/>
              <a:gd name="connsiteX23-2193" fmla="*/ 800100 w 1794682"/>
              <a:gd name="connsiteY23-2194" fmla="*/ 1638300 h 2609850"/>
              <a:gd name="connsiteX24-2195" fmla="*/ 800100 w 1794682"/>
              <a:gd name="connsiteY24-2196" fmla="*/ 1447800 h 2609850"/>
              <a:gd name="connsiteX25-2197" fmla="*/ 1009650 w 1794682"/>
              <a:gd name="connsiteY25-2198" fmla="*/ 1447800 h 2609850"/>
              <a:gd name="connsiteX26-2199" fmla="*/ 1009650 w 1794682"/>
              <a:gd name="connsiteY26-2200" fmla="*/ 1238250 h 2609850"/>
              <a:gd name="connsiteX27-2201" fmla="*/ 819150 w 1794682"/>
              <a:gd name="connsiteY27-2202" fmla="*/ 1238250 h 2609850"/>
              <a:gd name="connsiteX28-2203" fmla="*/ 819150 w 1794682"/>
              <a:gd name="connsiteY28-2204" fmla="*/ 1047750 h 2609850"/>
              <a:gd name="connsiteX29-2205" fmla="*/ 609600 w 1794682"/>
              <a:gd name="connsiteY29-2206" fmla="*/ 1047750 h 2609850"/>
              <a:gd name="connsiteX30-2207" fmla="*/ 609600 w 1794682"/>
              <a:gd name="connsiteY30-2208" fmla="*/ 800100 h 2609850"/>
              <a:gd name="connsiteX31-2209" fmla="*/ 400050 w 1794682"/>
              <a:gd name="connsiteY31-2210" fmla="*/ 800100 h 2609850"/>
              <a:gd name="connsiteX32-2211" fmla="*/ 400050 w 1794682"/>
              <a:gd name="connsiteY32-2212" fmla="*/ 609600 h 2609850"/>
              <a:gd name="connsiteX33-2213" fmla="*/ 228600 w 1794682"/>
              <a:gd name="connsiteY33-2214" fmla="*/ 609600 h 2609850"/>
              <a:gd name="connsiteX34-2215" fmla="*/ 228600 w 1794682"/>
              <a:gd name="connsiteY34-2216" fmla="*/ 419100 h 2609850"/>
              <a:gd name="connsiteX35-2217" fmla="*/ 0 w 1794682"/>
              <a:gd name="connsiteY35-2218" fmla="*/ 419100 h 2609850"/>
              <a:gd name="connsiteX36-2219" fmla="*/ 0 w 1794682"/>
              <a:gd name="connsiteY36-2220" fmla="*/ 0 h 2609850"/>
              <a:gd name="connsiteX0-2221" fmla="*/ 0 w 1794682"/>
              <a:gd name="connsiteY0-2222" fmla="*/ 0 h 2609850"/>
              <a:gd name="connsiteX1-2223" fmla="*/ 989739 w 1794682"/>
              <a:gd name="connsiteY1-2224" fmla="*/ 0 h 2609850"/>
              <a:gd name="connsiteX2-2225" fmla="*/ 993721 w 1794682"/>
              <a:gd name="connsiteY2-2226" fmla="*/ 216281 h 2609850"/>
              <a:gd name="connsiteX3-2227" fmla="*/ 1389789 w 1794682"/>
              <a:gd name="connsiteY3-2228" fmla="*/ 216281 h 2609850"/>
              <a:gd name="connsiteX4-2229" fmla="*/ 1389788 w 1794682"/>
              <a:gd name="connsiteY4-2230" fmla="*/ 398569 h 2609850"/>
              <a:gd name="connsiteX5-2231" fmla="*/ 1582549 w 1794682"/>
              <a:gd name="connsiteY5-2232" fmla="*/ 398568 h 2609850"/>
              <a:gd name="connsiteX6-2233" fmla="*/ 1582549 w 1794682"/>
              <a:gd name="connsiteY6-2234" fmla="*/ 802725 h 2609850"/>
              <a:gd name="connsiteX7-2235" fmla="*/ 1790701 w 1794682"/>
              <a:gd name="connsiteY7-2236" fmla="*/ 806832 h 2609850"/>
              <a:gd name="connsiteX8-2237" fmla="*/ 1794682 w 1794682"/>
              <a:gd name="connsiteY8-2238" fmla="*/ 1785113 h 2609850"/>
              <a:gd name="connsiteX9-2239" fmla="*/ 1578566 w 1794682"/>
              <a:gd name="connsiteY9-2240" fmla="*/ 1785113 h 2609850"/>
              <a:gd name="connsiteX10-2241" fmla="*/ 1578566 w 1794682"/>
              <a:gd name="connsiteY10-2242" fmla="*/ 2205695 h 2609850"/>
              <a:gd name="connsiteX11-2243" fmla="*/ 1400874 w 1794682"/>
              <a:gd name="connsiteY11-2244" fmla="*/ 2205694 h 2609850"/>
              <a:gd name="connsiteX12-2245" fmla="*/ 1400875 w 1794682"/>
              <a:gd name="connsiteY12-2246" fmla="*/ 2405551 h 2609850"/>
              <a:gd name="connsiteX13-2247" fmla="*/ 1021597 w 1794682"/>
              <a:gd name="connsiteY13-2248" fmla="*/ 2405550 h 2609850"/>
              <a:gd name="connsiteX14-2249" fmla="*/ 1021597 w 1794682"/>
              <a:gd name="connsiteY14-2250" fmla="*/ 2601638 h 2609850"/>
              <a:gd name="connsiteX15-2251" fmla="*/ 19050 w 1794682"/>
              <a:gd name="connsiteY15-2252" fmla="*/ 2609850 h 2609850"/>
              <a:gd name="connsiteX16-2253" fmla="*/ 19050 w 1794682"/>
              <a:gd name="connsiteY16-2254" fmla="*/ 2228850 h 2609850"/>
              <a:gd name="connsiteX17-2255" fmla="*/ 190500 w 1794682"/>
              <a:gd name="connsiteY17-2256" fmla="*/ 2228850 h 2609850"/>
              <a:gd name="connsiteX18-2257" fmla="*/ 190500 w 1794682"/>
              <a:gd name="connsiteY18-2258" fmla="*/ 2057400 h 2609850"/>
              <a:gd name="connsiteX19-2259" fmla="*/ 361950 w 1794682"/>
              <a:gd name="connsiteY19-2260" fmla="*/ 2057400 h 2609850"/>
              <a:gd name="connsiteX20-2261" fmla="*/ 361950 w 1794682"/>
              <a:gd name="connsiteY20-2262" fmla="*/ 1847850 h 2609850"/>
              <a:gd name="connsiteX21-2263" fmla="*/ 647700 w 1794682"/>
              <a:gd name="connsiteY21-2264" fmla="*/ 1847850 h 2609850"/>
              <a:gd name="connsiteX22-2265" fmla="*/ 647700 w 1794682"/>
              <a:gd name="connsiteY22-2266" fmla="*/ 1638300 h 2609850"/>
              <a:gd name="connsiteX23-2267" fmla="*/ 800100 w 1794682"/>
              <a:gd name="connsiteY23-2268" fmla="*/ 1638300 h 2609850"/>
              <a:gd name="connsiteX24-2269" fmla="*/ 800100 w 1794682"/>
              <a:gd name="connsiteY24-2270" fmla="*/ 1447800 h 2609850"/>
              <a:gd name="connsiteX25-2271" fmla="*/ 1009650 w 1794682"/>
              <a:gd name="connsiteY25-2272" fmla="*/ 1447800 h 2609850"/>
              <a:gd name="connsiteX26-2273" fmla="*/ 1009650 w 1794682"/>
              <a:gd name="connsiteY26-2274" fmla="*/ 1238250 h 2609850"/>
              <a:gd name="connsiteX27-2275" fmla="*/ 819150 w 1794682"/>
              <a:gd name="connsiteY27-2276" fmla="*/ 1238250 h 2609850"/>
              <a:gd name="connsiteX28-2277" fmla="*/ 819150 w 1794682"/>
              <a:gd name="connsiteY28-2278" fmla="*/ 1047750 h 2609850"/>
              <a:gd name="connsiteX29-2279" fmla="*/ 609600 w 1794682"/>
              <a:gd name="connsiteY29-2280" fmla="*/ 1047750 h 2609850"/>
              <a:gd name="connsiteX30-2281" fmla="*/ 609600 w 1794682"/>
              <a:gd name="connsiteY30-2282" fmla="*/ 800100 h 2609850"/>
              <a:gd name="connsiteX31-2283" fmla="*/ 400050 w 1794682"/>
              <a:gd name="connsiteY31-2284" fmla="*/ 800100 h 2609850"/>
              <a:gd name="connsiteX32-2285" fmla="*/ 400050 w 1794682"/>
              <a:gd name="connsiteY32-2286" fmla="*/ 609600 h 2609850"/>
              <a:gd name="connsiteX33-2287" fmla="*/ 228600 w 1794682"/>
              <a:gd name="connsiteY33-2288" fmla="*/ 609600 h 2609850"/>
              <a:gd name="connsiteX34-2289" fmla="*/ 228600 w 1794682"/>
              <a:gd name="connsiteY34-2290" fmla="*/ 419100 h 2609850"/>
              <a:gd name="connsiteX35-2291" fmla="*/ 0 w 1794682"/>
              <a:gd name="connsiteY35-2292" fmla="*/ 419100 h 2609850"/>
              <a:gd name="connsiteX36-2293" fmla="*/ 0 w 1794682"/>
              <a:gd name="connsiteY36-2294" fmla="*/ 0 h 2609850"/>
              <a:gd name="connsiteX0-2295" fmla="*/ 0 w 1794682"/>
              <a:gd name="connsiteY0-2296" fmla="*/ 0 h 2609850"/>
              <a:gd name="connsiteX1-2297" fmla="*/ 989739 w 1794682"/>
              <a:gd name="connsiteY1-2298" fmla="*/ 0 h 2609850"/>
              <a:gd name="connsiteX2-2299" fmla="*/ 993721 w 1794682"/>
              <a:gd name="connsiteY2-2300" fmla="*/ 216281 h 2609850"/>
              <a:gd name="connsiteX3-2301" fmla="*/ 1389789 w 1794682"/>
              <a:gd name="connsiteY3-2302" fmla="*/ 216281 h 2609850"/>
              <a:gd name="connsiteX4-2303" fmla="*/ 1389788 w 1794682"/>
              <a:gd name="connsiteY4-2304" fmla="*/ 398569 h 2609850"/>
              <a:gd name="connsiteX5-2305" fmla="*/ 1582549 w 1794682"/>
              <a:gd name="connsiteY5-2306" fmla="*/ 398568 h 2609850"/>
              <a:gd name="connsiteX6-2307" fmla="*/ 1582549 w 1794682"/>
              <a:gd name="connsiteY6-2308" fmla="*/ 802725 h 2609850"/>
              <a:gd name="connsiteX7-2309" fmla="*/ 1790701 w 1794682"/>
              <a:gd name="connsiteY7-2310" fmla="*/ 806832 h 2609850"/>
              <a:gd name="connsiteX8-2311" fmla="*/ 1794682 w 1794682"/>
              <a:gd name="connsiteY8-2312" fmla="*/ 1785113 h 2609850"/>
              <a:gd name="connsiteX9-2313" fmla="*/ 1578566 w 1794682"/>
              <a:gd name="connsiteY9-2314" fmla="*/ 1785113 h 2609850"/>
              <a:gd name="connsiteX10-2315" fmla="*/ 1578566 w 1794682"/>
              <a:gd name="connsiteY10-2316" fmla="*/ 2205695 h 2609850"/>
              <a:gd name="connsiteX11-2317" fmla="*/ 1400874 w 1794682"/>
              <a:gd name="connsiteY11-2318" fmla="*/ 2205694 h 2609850"/>
              <a:gd name="connsiteX12-2319" fmla="*/ 1400875 w 1794682"/>
              <a:gd name="connsiteY12-2320" fmla="*/ 2405551 h 2609850"/>
              <a:gd name="connsiteX13-2321" fmla="*/ 1021597 w 1794682"/>
              <a:gd name="connsiteY13-2322" fmla="*/ 2405550 h 2609850"/>
              <a:gd name="connsiteX14-2323" fmla="*/ 1021597 w 1794682"/>
              <a:gd name="connsiteY14-2324" fmla="*/ 2601638 h 2609850"/>
              <a:gd name="connsiteX15-2325" fmla="*/ 19050 w 1794682"/>
              <a:gd name="connsiteY15-2326" fmla="*/ 2609850 h 2609850"/>
              <a:gd name="connsiteX16-2327" fmla="*/ 19050 w 1794682"/>
              <a:gd name="connsiteY16-2328" fmla="*/ 2228850 h 2609850"/>
              <a:gd name="connsiteX17-2329" fmla="*/ 190500 w 1794682"/>
              <a:gd name="connsiteY17-2330" fmla="*/ 2228850 h 2609850"/>
              <a:gd name="connsiteX18-2331" fmla="*/ 190500 w 1794682"/>
              <a:gd name="connsiteY18-2332" fmla="*/ 2057400 h 2609850"/>
              <a:gd name="connsiteX19-2333" fmla="*/ 361950 w 1794682"/>
              <a:gd name="connsiteY19-2334" fmla="*/ 2057400 h 2609850"/>
              <a:gd name="connsiteX20-2335" fmla="*/ 361950 w 1794682"/>
              <a:gd name="connsiteY20-2336" fmla="*/ 1847850 h 2609850"/>
              <a:gd name="connsiteX21-2337" fmla="*/ 647700 w 1794682"/>
              <a:gd name="connsiteY21-2338" fmla="*/ 1847850 h 2609850"/>
              <a:gd name="connsiteX22-2339" fmla="*/ 647700 w 1794682"/>
              <a:gd name="connsiteY22-2340" fmla="*/ 1638300 h 2609850"/>
              <a:gd name="connsiteX23-2341" fmla="*/ 800100 w 1794682"/>
              <a:gd name="connsiteY23-2342" fmla="*/ 1638300 h 2609850"/>
              <a:gd name="connsiteX24-2343" fmla="*/ 800100 w 1794682"/>
              <a:gd name="connsiteY24-2344" fmla="*/ 1447800 h 2609850"/>
              <a:gd name="connsiteX25-2345" fmla="*/ 977793 w 1794682"/>
              <a:gd name="connsiteY25-2346" fmla="*/ 1419056 h 2609850"/>
              <a:gd name="connsiteX26-2347" fmla="*/ 1009650 w 1794682"/>
              <a:gd name="connsiteY26-2348" fmla="*/ 1238250 h 2609850"/>
              <a:gd name="connsiteX27-2349" fmla="*/ 819150 w 1794682"/>
              <a:gd name="connsiteY27-2350" fmla="*/ 1238250 h 2609850"/>
              <a:gd name="connsiteX28-2351" fmla="*/ 819150 w 1794682"/>
              <a:gd name="connsiteY28-2352" fmla="*/ 1047750 h 2609850"/>
              <a:gd name="connsiteX29-2353" fmla="*/ 609600 w 1794682"/>
              <a:gd name="connsiteY29-2354" fmla="*/ 1047750 h 2609850"/>
              <a:gd name="connsiteX30-2355" fmla="*/ 609600 w 1794682"/>
              <a:gd name="connsiteY30-2356" fmla="*/ 800100 h 2609850"/>
              <a:gd name="connsiteX31-2357" fmla="*/ 400050 w 1794682"/>
              <a:gd name="connsiteY31-2358" fmla="*/ 800100 h 2609850"/>
              <a:gd name="connsiteX32-2359" fmla="*/ 400050 w 1794682"/>
              <a:gd name="connsiteY32-2360" fmla="*/ 609600 h 2609850"/>
              <a:gd name="connsiteX33-2361" fmla="*/ 228600 w 1794682"/>
              <a:gd name="connsiteY33-2362" fmla="*/ 609600 h 2609850"/>
              <a:gd name="connsiteX34-2363" fmla="*/ 228600 w 1794682"/>
              <a:gd name="connsiteY34-2364" fmla="*/ 419100 h 2609850"/>
              <a:gd name="connsiteX35-2365" fmla="*/ 0 w 1794682"/>
              <a:gd name="connsiteY35-2366" fmla="*/ 419100 h 2609850"/>
              <a:gd name="connsiteX36-2367" fmla="*/ 0 w 1794682"/>
              <a:gd name="connsiteY36-2368" fmla="*/ 0 h 2609850"/>
              <a:gd name="connsiteX0-2369" fmla="*/ 0 w 1794682"/>
              <a:gd name="connsiteY0-2370" fmla="*/ 0 h 2609850"/>
              <a:gd name="connsiteX1-2371" fmla="*/ 989739 w 1794682"/>
              <a:gd name="connsiteY1-2372" fmla="*/ 0 h 2609850"/>
              <a:gd name="connsiteX2-2373" fmla="*/ 993721 w 1794682"/>
              <a:gd name="connsiteY2-2374" fmla="*/ 216281 h 2609850"/>
              <a:gd name="connsiteX3-2375" fmla="*/ 1389789 w 1794682"/>
              <a:gd name="connsiteY3-2376" fmla="*/ 216281 h 2609850"/>
              <a:gd name="connsiteX4-2377" fmla="*/ 1389788 w 1794682"/>
              <a:gd name="connsiteY4-2378" fmla="*/ 398569 h 2609850"/>
              <a:gd name="connsiteX5-2379" fmla="*/ 1582549 w 1794682"/>
              <a:gd name="connsiteY5-2380" fmla="*/ 398568 h 2609850"/>
              <a:gd name="connsiteX6-2381" fmla="*/ 1582549 w 1794682"/>
              <a:gd name="connsiteY6-2382" fmla="*/ 802725 h 2609850"/>
              <a:gd name="connsiteX7-2383" fmla="*/ 1790701 w 1794682"/>
              <a:gd name="connsiteY7-2384" fmla="*/ 806832 h 2609850"/>
              <a:gd name="connsiteX8-2385" fmla="*/ 1794682 w 1794682"/>
              <a:gd name="connsiteY8-2386" fmla="*/ 1785113 h 2609850"/>
              <a:gd name="connsiteX9-2387" fmla="*/ 1578566 w 1794682"/>
              <a:gd name="connsiteY9-2388" fmla="*/ 1785113 h 2609850"/>
              <a:gd name="connsiteX10-2389" fmla="*/ 1578566 w 1794682"/>
              <a:gd name="connsiteY10-2390" fmla="*/ 2205695 h 2609850"/>
              <a:gd name="connsiteX11-2391" fmla="*/ 1400874 w 1794682"/>
              <a:gd name="connsiteY11-2392" fmla="*/ 2205694 h 2609850"/>
              <a:gd name="connsiteX12-2393" fmla="*/ 1400875 w 1794682"/>
              <a:gd name="connsiteY12-2394" fmla="*/ 2405551 h 2609850"/>
              <a:gd name="connsiteX13-2395" fmla="*/ 1021597 w 1794682"/>
              <a:gd name="connsiteY13-2396" fmla="*/ 2405550 h 2609850"/>
              <a:gd name="connsiteX14-2397" fmla="*/ 1021597 w 1794682"/>
              <a:gd name="connsiteY14-2398" fmla="*/ 2601638 h 2609850"/>
              <a:gd name="connsiteX15-2399" fmla="*/ 19050 w 1794682"/>
              <a:gd name="connsiteY15-2400" fmla="*/ 2609850 h 2609850"/>
              <a:gd name="connsiteX16-2401" fmla="*/ 19050 w 1794682"/>
              <a:gd name="connsiteY16-2402" fmla="*/ 2228850 h 2609850"/>
              <a:gd name="connsiteX17-2403" fmla="*/ 190500 w 1794682"/>
              <a:gd name="connsiteY17-2404" fmla="*/ 2228850 h 2609850"/>
              <a:gd name="connsiteX18-2405" fmla="*/ 190500 w 1794682"/>
              <a:gd name="connsiteY18-2406" fmla="*/ 2057400 h 2609850"/>
              <a:gd name="connsiteX19-2407" fmla="*/ 361950 w 1794682"/>
              <a:gd name="connsiteY19-2408" fmla="*/ 2057400 h 2609850"/>
              <a:gd name="connsiteX20-2409" fmla="*/ 361950 w 1794682"/>
              <a:gd name="connsiteY20-2410" fmla="*/ 1847850 h 2609850"/>
              <a:gd name="connsiteX21-2411" fmla="*/ 647700 w 1794682"/>
              <a:gd name="connsiteY21-2412" fmla="*/ 1847850 h 2609850"/>
              <a:gd name="connsiteX22-2413" fmla="*/ 647700 w 1794682"/>
              <a:gd name="connsiteY22-2414" fmla="*/ 1638300 h 2609850"/>
              <a:gd name="connsiteX23-2415" fmla="*/ 800100 w 1794682"/>
              <a:gd name="connsiteY23-2416" fmla="*/ 1638300 h 2609850"/>
              <a:gd name="connsiteX24-2417" fmla="*/ 800100 w 1794682"/>
              <a:gd name="connsiteY24-2418" fmla="*/ 1447800 h 2609850"/>
              <a:gd name="connsiteX25-2419" fmla="*/ 977793 w 1794682"/>
              <a:gd name="connsiteY25-2420" fmla="*/ 1419056 h 2609850"/>
              <a:gd name="connsiteX26-2421" fmla="*/ 981774 w 1794682"/>
              <a:gd name="connsiteY26-2422" fmla="*/ 1238250 h 2609850"/>
              <a:gd name="connsiteX27-2423" fmla="*/ 819150 w 1794682"/>
              <a:gd name="connsiteY27-2424" fmla="*/ 1238250 h 2609850"/>
              <a:gd name="connsiteX28-2425" fmla="*/ 819150 w 1794682"/>
              <a:gd name="connsiteY28-2426" fmla="*/ 1047750 h 2609850"/>
              <a:gd name="connsiteX29-2427" fmla="*/ 609600 w 1794682"/>
              <a:gd name="connsiteY29-2428" fmla="*/ 1047750 h 2609850"/>
              <a:gd name="connsiteX30-2429" fmla="*/ 609600 w 1794682"/>
              <a:gd name="connsiteY30-2430" fmla="*/ 800100 h 2609850"/>
              <a:gd name="connsiteX31-2431" fmla="*/ 400050 w 1794682"/>
              <a:gd name="connsiteY31-2432" fmla="*/ 800100 h 2609850"/>
              <a:gd name="connsiteX32-2433" fmla="*/ 400050 w 1794682"/>
              <a:gd name="connsiteY32-2434" fmla="*/ 609600 h 2609850"/>
              <a:gd name="connsiteX33-2435" fmla="*/ 228600 w 1794682"/>
              <a:gd name="connsiteY33-2436" fmla="*/ 609600 h 2609850"/>
              <a:gd name="connsiteX34-2437" fmla="*/ 228600 w 1794682"/>
              <a:gd name="connsiteY34-2438" fmla="*/ 419100 h 2609850"/>
              <a:gd name="connsiteX35-2439" fmla="*/ 0 w 1794682"/>
              <a:gd name="connsiteY35-2440" fmla="*/ 419100 h 2609850"/>
              <a:gd name="connsiteX36-2441" fmla="*/ 0 w 1794682"/>
              <a:gd name="connsiteY36-2442" fmla="*/ 0 h 2609850"/>
              <a:gd name="connsiteX0-2443" fmla="*/ 0 w 1794682"/>
              <a:gd name="connsiteY0-2444" fmla="*/ 0 h 2609850"/>
              <a:gd name="connsiteX1-2445" fmla="*/ 989739 w 1794682"/>
              <a:gd name="connsiteY1-2446" fmla="*/ 0 h 2609850"/>
              <a:gd name="connsiteX2-2447" fmla="*/ 993721 w 1794682"/>
              <a:gd name="connsiteY2-2448" fmla="*/ 216281 h 2609850"/>
              <a:gd name="connsiteX3-2449" fmla="*/ 1389789 w 1794682"/>
              <a:gd name="connsiteY3-2450" fmla="*/ 216281 h 2609850"/>
              <a:gd name="connsiteX4-2451" fmla="*/ 1389788 w 1794682"/>
              <a:gd name="connsiteY4-2452" fmla="*/ 398569 h 2609850"/>
              <a:gd name="connsiteX5-2453" fmla="*/ 1582549 w 1794682"/>
              <a:gd name="connsiteY5-2454" fmla="*/ 398568 h 2609850"/>
              <a:gd name="connsiteX6-2455" fmla="*/ 1582549 w 1794682"/>
              <a:gd name="connsiteY6-2456" fmla="*/ 802725 h 2609850"/>
              <a:gd name="connsiteX7-2457" fmla="*/ 1790701 w 1794682"/>
              <a:gd name="connsiteY7-2458" fmla="*/ 806832 h 2609850"/>
              <a:gd name="connsiteX8-2459" fmla="*/ 1794682 w 1794682"/>
              <a:gd name="connsiteY8-2460" fmla="*/ 1785113 h 2609850"/>
              <a:gd name="connsiteX9-2461" fmla="*/ 1578566 w 1794682"/>
              <a:gd name="connsiteY9-2462" fmla="*/ 1785113 h 2609850"/>
              <a:gd name="connsiteX10-2463" fmla="*/ 1578566 w 1794682"/>
              <a:gd name="connsiteY10-2464" fmla="*/ 2205695 h 2609850"/>
              <a:gd name="connsiteX11-2465" fmla="*/ 1400874 w 1794682"/>
              <a:gd name="connsiteY11-2466" fmla="*/ 2205694 h 2609850"/>
              <a:gd name="connsiteX12-2467" fmla="*/ 1400875 w 1794682"/>
              <a:gd name="connsiteY12-2468" fmla="*/ 2405551 h 2609850"/>
              <a:gd name="connsiteX13-2469" fmla="*/ 1021597 w 1794682"/>
              <a:gd name="connsiteY13-2470" fmla="*/ 2405550 h 2609850"/>
              <a:gd name="connsiteX14-2471" fmla="*/ 1021597 w 1794682"/>
              <a:gd name="connsiteY14-2472" fmla="*/ 2601638 h 2609850"/>
              <a:gd name="connsiteX15-2473" fmla="*/ 19050 w 1794682"/>
              <a:gd name="connsiteY15-2474" fmla="*/ 2609850 h 2609850"/>
              <a:gd name="connsiteX16-2475" fmla="*/ 19050 w 1794682"/>
              <a:gd name="connsiteY16-2476" fmla="*/ 2228850 h 2609850"/>
              <a:gd name="connsiteX17-2477" fmla="*/ 190500 w 1794682"/>
              <a:gd name="connsiteY17-2478" fmla="*/ 2228850 h 2609850"/>
              <a:gd name="connsiteX18-2479" fmla="*/ 190500 w 1794682"/>
              <a:gd name="connsiteY18-2480" fmla="*/ 2057400 h 2609850"/>
              <a:gd name="connsiteX19-2481" fmla="*/ 361950 w 1794682"/>
              <a:gd name="connsiteY19-2482" fmla="*/ 2057400 h 2609850"/>
              <a:gd name="connsiteX20-2483" fmla="*/ 361950 w 1794682"/>
              <a:gd name="connsiteY20-2484" fmla="*/ 1847850 h 2609850"/>
              <a:gd name="connsiteX21-2485" fmla="*/ 647700 w 1794682"/>
              <a:gd name="connsiteY21-2486" fmla="*/ 1847850 h 2609850"/>
              <a:gd name="connsiteX22-2487" fmla="*/ 647700 w 1794682"/>
              <a:gd name="connsiteY22-2488" fmla="*/ 1638300 h 2609850"/>
              <a:gd name="connsiteX23-2489" fmla="*/ 800100 w 1794682"/>
              <a:gd name="connsiteY23-2490" fmla="*/ 1638300 h 2609850"/>
              <a:gd name="connsiteX24-2491" fmla="*/ 800100 w 1794682"/>
              <a:gd name="connsiteY24-2492" fmla="*/ 1419057 h 2609850"/>
              <a:gd name="connsiteX25-2493" fmla="*/ 977793 w 1794682"/>
              <a:gd name="connsiteY25-2494" fmla="*/ 1419056 h 2609850"/>
              <a:gd name="connsiteX26-2495" fmla="*/ 981774 w 1794682"/>
              <a:gd name="connsiteY26-2496" fmla="*/ 1238250 h 2609850"/>
              <a:gd name="connsiteX27-2497" fmla="*/ 819150 w 1794682"/>
              <a:gd name="connsiteY27-2498" fmla="*/ 1238250 h 2609850"/>
              <a:gd name="connsiteX28-2499" fmla="*/ 819150 w 1794682"/>
              <a:gd name="connsiteY28-2500" fmla="*/ 1047750 h 2609850"/>
              <a:gd name="connsiteX29-2501" fmla="*/ 609600 w 1794682"/>
              <a:gd name="connsiteY29-2502" fmla="*/ 1047750 h 2609850"/>
              <a:gd name="connsiteX30-2503" fmla="*/ 609600 w 1794682"/>
              <a:gd name="connsiteY30-2504" fmla="*/ 800100 h 2609850"/>
              <a:gd name="connsiteX31-2505" fmla="*/ 400050 w 1794682"/>
              <a:gd name="connsiteY31-2506" fmla="*/ 800100 h 2609850"/>
              <a:gd name="connsiteX32-2507" fmla="*/ 400050 w 1794682"/>
              <a:gd name="connsiteY32-2508" fmla="*/ 609600 h 2609850"/>
              <a:gd name="connsiteX33-2509" fmla="*/ 228600 w 1794682"/>
              <a:gd name="connsiteY33-2510" fmla="*/ 609600 h 2609850"/>
              <a:gd name="connsiteX34-2511" fmla="*/ 228600 w 1794682"/>
              <a:gd name="connsiteY34-2512" fmla="*/ 419100 h 2609850"/>
              <a:gd name="connsiteX35-2513" fmla="*/ 0 w 1794682"/>
              <a:gd name="connsiteY35-2514" fmla="*/ 419100 h 2609850"/>
              <a:gd name="connsiteX36-2515" fmla="*/ 0 w 1794682"/>
              <a:gd name="connsiteY36-2516" fmla="*/ 0 h 2609850"/>
              <a:gd name="connsiteX0-2517" fmla="*/ 0 w 1794682"/>
              <a:gd name="connsiteY0-2518" fmla="*/ 0 h 2609850"/>
              <a:gd name="connsiteX1-2519" fmla="*/ 989739 w 1794682"/>
              <a:gd name="connsiteY1-2520" fmla="*/ 0 h 2609850"/>
              <a:gd name="connsiteX2-2521" fmla="*/ 993721 w 1794682"/>
              <a:gd name="connsiteY2-2522" fmla="*/ 216281 h 2609850"/>
              <a:gd name="connsiteX3-2523" fmla="*/ 1389789 w 1794682"/>
              <a:gd name="connsiteY3-2524" fmla="*/ 216281 h 2609850"/>
              <a:gd name="connsiteX4-2525" fmla="*/ 1389788 w 1794682"/>
              <a:gd name="connsiteY4-2526" fmla="*/ 398569 h 2609850"/>
              <a:gd name="connsiteX5-2527" fmla="*/ 1582549 w 1794682"/>
              <a:gd name="connsiteY5-2528" fmla="*/ 398568 h 2609850"/>
              <a:gd name="connsiteX6-2529" fmla="*/ 1582549 w 1794682"/>
              <a:gd name="connsiteY6-2530" fmla="*/ 802725 h 2609850"/>
              <a:gd name="connsiteX7-2531" fmla="*/ 1790701 w 1794682"/>
              <a:gd name="connsiteY7-2532" fmla="*/ 806832 h 2609850"/>
              <a:gd name="connsiteX8-2533" fmla="*/ 1794682 w 1794682"/>
              <a:gd name="connsiteY8-2534" fmla="*/ 1785113 h 2609850"/>
              <a:gd name="connsiteX9-2535" fmla="*/ 1578566 w 1794682"/>
              <a:gd name="connsiteY9-2536" fmla="*/ 1785113 h 2609850"/>
              <a:gd name="connsiteX10-2537" fmla="*/ 1578566 w 1794682"/>
              <a:gd name="connsiteY10-2538" fmla="*/ 2205695 h 2609850"/>
              <a:gd name="connsiteX11-2539" fmla="*/ 1400874 w 1794682"/>
              <a:gd name="connsiteY11-2540" fmla="*/ 2205694 h 2609850"/>
              <a:gd name="connsiteX12-2541" fmla="*/ 1400875 w 1794682"/>
              <a:gd name="connsiteY12-2542" fmla="*/ 2405551 h 2609850"/>
              <a:gd name="connsiteX13-2543" fmla="*/ 1021597 w 1794682"/>
              <a:gd name="connsiteY13-2544" fmla="*/ 2405550 h 2609850"/>
              <a:gd name="connsiteX14-2545" fmla="*/ 1021597 w 1794682"/>
              <a:gd name="connsiteY14-2546" fmla="*/ 2601638 h 2609850"/>
              <a:gd name="connsiteX15-2547" fmla="*/ 19050 w 1794682"/>
              <a:gd name="connsiteY15-2548" fmla="*/ 2609850 h 2609850"/>
              <a:gd name="connsiteX16-2549" fmla="*/ 19050 w 1794682"/>
              <a:gd name="connsiteY16-2550" fmla="*/ 2228850 h 2609850"/>
              <a:gd name="connsiteX17-2551" fmla="*/ 190500 w 1794682"/>
              <a:gd name="connsiteY17-2552" fmla="*/ 2228850 h 2609850"/>
              <a:gd name="connsiteX18-2553" fmla="*/ 190500 w 1794682"/>
              <a:gd name="connsiteY18-2554" fmla="*/ 2057400 h 2609850"/>
              <a:gd name="connsiteX19-2555" fmla="*/ 361950 w 1794682"/>
              <a:gd name="connsiteY19-2556" fmla="*/ 2057400 h 2609850"/>
              <a:gd name="connsiteX20-2557" fmla="*/ 361950 w 1794682"/>
              <a:gd name="connsiteY20-2558" fmla="*/ 1847850 h 2609850"/>
              <a:gd name="connsiteX21-2559" fmla="*/ 647700 w 1794682"/>
              <a:gd name="connsiteY21-2560" fmla="*/ 1847850 h 2609850"/>
              <a:gd name="connsiteX22-2561" fmla="*/ 647700 w 1794682"/>
              <a:gd name="connsiteY22-2562" fmla="*/ 1638300 h 2609850"/>
              <a:gd name="connsiteX23-2563" fmla="*/ 800100 w 1794682"/>
              <a:gd name="connsiteY23-2564" fmla="*/ 1638300 h 2609850"/>
              <a:gd name="connsiteX24-2565" fmla="*/ 804082 w 1794682"/>
              <a:gd name="connsiteY24-2566" fmla="*/ 1406738 h 2609850"/>
              <a:gd name="connsiteX25-2567" fmla="*/ 977793 w 1794682"/>
              <a:gd name="connsiteY25-2568" fmla="*/ 1419056 h 2609850"/>
              <a:gd name="connsiteX26-2569" fmla="*/ 981774 w 1794682"/>
              <a:gd name="connsiteY26-2570" fmla="*/ 1238250 h 2609850"/>
              <a:gd name="connsiteX27-2571" fmla="*/ 819150 w 1794682"/>
              <a:gd name="connsiteY27-2572" fmla="*/ 1238250 h 2609850"/>
              <a:gd name="connsiteX28-2573" fmla="*/ 819150 w 1794682"/>
              <a:gd name="connsiteY28-2574" fmla="*/ 1047750 h 2609850"/>
              <a:gd name="connsiteX29-2575" fmla="*/ 609600 w 1794682"/>
              <a:gd name="connsiteY29-2576" fmla="*/ 1047750 h 2609850"/>
              <a:gd name="connsiteX30-2577" fmla="*/ 609600 w 1794682"/>
              <a:gd name="connsiteY30-2578" fmla="*/ 800100 h 2609850"/>
              <a:gd name="connsiteX31-2579" fmla="*/ 400050 w 1794682"/>
              <a:gd name="connsiteY31-2580" fmla="*/ 800100 h 2609850"/>
              <a:gd name="connsiteX32-2581" fmla="*/ 400050 w 1794682"/>
              <a:gd name="connsiteY32-2582" fmla="*/ 609600 h 2609850"/>
              <a:gd name="connsiteX33-2583" fmla="*/ 228600 w 1794682"/>
              <a:gd name="connsiteY33-2584" fmla="*/ 609600 h 2609850"/>
              <a:gd name="connsiteX34-2585" fmla="*/ 228600 w 1794682"/>
              <a:gd name="connsiteY34-2586" fmla="*/ 419100 h 2609850"/>
              <a:gd name="connsiteX35-2587" fmla="*/ 0 w 1794682"/>
              <a:gd name="connsiteY35-2588" fmla="*/ 419100 h 2609850"/>
              <a:gd name="connsiteX36-2589" fmla="*/ 0 w 1794682"/>
              <a:gd name="connsiteY36-2590" fmla="*/ 0 h 2609850"/>
              <a:gd name="connsiteX0-2591" fmla="*/ 0 w 1794682"/>
              <a:gd name="connsiteY0-2592" fmla="*/ 0 h 2609850"/>
              <a:gd name="connsiteX1-2593" fmla="*/ 989739 w 1794682"/>
              <a:gd name="connsiteY1-2594" fmla="*/ 0 h 2609850"/>
              <a:gd name="connsiteX2-2595" fmla="*/ 993721 w 1794682"/>
              <a:gd name="connsiteY2-2596" fmla="*/ 216281 h 2609850"/>
              <a:gd name="connsiteX3-2597" fmla="*/ 1389789 w 1794682"/>
              <a:gd name="connsiteY3-2598" fmla="*/ 216281 h 2609850"/>
              <a:gd name="connsiteX4-2599" fmla="*/ 1389788 w 1794682"/>
              <a:gd name="connsiteY4-2600" fmla="*/ 398569 h 2609850"/>
              <a:gd name="connsiteX5-2601" fmla="*/ 1582549 w 1794682"/>
              <a:gd name="connsiteY5-2602" fmla="*/ 398568 h 2609850"/>
              <a:gd name="connsiteX6-2603" fmla="*/ 1582549 w 1794682"/>
              <a:gd name="connsiteY6-2604" fmla="*/ 802725 h 2609850"/>
              <a:gd name="connsiteX7-2605" fmla="*/ 1790701 w 1794682"/>
              <a:gd name="connsiteY7-2606" fmla="*/ 806832 h 2609850"/>
              <a:gd name="connsiteX8-2607" fmla="*/ 1794682 w 1794682"/>
              <a:gd name="connsiteY8-2608" fmla="*/ 1785113 h 2609850"/>
              <a:gd name="connsiteX9-2609" fmla="*/ 1578566 w 1794682"/>
              <a:gd name="connsiteY9-2610" fmla="*/ 1785113 h 2609850"/>
              <a:gd name="connsiteX10-2611" fmla="*/ 1578566 w 1794682"/>
              <a:gd name="connsiteY10-2612" fmla="*/ 2205695 h 2609850"/>
              <a:gd name="connsiteX11-2613" fmla="*/ 1400874 w 1794682"/>
              <a:gd name="connsiteY11-2614" fmla="*/ 2205694 h 2609850"/>
              <a:gd name="connsiteX12-2615" fmla="*/ 1400875 w 1794682"/>
              <a:gd name="connsiteY12-2616" fmla="*/ 2405551 h 2609850"/>
              <a:gd name="connsiteX13-2617" fmla="*/ 1021597 w 1794682"/>
              <a:gd name="connsiteY13-2618" fmla="*/ 2405550 h 2609850"/>
              <a:gd name="connsiteX14-2619" fmla="*/ 1021597 w 1794682"/>
              <a:gd name="connsiteY14-2620" fmla="*/ 2601638 h 2609850"/>
              <a:gd name="connsiteX15-2621" fmla="*/ 19050 w 1794682"/>
              <a:gd name="connsiteY15-2622" fmla="*/ 2609850 h 2609850"/>
              <a:gd name="connsiteX16-2623" fmla="*/ 19050 w 1794682"/>
              <a:gd name="connsiteY16-2624" fmla="*/ 2228850 h 2609850"/>
              <a:gd name="connsiteX17-2625" fmla="*/ 190500 w 1794682"/>
              <a:gd name="connsiteY17-2626" fmla="*/ 2228850 h 2609850"/>
              <a:gd name="connsiteX18-2627" fmla="*/ 190500 w 1794682"/>
              <a:gd name="connsiteY18-2628" fmla="*/ 2057400 h 2609850"/>
              <a:gd name="connsiteX19-2629" fmla="*/ 361950 w 1794682"/>
              <a:gd name="connsiteY19-2630" fmla="*/ 2057400 h 2609850"/>
              <a:gd name="connsiteX20-2631" fmla="*/ 361950 w 1794682"/>
              <a:gd name="connsiteY20-2632" fmla="*/ 1847850 h 2609850"/>
              <a:gd name="connsiteX21-2633" fmla="*/ 647700 w 1794682"/>
              <a:gd name="connsiteY21-2634" fmla="*/ 1847850 h 2609850"/>
              <a:gd name="connsiteX22-2635" fmla="*/ 647700 w 1794682"/>
              <a:gd name="connsiteY22-2636" fmla="*/ 1638300 h 2609850"/>
              <a:gd name="connsiteX23-2637" fmla="*/ 800100 w 1794682"/>
              <a:gd name="connsiteY23-2638" fmla="*/ 1638300 h 2609850"/>
              <a:gd name="connsiteX24-2639" fmla="*/ 804082 w 1794682"/>
              <a:gd name="connsiteY24-2640" fmla="*/ 1406738 h 2609850"/>
              <a:gd name="connsiteX25-2641" fmla="*/ 977793 w 1794682"/>
              <a:gd name="connsiteY25-2642" fmla="*/ 1414949 h 2609850"/>
              <a:gd name="connsiteX26-2643" fmla="*/ 981774 w 1794682"/>
              <a:gd name="connsiteY26-2644" fmla="*/ 1238250 h 2609850"/>
              <a:gd name="connsiteX27-2645" fmla="*/ 819150 w 1794682"/>
              <a:gd name="connsiteY27-2646" fmla="*/ 1238250 h 2609850"/>
              <a:gd name="connsiteX28-2647" fmla="*/ 819150 w 1794682"/>
              <a:gd name="connsiteY28-2648" fmla="*/ 1047750 h 2609850"/>
              <a:gd name="connsiteX29-2649" fmla="*/ 609600 w 1794682"/>
              <a:gd name="connsiteY29-2650" fmla="*/ 1047750 h 2609850"/>
              <a:gd name="connsiteX30-2651" fmla="*/ 609600 w 1794682"/>
              <a:gd name="connsiteY30-2652" fmla="*/ 800100 h 2609850"/>
              <a:gd name="connsiteX31-2653" fmla="*/ 400050 w 1794682"/>
              <a:gd name="connsiteY31-2654" fmla="*/ 800100 h 2609850"/>
              <a:gd name="connsiteX32-2655" fmla="*/ 400050 w 1794682"/>
              <a:gd name="connsiteY32-2656" fmla="*/ 609600 h 2609850"/>
              <a:gd name="connsiteX33-2657" fmla="*/ 228600 w 1794682"/>
              <a:gd name="connsiteY33-2658" fmla="*/ 609600 h 2609850"/>
              <a:gd name="connsiteX34-2659" fmla="*/ 228600 w 1794682"/>
              <a:gd name="connsiteY34-2660" fmla="*/ 419100 h 2609850"/>
              <a:gd name="connsiteX35-2661" fmla="*/ 0 w 1794682"/>
              <a:gd name="connsiteY35-2662" fmla="*/ 419100 h 2609850"/>
              <a:gd name="connsiteX36-2663" fmla="*/ 0 w 1794682"/>
              <a:gd name="connsiteY36-2664" fmla="*/ 0 h 2609850"/>
              <a:gd name="connsiteX0-2665" fmla="*/ 0 w 1794682"/>
              <a:gd name="connsiteY0-2666" fmla="*/ 0 h 2609850"/>
              <a:gd name="connsiteX1-2667" fmla="*/ 989739 w 1794682"/>
              <a:gd name="connsiteY1-2668" fmla="*/ 0 h 2609850"/>
              <a:gd name="connsiteX2-2669" fmla="*/ 993721 w 1794682"/>
              <a:gd name="connsiteY2-2670" fmla="*/ 216281 h 2609850"/>
              <a:gd name="connsiteX3-2671" fmla="*/ 1389789 w 1794682"/>
              <a:gd name="connsiteY3-2672" fmla="*/ 216281 h 2609850"/>
              <a:gd name="connsiteX4-2673" fmla="*/ 1389788 w 1794682"/>
              <a:gd name="connsiteY4-2674" fmla="*/ 398569 h 2609850"/>
              <a:gd name="connsiteX5-2675" fmla="*/ 1582549 w 1794682"/>
              <a:gd name="connsiteY5-2676" fmla="*/ 398568 h 2609850"/>
              <a:gd name="connsiteX6-2677" fmla="*/ 1582549 w 1794682"/>
              <a:gd name="connsiteY6-2678" fmla="*/ 802725 h 2609850"/>
              <a:gd name="connsiteX7-2679" fmla="*/ 1790701 w 1794682"/>
              <a:gd name="connsiteY7-2680" fmla="*/ 806832 h 2609850"/>
              <a:gd name="connsiteX8-2681" fmla="*/ 1794682 w 1794682"/>
              <a:gd name="connsiteY8-2682" fmla="*/ 1785113 h 2609850"/>
              <a:gd name="connsiteX9-2683" fmla="*/ 1578566 w 1794682"/>
              <a:gd name="connsiteY9-2684" fmla="*/ 1785113 h 2609850"/>
              <a:gd name="connsiteX10-2685" fmla="*/ 1578566 w 1794682"/>
              <a:gd name="connsiteY10-2686" fmla="*/ 2205695 h 2609850"/>
              <a:gd name="connsiteX11-2687" fmla="*/ 1400874 w 1794682"/>
              <a:gd name="connsiteY11-2688" fmla="*/ 2205694 h 2609850"/>
              <a:gd name="connsiteX12-2689" fmla="*/ 1400875 w 1794682"/>
              <a:gd name="connsiteY12-2690" fmla="*/ 2405551 h 2609850"/>
              <a:gd name="connsiteX13-2691" fmla="*/ 1021597 w 1794682"/>
              <a:gd name="connsiteY13-2692" fmla="*/ 2405550 h 2609850"/>
              <a:gd name="connsiteX14-2693" fmla="*/ 1021597 w 1794682"/>
              <a:gd name="connsiteY14-2694" fmla="*/ 2601638 h 2609850"/>
              <a:gd name="connsiteX15-2695" fmla="*/ 19050 w 1794682"/>
              <a:gd name="connsiteY15-2696" fmla="*/ 2609850 h 2609850"/>
              <a:gd name="connsiteX16-2697" fmla="*/ 19050 w 1794682"/>
              <a:gd name="connsiteY16-2698" fmla="*/ 2228850 h 2609850"/>
              <a:gd name="connsiteX17-2699" fmla="*/ 190500 w 1794682"/>
              <a:gd name="connsiteY17-2700" fmla="*/ 2228850 h 2609850"/>
              <a:gd name="connsiteX18-2701" fmla="*/ 190500 w 1794682"/>
              <a:gd name="connsiteY18-2702" fmla="*/ 2057400 h 2609850"/>
              <a:gd name="connsiteX19-2703" fmla="*/ 361950 w 1794682"/>
              <a:gd name="connsiteY19-2704" fmla="*/ 2057400 h 2609850"/>
              <a:gd name="connsiteX20-2705" fmla="*/ 361950 w 1794682"/>
              <a:gd name="connsiteY20-2706" fmla="*/ 1847850 h 2609850"/>
              <a:gd name="connsiteX21-2707" fmla="*/ 647700 w 1794682"/>
              <a:gd name="connsiteY21-2708" fmla="*/ 1847850 h 2609850"/>
              <a:gd name="connsiteX22-2709" fmla="*/ 647700 w 1794682"/>
              <a:gd name="connsiteY22-2710" fmla="*/ 1638300 h 2609850"/>
              <a:gd name="connsiteX23-2711" fmla="*/ 800100 w 1794682"/>
              <a:gd name="connsiteY23-2712" fmla="*/ 1638300 h 2609850"/>
              <a:gd name="connsiteX24-2713" fmla="*/ 804082 w 1794682"/>
              <a:gd name="connsiteY24-2714" fmla="*/ 1414950 h 2609850"/>
              <a:gd name="connsiteX25-2715" fmla="*/ 977793 w 1794682"/>
              <a:gd name="connsiteY25-2716" fmla="*/ 1414949 h 2609850"/>
              <a:gd name="connsiteX26-2717" fmla="*/ 981774 w 1794682"/>
              <a:gd name="connsiteY26-2718" fmla="*/ 1238250 h 2609850"/>
              <a:gd name="connsiteX27-2719" fmla="*/ 819150 w 1794682"/>
              <a:gd name="connsiteY27-2720" fmla="*/ 1238250 h 2609850"/>
              <a:gd name="connsiteX28-2721" fmla="*/ 819150 w 1794682"/>
              <a:gd name="connsiteY28-2722" fmla="*/ 1047750 h 2609850"/>
              <a:gd name="connsiteX29-2723" fmla="*/ 609600 w 1794682"/>
              <a:gd name="connsiteY29-2724" fmla="*/ 1047750 h 2609850"/>
              <a:gd name="connsiteX30-2725" fmla="*/ 609600 w 1794682"/>
              <a:gd name="connsiteY30-2726" fmla="*/ 800100 h 2609850"/>
              <a:gd name="connsiteX31-2727" fmla="*/ 400050 w 1794682"/>
              <a:gd name="connsiteY31-2728" fmla="*/ 800100 h 2609850"/>
              <a:gd name="connsiteX32-2729" fmla="*/ 400050 w 1794682"/>
              <a:gd name="connsiteY32-2730" fmla="*/ 609600 h 2609850"/>
              <a:gd name="connsiteX33-2731" fmla="*/ 228600 w 1794682"/>
              <a:gd name="connsiteY33-2732" fmla="*/ 609600 h 2609850"/>
              <a:gd name="connsiteX34-2733" fmla="*/ 228600 w 1794682"/>
              <a:gd name="connsiteY34-2734" fmla="*/ 419100 h 2609850"/>
              <a:gd name="connsiteX35-2735" fmla="*/ 0 w 1794682"/>
              <a:gd name="connsiteY35-2736" fmla="*/ 419100 h 2609850"/>
              <a:gd name="connsiteX36-2737" fmla="*/ 0 w 1794682"/>
              <a:gd name="connsiteY36-2738" fmla="*/ 0 h 2609850"/>
              <a:gd name="connsiteX0-2739" fmla="*/ 0 w 1794682"/>
              <a:gd name="connsiteY0-2740" fmla="*/ 0 h 2609850"/>
              <a:gd name="connsiteX1-2741" fmla="*/ 989739 w 1794682"/>
              <a:gd name="connsiteY1-2742" fmla="*/ 0 h 2609850"/>
              <a:gd name="connsiteX2-2743" fmla="*/ 993721 w 1794682"/>
              <a:gd name="connsiteY2-2744" fmla="*/ 216281 h 2609850"/>
              <a:gd name="connsiteX3-2745" fmla="*/ 1389789 w 1794682"/>
              <a:gd name="connsiteY3-2746" fmla="*/ 216281 h 2609850"/>
              <a:gd name="connsiteX4-2747" fmla="*/ 1389788 w 1794682"/>
              <a:gd name="connsiteY4-2748" fmla="*/ 398569 h 2609850"/>
              <a:gd name="connsiteX5-2749" fmla="*/ 1582549 w 1794682"/>
              <a:gd name="connsiteY5-2750" fmla="*/ 398568 h 2609850"/>
              <a:gd name="connsiteX6-2751" fmla="*/ 1582549 w 1794682"/>
              <a:gd name="connsiteY6-2752" fmla="*/ 802725 h 2609850"/>
              <a:gd name="connsiteX7-2753" fmla="*/ 1790701 w 1794682"/>
              <a:gd name="connsiteY7-2754" fmla="*/ 806832 h 2609850"/>
              <a:gd name="connsiteX8-2755" fmla="*/ 1794682 w 1794682"/>
              <a:gd name="connsiteY8-2756" fmla="*/ 1785113 h 2609850"/>
              <a:gd name="connsiteX9-2757" fmla="*/ 1578566 w 1794682"/>
              <a:gd name="connsiteY9-2758" fmla="*/ 1785113 h 2609850"/>
              <a:gd name="connsiteX10-2759" fmla="*/ 1578566 w 1794682"/>
              <a:gd name="connsiteY10-2760" fmla="*/ 2205695 h 2609850"/>
              <a:gd name="connsiteX11-2761" fmla="*/ 1400874 w 1794682"/>
              <a:gd name="connsiteY11-2762" fmla="*/ 2205694 h 2609850"/>
              <a:gd name="connsiteX12-2763" fmla="*/ 1400875 w 1794682"/>
              <a:gd name="connsiteY12-2764" fmla="*/ 2405551 h 2609850"/>
              <a:gd name="connsiteX13-2765" fmla="*/ 1021597 w 1794682"/>
              <a:gd name="connsiteY13-2766" fmla="*/ 2405550 h 2609850"/>
              <a:gd name="connsiteX14-2767" fmla="*/ 1021597 w 1794682"/>
              <a:gd name="connsiteY14-2768" fmla="*/ 2605744 h 2609850"/>
              <a:gd name="connsiteX15-2769" fmla="*/ 19050 w 1794682"/>
              <a:gd name="connsiteY15-2770" fmla="*/ 2609850 h 2609850"/>
              <a:gd name="connsiteX16-2771" fmla="*/ 19050 w 1794682"/>
              <a:gd name="connsiteY16-2772" fmla="*/ 2228850 h 2609850"/>
              <a:gd name="connsiteX17-2773" fmla="*/ 190500 w 1794682"/>
              <a:gd name="connsiteY17-2774" fmla="*/ 2228850 h 2609850"/>
              <a:gd name="connsiteX18-2775" fmla="*/ 190500 w 1794682"/>
              <a:gd name="connsiteY18-2776" fmla="*/ 2057400 h 2609850"/>
              <a:gd name="connsiteX19-2777" fmla="*/ 361950 w 1794682"/>
              <a:gd name="connsiteY19-2778" fmla="*/ 2057400 h 2609850"/>
              <a:gd name="connsiteX20-2779" fmla="*/ 361950 w 1794682"/>
              <a:gd name="connsiteY20-2780" fmla="*/ 1847850 h 2609850"/>
              <a:gd name="connsiteX21-2781" fmla="*/ 647700 w 1794682"/>
              <a:gd name="connsiteY21-2782" fmla="*/ 1847850 h 2609850"/>
              <a:gd name="connsiteX22-2783" fmla="*/ 647700 w 1794682"/>
              <a:gd name="connsiteY22-2784" fmla="*/ 1638300 h 2609850"/>
              <a:gd name="connsiteX23-2785" fmla="*/ 800100 w 1794682"/>
              <a:gd name="connsiteY23-2786" fmla="*/ 1638300 h 2609850"/>
              <a:gd name="connsiteX24-2787" fmla="*/ 804082 w 1794682"/>
              <a:gd name="connsiteY24-2788" fmla="*/ 1414950 h 2609850"/>
              <a:gd name="connsiteX25-2789" fmla="*/ 977793 w 1794682"/>
              <a:gd name="connsiteY25-2790" fmla="*/ 1414949 h 2609850"/>
              <a:gd name="connsiteX26-2791" fmla="*/ 981774 w 1794682"/>
              <a:gd name="connsiteY26-2792" fmla="*/ 1238250 h 2609850"/>
              <a:gd name="connsiteX27-2793" fmla="*/ 819150 w 1794682"/>
              <a:gd name="connsiteY27-2794" fmla="*/ 1238250 h 2609850"/>
              <a:gd name="connsiteX28-2795" fmla="*/ 819150 w 1794682"/>
              <a:gd name="connsiteY28-2796" fmla="*/ 1047750 h 2609850"/>
              <a:gd name="connsiteX29-2797" fmla="*/ 609600 w 1794682"/>
              <a:gd name="connsiteY29-2798" fmla="*/ 1047750 h 2609850"/>
              <a:gd name="connsiteX30-2799" fmla="*/ 609600 w 1794682"/>
              <a:gd name="connsiteY30-2800" fmla="*/ 800100 h 2609850"/>
              <a:gd name="connsiteX31-2801" fmla="*/ 400050 w 1794682"/>
              <a:gd name="connsiteY31-2802" fmla="*/ 800100 h 2609850"/>
              <a:gd name="connsiteX32-2803" fmla="*/ 400050 w 1794682"/>
              <a:gd name="connsiteY32-2804" fmla="*/ 609600 h 2609850"/>
              <a:gd name="connsiteX33-2805" fmla="*/ 228600 w 1794682"/>
              <a:gd name="connsiteY33-2806" fmla="*/ 609600 h 2609850"/>
              <a:gd name="connsiteX34-2807" fmla="*/ 228600 w 1794682"/>
              <a:gd name="connsiteY34-2808" fmla="*/ 419100 h 2609850"/>
              <a:gd name="connsiteX35-2809" fmla="*/ 0 w 1794682"/>
              <a:gd name="connsiteY35-2810" fmla="*/ 419100 h 2609850"/>
              <a:gd name="connsiteX36-2811" fmla="*/ 0 w 1794682"/>
              <a:gd name="connsiteY36-2812" fmla="*/ 0 h 2609850"/>
              <a:gd name="connsiteX0-2813" fmla="*/ 0 w 1794682"/>
              <a:gd name="connsiteY0-2814" fmla="*/ 0 h 2609850"/>
              <a:gd name="connsiteX1-2815" fmla="*/ 989739 w 1794682"/>
              <a:gd name="connsiteY1-2816" fmla="*/ 0 h 2609850"/>
              <a:gd name="connsiteX2-2817" fmla="*/ 993721 w 1794682"/>
              <a:gd name="connsiteY2-2818" fmla="*/ 216281 h 2609850"/>
              <a:gd name="connsiteX3-2819" fmla="*/ 1389789 w 1794682"/>
              <a:gd name="connsiteY3-2820" fmla="*/ 216281 h 2609850"/>
              <a:gd name="connsiteX4-2821" fmla="*/ 1389788 w 1794682"/>
              <a:gd name="connsiteY4-2822" fmla="*/ 398569 h 2609850"/>
              <a:gd name="connsiteX5-2823" fmla="*/ 1582549 w 1794682"/>
              <a:gd name="connsiteY5-2824" fmla="*/ 398568 h 2609850"/>
              <a:gd name="connsiteX6-2825" fmla="*/ 1582549 w 1794682"/>
              <a:gd name="connsiteY6-2826" fmla="*/ 802725 h 2609850"/>
              <a:gd name="connsiteX7-2827" fmla="*/ 1790701 w 1794682"/>
              <a:gd name="connsiteY7-2828" fmla="*/ 806832 h 2609850"/>
              <a:gd name="connsiteX8-2829" fmla="*/ 1794682 w 1794682"/>
              <a:gd name="connsiteY8-2830" fmla="*/ 1785113 h 2609850"/>
              <a:gd name="connsiteX9-2831" fmla="*/ 1578566 w 1794682"/>
              <a:gd name="connsiteY9-2832" fmla="*/ 1785113 h 2609850"/>
              <a:gd name="connsiteX10-2833" fmla="*/ 1578566 w 1794682"/>
              <a:gd name="connsiteY10-2834" fmla="*/ 2205695 h 2609850"/>
              <a:gd name="connsiteX11-2835" fmla="*/ 1400874 w 1794682"/>
              <a:gd name="connsiteY11-2836" fmla="*/ 2205694 h 2609850"/>
              <a:gd name="connsiteX12-2837" fmla="*/ 1400875 w 1794682"/>
              <a:gd name="connsiteY12-2838" fmla="*/ 2405551 h 2609850"/>
              <a:gd name="connsiteX13-2839" fmla="*/ 1021597 w 1794682"/>
              <a:gd name="connsiteY13-2840" fmla="*/ 2405550 h 2609850"/>
              <a:gd name="connsiteX14-2841" fmla="*/ 1021597 w 1794682"/>
              <a:gd name="connsiteY14-2842" fmla="*/ 2605744 h 2609850"/>
              <a:gd name="connsiteX15-2843" fmla="*/ 19050 w 1794682"/>
              <a:gd name="connsiteY15-2844" fmla="*/ 2609850 h 2609850"/>
              <a:gd name="connsiteX16-2845" fmla="*/ 19050 w 1794682"/>
              <a:gd name="connsiteY16-2846" fmla="*/ 2228850 h 2609850"/>
              <a:gd name="connsiteX17-2847" fmla="*/ 190500 w 1794682"/>
              <a:gd name="connsiteY17-2848" fmla="*/ 2228850 h 2609850"/>
              <a:gd name="connsiteX18-2849" fmla="*/ 190500 w 1794682"/>
              <a:gd name="connsiteY18-2850" fmla="*/ 2057400 h 2609850"/>
              <a:gd name="connsiteX19-2851" fmla="*/ 361950 w 1794682"/>
              <a:gd name="connsiteY19-2852" fmla="*/ 2057400 h 2609850"/>
              <a:gd name="connsiteX20-2853" fmla="*/ 361950 w 1794682"/>
              <a:gd name="connsiteY20-2854" fmla="*/ 1847850 h 2609850"/>
              <a:gd name="connsiteX21-2855" fmla="*/ 647700 w 1794682"/>
              <a:gd name="connsiteY21-2856" fmla="*/ 1847850 h 2609850"/>
              <a:gd name="connsiteX22-2857" fmla="*/ 647700 w 1794682"/>
              <a:gd name="connsiteY22-2858" fmla="*/ 1638300 h 2609850"/>
              <a:gd name="connsiteX23-2859" fmla="*/ 800100 w 1794682"/>
              <a:gd name="connsiteY23-2860" fmla="*/ 1638300 h 2609850"/>
              <a:gd name="connsiteX24-2861" fmla="*/ 796118 w 1794682"/>
              <a:gd name="connsiteY24-2862" fmla="*/ 1414950 h 2609850"/>
              <a:gd name="connsiteX25-2863" fmla="*/ 977793 w 1794682"/>
              <a:gd name="connsiteY25-2864" fmla="*/ 1414949 h 2609850"/>
              <a:gd name="connsiteX26-2865" fmla="*/ 981774 w 1794682"/>
              <a:gd name="connsiteY26-2866" fmla="*/ 1238250 h 2609850"/>
              <a:gd name="connsiteX27-2867" fmla="*/ 819150 w 1794682"/>
              <a:gd name="connsiteY27-2868" fmla="*/ 1238250 h 2609850"/>
              <a:gd name="connsiteX28-2869" fmla="*/ 819150 w 1794682"/>
              <a:gd name="connsiteY28-2870" fmla="*/ 1047750 h 2609850"/>
              <a:gd name="connsiteX29-2871" fmla="*/ 609600 w 1794682"/>
              <a:gd name="connsiteY29-2872" fmla="*/ 1047750 h 2609850"/>
              <a:gd name="connsiteX30-2873" fmla="*/ 609600 w 1794682"/>
              <a:gd name="connsiteY30-2874" fmla="*/ 800100 h 2609850"/>
              <a:gd name="connsiteX31-2875" fmla="*/ 400050 w 1794682"/>
              <a:gd name="connsiteY31-2876" fmla="*/ 800100 h 2609850"/>
              <a:gd name="connsiteX32-2877" fmla="*/ 400050 w 1794682"/>
              <a:gd name="connsiteY32-2878" fmla="*/ 609600 h 2609850"/>
              <a:gd name="connsiteX33-2879" fmla="*/ 228600 w 1794682"/>
              <a:gd name="connsiteY33-2880" fmla="*/ 609600 h 2609850"/>
              <a:gd name="connsiteX34-2881" fmla="*/ 228600 w 1794682"/>
              <a:gd name="connsiteY34-2882" fmla="*/ 419100 h 2609850"/>
              <a:gd name="connsiteX35-2883" fmla="*/ 0 w 1794682"/>
              <a:gd name="connsiteY35-2884" fmla="*/ 419100 h 2609850"/>
              <a:gd name="connsiteX36-2885" fmla="*/ 0 w 1794682"/>
              <a:gd name="connsiteY36-2886" fmla="*/ 0 h 2609850"/>
              <a:gd name="connsiteX0-2887" fmla="*/ 0 w 1794682"/>
              <a:gd name="connsiteY0-2888" fmla="*/ 0 h 2609850"/>
              <a:gd name="connsiteX1-2889" fmla="*/ 989739 w 1794682"/>
              <a:gd name="connsiteY1-2890" fmla="*/ 0 h 2609850"/>
              <a:gd name="connsiteX2-2891" fmla="*/ 993721 w 1794682"/>
              <a:gd name="connsiteY2-2892" fmla="*/ 216281 h 2609850"/>
              <a:gd name="connsiteX3-2893" fmla="*/ 1389789 w 1794682"/>
              <a:gd name="connsiteY3-2894" fmla="*/ 216281 h 2609850"/>
              <a:gd name="connsiteX4-2895" fmla="*/ 1389788 w 1794682"/>
              <a:gd name="connsiteY4-2896" fmla="*/ 398569 h 2609850"/>
              <a:gd name="connsiteX5-2897" fmla="*/ 1582549 w 1794682"/>
              <a:gd name="connsiteY5-2898" fmla="*/ 398568 h 2609850"/>
              <a:gd name="connsiteX6-2899" fmla="*/ 1582549 w 1794682"/>
              <a:gd name="connsiteY6-2900" fmla="*/ 802725 h 2609850"/>
              <a:gd name="connsiteX7-2901" fmla="*/ 1790701 w 1794682"/>
              <a:gd name="connsiteY7-2902" fmla="*/ 806832 h 2609850"/>
              <a:gd name="connsiteX8-2903" fmla="*/ 1794682 w 1794682"/>
              <a:gd name="connsiteY8-2904" fmla="*/ 1785113 h 2609850"/>
              <a:gd name="connsiteX9-2905" fmla="*/ 1578566 w 1794682"/>
              <a:gd name="connsiteY9-2906" fmla="*/ 1785113 h 2609850"/>
              <a:gd name="connsiteX10-2907" fmla="*/ 1578566 w 1794682"/>
              <a:gd name="connsiteY10-2908" fmla="*/ 2205695 h 2609850"/>
              <a:gd name="connsiteX11-2909" fmla="*/ 1400874 w 1794682"/>
              <a:gd name="connsiteY11-2910" fmla="*/ 2205694 h 2609850"/>
              <a:gd name="connsiteX12-2911" fmla="*/ 1400875 w 1794682"/>
              <a:gd name="connsiteY12-2912" fmla="*/ 2405551 h 2609850"/>
              <a:gd name="connsiteX13-2913" fmla="*/ 1021597 w 1794682"/>
              <a:gd name="connsiteY13-2914" fmla="*/ 2405550 h 2609850"/>
              <a:gd name="connsiteX14-2915" fmla="*/ 1021597 w 1794682"/>
              <a:gd name="connsiteY14-2916" fmla="*/ 2605744 h 2609850"/>
              <a:gd name="connsiteX15-2917" fmla="*/ 19050 w 1794682"/>
              <a:gd name="connsiteY15-2918" fmla="*/ 2609850 h 2609850"/>
              <a:gd name="connsiteX16-2919" fmla="*/ 19050 w 1794682"/>
              <a:gd name="connsiteY16-2920" fmla="*/ 2228850 h 2609850"/>
              <a:gd name="connsiteX17-2921" fmla="*/ 190500 w 1794682"/>
              <a:gd name="connsiteY17-2922" fmla="*/ 2228850 h 2609850"/>
              <a:gd name="connsiteX18-2923" fmla="*/ 190500 w 1794682"/>
              <a:gd name="connsiteY18-2924" fmla="*/ 2057400 h 2609850"/>
              <a:gd name="connsiteX19-2925" fmla="*/ 361950 w 1794682"/>
              <a:gd name="connsiteY19-2926" fmla="*/ 2057400 h 2609850"/>
              <a:gd name="connsiteX20-2927" fmla="*/ 361950 w 1794682"/>
              <a:gd name="connsiteY20-2928" fmla="*/ 1847850 h 2609850"/>
              <a:gd name="connsiteX21-2929" fmla="*/ 647700 w 1794682"/>
              <a:gd name="connsiteY21-2930" fmla="*/ 1847850 h 2609850"/>
              <a:gd name="connsiteX22-2931" fmla="*/ 647700 w 1794682"/>
              <a:gd name="connsiteY22-2932" fmla="*/ 1638300 h 2609850"/>
              <a:gd name="connsiteX23-2933" fmla="*/ 800100 w 1794682"/>
              <a:gd name="connsiteY23-2934" fmla="*/ 1638300 h 2609850"/>
              <a:gd name="connsiteX24-2935" fmla="*/ 800100 w 1794682"/>
              <a:gd name="connsiteY24-2936" fmla="*/ 1414950 h 2609850"/>
              <a:gd name="connsiteX25-2937" fmla="*/ 977793 w 1794682"/>
              <a:gd name="connsiteY25-2938" fmla="*/ 1414949 h 2609850"/>
              <a:gd name="connsiteX26-2939" fmla="*/ 981774 w 1794682"/>
              <a:gd name="connsiteY26-2940" fmla="*/ 1238250 h 2609850"/>
              <a:gd name="connsiteX27-2941" fmla="*/ 819150 w 1794682"/>
              <a:gd name="connsiteY27-2942" fmla="*/ 1238250 h 2609850"/>
              <a:gd name="connsiteX28-2943" fmla="*/ 819150 w 1794682"/>
              <a:gd name="connsiteY28-2944" fmla="*/ 1047750 h 2609850"/>
              <a:gd name="connsiteX29-2945" fmla="*/ 609600 w 1794682"/>
              <a:gd name="connsiteY29-2946" fmla="*/ 1047750 h 2609850"/>
              <a:gd name="connsiteX30-2947" fmla="*/ 609600 w 1794682"/>
              <a:gd name="connsiteY30-2948" fmla="*/ 800100 h 2609850"/>
              <a:gd name="connsiteX31-2949" fmla="*/ 400050 w 1794682"/>
              <a:gd name="connsiteY31-2950" fmla="*/ 800100 h 2609850"/>
              <a:gd name="connsiteX32-2951" fmla="*/ 400050 w 1794682"/>
              <a:gd name="connsiteY32-2952" fmla="*/ 609600 h 2609850"/>
              <a:gd name="connsiteX33-2953" fmla="*/ 228600 w 1794682"/>
              <a:gd name="connsiteY33-2954" fmla="*/ 609600 h 2609850"/>
              <a:gd name="connsiteX34-2955" fmla="*/ 228600 w 1794682"/>
              <a:gd name="connsiteY34-2956" fmla="*/ 419100 h 2609850"/>
              <a:gd name="connsiteX35-2957" fmla="*/ 0 w 1794682"/>
              <a:gd name="connsiteY35-2958" fmla="*/ 419100 h 2609850"/>
              <a:gd name="connsiteX36-2959" fmla="*/ 0 w 1794682"/>
              <a:gd name="connsiteY36-2960" fmla="*/ 0 h 2609850"/>
              <a:gd name="connsiteX0-2961" fmla="*/ 0 w 1794682"/>
              <a:gd name="connsiteY0-2962" fmla="*/ 0 h 2609850"/>
              <a:gd name="connsiteX1-2963" fmla="*/ 989739 w 1794682"/>
              <a:gd name="connsiteY1-2964" fmla="*/ 0 h 2609850"/>
              <a:gd name="connsiteX2-2965" fmla="*/ 993721 w 1794682"/>
              <a:gd name="connsiteY2-2966" fmla="*/ 216281 h 2609850"/>
              <a:gd name="connsiteX3-2967" fmla="*/ 1389789 w 1794682"/>
              <a:gd name="connsiteY3-2968" fmla="*/ 216281 h 2609850"/>
              <a:gd name="connsiteX4-2969" fmla="*/ 1389788 w 1794682"/>
              <a:gd name="connsiteY4-2970" fmla="*/ 398569 h 2609850"/>
              <a:gd name="connsiteX5-2971" fmla="*/ 1582549 w 1794682"/>
              <a:gd name="connsiteY5-2972" fmla="*/ 398568 h 2609850"/>
              <a:gd name="connsiteX6-2973" fmla="*/ 1582549 w 1794682"/>
              <a:gd name="connsiteY6-2974" fmla="*/ 802725 h 2609850"/>
              <a:gd name="connsiteX7-2975" fmla="*/ 1790701 w 1794682"/>
              <a:gd name="connsiteY7-2976" fmla="*/ 806832 h 2609850"/>
              <a:gd name="connsiteX8-2977" fmla="*/ 1794682 w 1794682"/>
              <a:gd name="connsiteY8-2978" fmla="*/ 1785113 h 2609850"/>
              <a:gd name="connsiteX9-2979" fmla="*/ 1578566 w 1794682"/>
              <a:gd name="connsiteY9-2980" fmla="*/ 1785113 h 2609850"/>
              <a:gd name="connsiteX10-2981" fmla="*/ 1578566 w 1794682"/>
              <a:gd name="connsiteY10-2982" fmla="*/ 2205695 h 2609850"/>
              <a:gd name="connsiteX11-2983" fmla="*/ 1400874 w 1794682"/>
              <a:gd name="connsiteY11-2984" fmla="*/ 2205694 h 2609850"/>
              <a:gd name="connsiteX12-2985" fmla="*/ 1400875 w 1794682"/>
              <a:gd name="connsiteY12-2986" fmla="*/ 2405551 h 2609850"/>
              <a:gd name="connsiteX13-2987" fmla="*/ 1021597 w 1794682"/>
              <a:gd name="connsiteY13-2988" fmla="*/ 2405550 h 2609850"/>
              <a:gd name="connsiteX14-2989" fmla="*/ 1021597 w 1794682"/>
              <a:gd name="connsiteY14-2990" fmla="*/ 2609850 h 2609850"/>
              <a:gd name="connsiteX15-2991" fmla="*/ 19050 w 1794682"/>
              <a:gd name="connsiteY15-2992" fmla="*/ 2609850 h 2609850"/>
              <a:gd name="connsiteX16-2993" fmla="*/ 19050 w 1794682"/>
              <a:gd name="connsiteY16-2994" fmla="*/ 2228850 h 2609850"/>
              <a:gd name="connsiteX17-2995" fmla="*/ 190500 w 1794682"/>
              <a:gd name="connsiteY17-2996" fmla="*/ 2228850 h 2609850"/>
              <a:gd name="connsiteX18-2997" fmla="*/ 190500 w 1794682"/>
              <a:gd name="connsiteY18-2998" fmla="*/ 2057400 h 2609850"/>
              <a:gd name="connsiteX19-2999" fmla="*/ 361950 w 1794682"/>
              <a:gd name="connsiteY19-3000" fmla="*/ 2057400 h 2609850"/>
              <a:gd name="connsiteX20-3001" fmla="*/ 361950 w 1794682"/>
              <a:gd name="connsiteY20-3002" fmla="*/ 1847850 h 2609850"/>
              <a:gd name="connsiteX21-3003" fmla="*/ 647700 w 1794682"/>
              <a:gd name="connsiteY21-3004" fmla="*/ 1847850 h 2609850"/>
              <a:gd name="connsiteX22-3005" fmla="*/ 647700 w 1794682"/>
              <a:gd name="connsiteY22-3006" fmla="*/ 1638300 h 2609850"/>
              <a:gd name="connsiteX23-3007" fmla="*/ 800100 w 1794682"/>
              <a:gd name="connsiteY23-3008" fmla="*/ 1638300 h 2609850"/>
              <a:gd name="connsiteX24-3009" fmla="*/ 800100 w 1794682"/>
              <a:gd name="connsiteY24-3010" fmla="*/ 1414950 h 2609850"/>
              <a:gd name="connsiteX25-3011" fmla="*/ 977793 w 1794682"/>
              <a:gd name="connsiteY25-3012" fmla="*/ 1414949 h 2609850"/>
              <a:gd name="connsiteX26-3013" fmla="*/ 981774 w 1794682"/>
              <a:gd name="connsiteY26-3014" fmla="*/ 1238250 h 2609850"/>
              <a:gd name="connsiteX27-3015" fmla="*/ 819150 w 1794682"/>
              <a:gd name="connsiteY27-3016" fmla="*/ 1238250 h 2609850"/>
              <a:gd name="connsiteX28-3017" fmla="*/ 819150 w 1794682"/>
              <a:gd name="connsiteY28-3018" fmla="*/ 1047750 h 2609850"/>
              <a:gd name="connsiteX29-3019" fmla="*/ 609600 w 1794682"/>
              <a:gd name="connsiteY29-3020" fmla="*/ 1047750 h 2609850"/>
              <a:gd name="connsiteX30-3021" fmla="*/ 609600 w 1794682"/>
              <a:gd name="connsiteY30-3022" fmla="*/ 800100 h 2609850"/>
              <a:gd name="connsiteX31-3023" fmla="*/ 400050 w 1794682"/>
              <a:gd name="connsiteY31-3024" fmla="*/ 800100 h 2609850"/>
              <a:gd name="connsiteX32-3025" fmla="*/ 400050 w 1794682"/>
              <a:gd name="connsiteY32-3026" fmla="*/ 609600 h 2609850"/>
              <a:gd name="connsiteX33-3027" fmla="*/ 228600 w 1794682"/>
              <a:gd name="connsiteY33-3028" fmla="*/ 609600 h 2609850"/>
              <a:gd name="connsiteX34-3029" fmla="*/ 228600 w 1794682"/>
              <a:gd name="connsiteY34-3030" fmla="*/ 419100 h 2609850"/>
              <a:gd name="connsiteX35-3031" fmla="*/ 0 w 1794682"/>
              <a:gd name="connsiteY35-3032" fmla="*/ 419100 h 2609850"/>
              <a:gd name="connsiteX36-3033" fmla="*/ 0 w 1794682"/>
              <a:gd name="connsiteY36-3034" fmla="*/ 0 h 26098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794682" h="2609850">
                <a:moveTo>
                  <a:pt x="0" y="0"/>
                </a:moveTo>
                <a:lnTo>
                  <a:pt x="989739" y="0"/>
                </a:lnTo>
                <a:cubicBezTo>
                  <a:pt x="988412" y="74831"/>
                  <a:pt x="995048" y="141450"/>
                  <a:pt x="993721" y="216281"/>
                </a:cubicBezTo>
                <a:lnTo>
                  <a:pt x="1389789" y="216281"/>
                </a:lnTo>
                <a:cubicBezTo>
                  <a:pt x="1389789" y="277044"/>
                  <a:pt x="1389788" y="337806"/>
                  <a:pt x="1389788" y="398569"/>
                </a:cubicBezTo>
                <a:lnTo>
                  <a:pt x="1582549" y="398568"/>
                </a:lnTo>
                <a:cubicBezTo>
                  <a:pt x="1581221" y="533287"/>
                  <a:pt x="1583877" y="668006"/>
                  <a:pt x="1582549" y="802725"/>
                </a:cubicBezTo>
                <a:lnTo>
                  <a:pt x="1790701" y="806832"/>
                </a:lnTo>
                <a:cubicBezTo>
                  <a:pt x="1793356" y="1141138"/>
                  <a:pt x="1792027" y="1450807"/>
                  <a:pt x="1794682" y="1785113"/>
                </a:cubicBezTo>
                <a:lnTo>
                  <a:pt x="1578566" y="1785113"/>
                </a:lnTo>
                <a:lnTo>
                  <a:pt x="1578566" y="2205695"/>
                </a:lnTo>
                <a:lnTo>
                  <a:pt x="1400874" y="2205694"/>
                </a:lnTo>
                <a:cubicBezTo>
                  <a:pt x="1400874" y="2273682"/>
                  <a:pt x="1400875" y="2337563"/>
                  <a:pt x="1400875" y="2405551"/>
                </a:cubicBezTo>
                <a:lnTo>
                  <a:pt x="1021597" y="2405550"/>
                </a:lnTo>
                <a:cubicBezTo>
                  <a:pt x="1020269" y="2473650"/>
                  <a:pt x="1022925" y="2541750"/>
                  <a:pt x="1021597" y="2609850"/>
                </a:cubicBezTo>
                <a:lnTo>
                  <a:pt x="19050" y="2609850"/>
                </a:lnTo>
                <a:lnTo>
                  <a:pt x="19050" y="2228850"/>
                </a:lnTo>
                <a:lnTo>
                  <a:pt x="190500" y="2228850"/>
                </a:lnTo>
                <a:lnTo>
                  <a:pt x="190500" y="2057400"/>
                </a:lnTo>
                <a:lnTo>
                  <a:pt x="361950" y="2057400"/>
                </a:lnTo>
                <a:lnTo>
                  <a:pt x="361950" y="1847850"/>
                </a:lnTo>
                <a:lnTo>
                  <a:pt x="647700" y="1847850"/>
                </a:lnTo>
                <a:lnTo>
                  <a:pt x="647700" y="1638300"/>
                </a:lnTo>
                <a:lnTo>
                  <a:pt x="800100" y="1638300"/>
                </a:lnTo>
                <a:cubicBezTo>
                  <a:pt x="801427" y="1561113"/>
                  <a:pt x="798773" y="1492137"/>
                  <a:pt x="800100" y="1414950"/>
                </a:cubicBezTo>
                <a:lnTo>
                  <a:pt x="977793" y="1414949"/>
                </a:lnTo>
                <a:lnTo>
                  <a:pt x="981774" y="1238250"/>
                </a:lnTo>
                <a:lnTo>
                  <a:pt x="819150" y="1238250"/>
                </a:lnTo>
                <a:lnTo>
                  <a:pt x="819150" y="1047750"/>
                </a:lnTo>
                <a:lnTo>
                  <a:pt x="609600" y="1047750"/>
                </a:lnTo>
                <a:lnTo>
                  <a:pt x="609600" y="800100"/>
                </a:lnTo>
                <a:lnTo>
                  <a:pt x="400050" y="800100"/>
                </a:lnTo>
                <a:lnTo>
                  <a:pt x="400050" y="609600"/>
                </a:lnTo>
                <a:lnTo>
                  <a:pt x="228600" y="609600"/>
                </a:lnTo>
                <a:lnTo>
                  <a:pt x="228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0" name="任意多边形: 形状 509"/>
          <p:cNvSpPr/>
          <p:nvPr/>
        </p:nvSpPr>
        <p:spPr>
          <a:xfrm>
            <a:off x="4462059" y="2382934"/>
            <a:ext cx="469643" cy="451561"/>
          </a:xfrm>
          <a:custGeom>
            <a:avLst/>
            <a:gdLst>
              <a:gd name="connsiteX0" fmla="*/ 213183 w 703269"/>
              <a:gd name="connsiteY0" fmla="*/ 0 h 676192"/>
              <a:gd name="connsiteX1" fmla="*/ 223606 w 703269"/>
              <a:gd name="connsiteY1" fmla="*/ 0 h 676192"/>
              <a:gd name="connsiteX2" fmla="*/ 479662 w 703269"/>
              <a:gd name="connsiteY2" fmla="*/ 0 h 676192"/>
              <a:gd name="connsiteX3" fmla="*/ 490086 w 703269"/>
              <a:gd name="connsiteY3" fmla="*/ 0 h 676192"/>
              <a:gd name="connsiteX4" fmla="*/ 490086 w 703269"/>
              <a:gd name="connsiteY4" fmla="*/ 56627 h 676192"/>
              <a:gd name="connsiteX5" fmla="*/ 596677 w 703269"/>
              <a:gd name="connsiteY5" fmla="*/ 56627 h 676192"/>
              <a:gd name="connsiteX6" fmla="*/ 596677 w 703269"/>
              <a:gd name="connsiteY6" fmla="*/ 103261 h 676192"/>
              <a:gd name="connsiteX7" fmla="*/ 646642 w 703269"/>
              <a:gd name="connsiteY7" fmla="*/ 103261 h 676192"/>
              <a:gd name="connsiteX8" fmla="*/ 646642 w 703269"/>
              <a:gd name="connsiteY8" fmla="*/ 209853 h 676192"/>
              <a:gd name="connsiteX9" fmla="*/ 703269 w 703269"/>
              <a:gd name="connsiteY9" fmla="*/ 209853 h 676192"/>
              <a:gd name="connsiteX10" fmla="*/ 703269 w 703269"/>
              <a:gd name="connsiteY10" fmla="*/ 463008 h 676192"/>
              <a:gd name="connsiteX11" fmla="*/ 646642 w 703269"/>
              <a:gd name="connsiteY11" fmla="*/ 463008 h 676192"/>
              <a:gd name="connsiteX12" fmla="*/ 646642 w 703269"/>
              <a:gd name="connsiteY12" fmla="*/ 569600 h 676192"/>
              <a:gd name="connsiteX13" fmla="*/ 639550 w 703269"/>
              <a:gd name="connsiteY13" fmla="*/ 569600 h 676192"/>
              <a:gd name="connsiteX14" fmla="*/ 639550 w 703269"/>
              <a:gd name="connsiteY14" fmla="*/ 572931 h 676192"/>
              <a:gd name="connsiteX15" fmla="*/ 600008 w 703269"/>
              <a:gd name="connsiteY15" fmla="*/ 572931 h 676192"/>
              <a:gd name="connsiteX16" fmla="*/ 600008 w 703269"/>
              <a:gd name="connsiteY16" fmla="*/ 622896 h 676192"/>
              <a:gd name="connsiteX17" fmla="*/ 579592 w 703269"/>
              <a:gd name="connsiteY17" fmla="*/ 622896 h 676192"/>
              <a:gd name="connsiteX18" fmla="*/ 579592 w 703269"/>
              <a:gd name="connsiteY18" fmla="*/ 626227 h 676192"/>
              <a:gd name="connsiteX19" fmla="*/ 496748 w 703269"/>
              <a:gd name="connsiteY19" fmla="*/ 626227 h 676192"/>
              <a:gd name="connsiteX20" fmla="*/ 496748 w 703269"/>
              <a:gd name="connsiteY20" fmla="*/ 676192 h 676192"/>
              <a:gd name="connsiteX21" fmla="*/ 473001 w 703269"/>
              <a:gd name="connsiteY21" fmla="*/ 676192 h 676192"/>
              <a:gd name="connsiteX22" fmla="*/ 230268 w 703269"/>
              <a:gd name="connsiteY22" fmla="*/ 676192 h 676192"/>
              <a:gd name="connsiteX23" fmla="*/ 206521 w 703269"/>
              <a:gd name="connsiteY23" fmla="*/ 676192 h 676192"/>
              <a:gd name="connsiteX24" fmla="*/ 206521 w 703269"/>
              <a:gd name="connsiteY24" fmla="*/ 626227 h 676192"/>
              <a:gd name="connsiteX25" fmla="*/ 123677 w 703269"/>
              <a:gd name="connsiteY25" fmla="*/ 626227 h 676192"/>
              <a:gd name="connsiteX26" fmla="*/ 123677 w 703269"/>
              <a:gd name="connsiteY26" fmla="*/ 622896 h 676192"/>
              <a:gd name="connsiteX27" fmla="*/ 103261 w 703269"/>
              <a:gd name="connsiteY27" fmla="*/ 622896 h 676192"/>
              <a:gd name="connsiteX28" fmla="*/ 103261 w 703269"/>
              <a:gd name="connsiteY28" fmla="*/ 572931 h 676192"/>
              <a:gd name="connsiteX29" fmla="*/ 63719 w 703269"/>
              <a:gd name="connsiteY29" fmla="*/ 572931 h 676192"/>
              <a:gd name="connsiteX30" fmla="*/ 63719 w 703269"/>
              <a:gd name="connsiteY30" fmla="*/ 569600 h 676192"/>
              <a:gd name="connsiteX31" fmla="*/ 56627 w 703269"/>
              <a:gd name="connsiteY31" fmla="*/ 569600 h 676192"/>
              <a:gd name="connsiteX32" fmla="*/ 56627 w 703269"/>
              <a:gd name="connsiteY32" fmla="*/ 463008 h 676192"/>
              <a:gd name="connsiteX33" fmla="*/ 0 w 703269"/>
              <a:gd name="connsiteY33" fmla="*/ 463008 h 676192"/>
              <a:gd name="connsiteX34" fmla="*/ 0 w 703269"/>
              <a:gd name="connsiteY34" fmla="*/ 209853 h 676192"/>
              <a:gd name="connsiteX35" fmla="*/ 56627 w 703269"/>
              <a:gd name="connsiteY35" fmla="*/ 209853 h 676192"/>
              <a:gd name="connsiteX36" fmla="*/ 56627 w 703269"/>
              <a:gd name="connsiteY36" fmla="*/ 103261 h 676192"/>
              <a:gd name="connsiteX37" fmla="*/ 106592 w 703269"/>
              <a:gd name="connsiteY37" fmla="*/ 103261 h 676192"/>
              <a:gd name="connsiteX38" fmla="*/ 106592 w 703269"/>
              <a:gd name="connsiteY38" fmla="*/ 56627 h 676192"/>
              <a:gd name="connsiteX39" fmla="*/ 213183 w 703269"/>
              <a:gd name="connsiteY39" fmla="*/ 56627 h 67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03269" h="676192">
                <a:moveTo>
                  <a:pt x="213183" y="0"/>
                </a:moveTo>
                <a:lnTo>
                  <a:pt x="223606" y="0"/>
                </a:lnTo>
                <a:lnTo>
                  <a:pt x="479662" y="0"/>
                </a:lnTo>
                <a:lnTo>
                  <a:pt x="490086" y="0"/>
                </a:lnTo>
                <a:lnTo>
                  <a:pt x="490086" y="56627"/>
                </a:lnTo>
                <a:lnTo>
                  <a:pt x="596677" y="56627"/>
                </a:lnTo>
                <a:lnTo>
                  <a:pt x="596677" y="103261"/>
                </a:lnTo>
                <a:lnTo>
                  <a:pt x="646642" y="103261"/>
                </a:lnTo>
                <a:lnTo>
                  <a:pt x="646642" y="209853"/>
                </a:lnTo>
                <a:lnTo>
                  <a:pt x="703269" y="209853"/>
                </a:lnTo>
                <a:lnTo>
                  <a:pt x="703269" y="463008"/>
                </a:lnTo>
                <a:lnTo>
                  <a:pt x="646642" y="463008"/>
                </a:lnTo>
                <a:lnTo>
                  <a:pt x="646642" y="569600"/>
                </a:lnTo>
                <a:lnTo>
                  <a:pt x="639550" y="569600"/>
                </a:lnTo>
                <a:lnTo>
                  <a:pt x="639550" y="572931"/>
                </a:lnTo>
                <a:lnTo>
                  <a:pt x="600008" y="572931"/>
                </a:lnTo>
                <a:lnTo>
                  <a:pt x="600008" y="622896"/>
                </a:lnTo>
                <a:lnTo>
                  <a:pt x="579592" y="622896"/>
                </a:lnTo>
                <a:lnTo>
                  <a:pt x="579592" y="626227"/>
                </a:lnTo>
                <a:lnTo>
                  <a:pt x="496748" y="626227"/>
                </a:lnTo>
                <a:lnTo>
                  <a:pt x="496748" y="676192"/>
                </a:lnTo>
                <a:lnTo>
                  <a:pt x="473001" y="676192"/>
                </a:lnTo>
                <a:lnTo>
                  <a:pt x="230268" y="676192"/>
                </a:lnTo>
                <a:lnTo>
                  <a:pt x="206521" y="676192"/>
                </a:lnTo>
                <a:lnTo>
                  <a:pt x="206521" y="626227"/>
                </a:lnTo>
                <a:lnTo>
                  <a:pt x="123677" y="626227"/>
                </a:lnTo>
                <a:lnTo>
                  <a:pt x="123677" y="622896"/>
                </a:lnTo>
                <a:lnTo>
                  <a:pt x="103261" y="622896"/>
                </a:lnTo>
                <a:lnTo>
                  <a:pt x="103261" y="572931"/>
                </a:lnTo>
                <a:lnTo>
                  <a:pt x="63719" y="572931"/>
                </a:lnTo>
                <a:lnTo>
                  <a:pt x="63719" y="569600"/>
                </a:lnTo>
                <a:lnTo>
                  <a:pt x="56627" y="569600"/>
                </a:lnTo>
                <a:lnTo>
                  <a:pt x="56627" y="463008"/>
                </a:lnTo>
                <a:lnTo>
                  <a:pt x="0" y="463008"/>
                </a:lnTo>
                <a:lnTo>
                  <a:pt x="0" y="209853"/>
                </a:lnTo>
                <a:lnTo>
                  <a:pt x="56627" y="209853"/>
                </a:lnTo>
                <a:lnTo>
                  <a:pt x="56627" y="103261"/>
                </a:lnTo>
                <a:lnTo>
                  <a:pt x="106592" y="103261"/>
                </a:lnTo>
                <a:lnTo>
                  <a:pt x="106592" y="56627"/>
                </a:lnTo>
                <a:lnTo>
                  <a:pt x="213183" y="56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1" name="任意多边形: 形状 510"/>
          <p:cNvSpPr/>
          <p:nvPr/>
        </p:nvSpPr>
        <p:spPr>
          <a:xfrm>
            <a:off x="4504057" y="2382933"/>
            <a:ext cx="424937" cy="449283"/>
          </a:xfrm>
          <a:custGeom>
            <a:avLst/>
            <a:gdLst>
              <a:gd name="connsiteX0" fmla="*/ 457200 w 1828800"/>
              <a:gd name="connsiteY0" fmla="*/ 0 h 1933575"/>
              <a:gd name="connsiteX1" fmla="*/ 1219200 w 1828800"/>
              <a:gd name="connsiteY1" fmla="*/ 0 h 1933575"/>
              <a:gd name="connsiteX2" fmla="*/ 1219200 w 1828800"/>
              <a:gd name="connsiteY2" fmla="*/ 161925 h 1933575"/>
              <a:gd name="connsiteX3" fmla="*/ 1524000 w 1828800"/>
              <a:gd name="connsiteY3" fmla="*/ 161925 h 1933575"/>
              <a:gd name="connsiteX4" fmla="*/ 1524000 w 1828800"/>
              <a:gd name="connsiteY4" fmla="*/ 295275 h 1933575"/>
              <a:gd name="connsiteX5" fmla="*/ 1666875 w 1828800"/>
              <a:gd name="connsiteY5" fmla="*/ 295275 h 1933575"/>
              <a:gd name="connsiteX6" fmla="*/ 1666875 w 1828800"/>
              <a:gd name="connsiteY6" fmla="*/ 600075 h 1933575"/>
              <a:gd name="connsiteX7" fmla="*/ 1828800 w 1828800"/>
              <a:gd name="connsiteY7" fmla="*/ 600075 h 1933575"/>
              <a:gd name="connsiteX8" fmla="*/ 1828800 w 1828800"/>
              <a:gd name="connsiteY8" fmla="*/ 1323975 h 1933575"/>
              <a:gd name="connsiteX9" fmla="*/ 1666875 w 1828800"/>
              <a:gd name="connsiteY9" fmla="*/ 1323975 h 1933575"/>
              <a:gd name="connsiteX10" fmla="*/ 1666875 w 1828800"/>
              <a:gd name="connsiteY10" fmla="*/ 1628775 h 1933575"/>
              <a:gd name="connsiteX11" fmla="*/ 1533525 w 1828800"/>
              <a:gd name="connsiteY11" fmla="*/ 1628775 h 1933575"/>
              <a:gd name="connsiteX12" fmla="*/ 1533525 w 1828800"/>
              <a:gd name="connsiteY12" fmla="*/ 1781175 h 1933575"/>
              <a:gd name="connsiteX13" fmla="*/ 1238250 w 1828800"/>
              <a:gd name="connsiteY13" fmla="*/ 1781175 h 1933575"/>
              <a:gd name="connsiteX14" fmla="*/ 1238250 w 1828800"/>
              <a:gd name="connsiteY14" fmla="*/ 1933575 h 1933575"/>
              <a:gd name="connsiteX15" fmla="*/ 476250 w 1828800"/>
              <a:gd name="connsiteY15" fmla="*/ 1933575 h 1933575"/>
              <a:gd name="connsiteX16" fmla="*/ 476250 w 1828800"/>
              <a:gd name="connsiteY16" fmla="*/ 1790700 h 1933575"/>
              <a:gd name="connsiteX17" fmla="*/ 171450 w 1828800"/>
              <a:gd name="connsiteY17" fmla="*/ 1790700 h 1933575"/>
              <a:gd name="connsiteX18" fmla="*/ 171450 w 1828800"/>
              <a:gd name="connsiteY18" fmla="*/ 1638300 h 1933575"/>
              <a:gd name="connsiteX19" fmla="*/ 0 w 1828800"/>
              <a:gd name="connsiteY19" fmla="*/ 1638300 h 1933575"/>
              <a:gd name="connsiteX20" fmla="*/ 0 w 1828800"/>
              <a:gd name="connsiteY20" fmla="*/ 1333500 h 1933575"/>
              <a:gd name="connsiteX21" fmla="*/ 333375 w 1828800"/>
              <a:gd name="connsiteY21" fmla="*/ 1333500 h 1933575"/>
              <a:gd name="connsiteX22" fmla="*/ 333375 w 1828800"/>
              <a:gd name="connsiteY22" fmla="*/ 1190625 h 1933575"/>
              <a:gd name="connsiteX23" fmla="*/ 762000 w 1828800"/>
              <a:gd name="connsiteY23" fmla="*/ 1190625 h 1933575"/>
              <a:gd name="connsiteX24" fmla="*/ 762000 w 1828800"/>
              <a:gd name="connsiteY24" fmla="*/ 1047750 h 1933575"/>
              <a:gd name="connsiteX25" fmla="*/ 1209675 w 1828800"/>
              <a:gd name="connsiteY25" fmla="*/ 1047750 h 1933575"/>
              <a:gd name="connsiteX26" fmla="*/ 1209675 w 1828800"/>
              <a:gd name="connsiteY26" fmla="*/ 914400 h 1933575"/>
              <a:gd name="connsiteX27" fmla="*/ 771525 w 1828800"/>
              <a:gd name="connsiteY27" fmla="*/ 914400 h 1933575"/>
              <a:gd name="connsiteX28" fmla="*/ 771525 w 1828800"/>
              <a:gd name="connsiteY28" fmla="*/ 762000 h 1933575"/>
              <a:gd name="connsiteX29" fmla="*/ 314325 w 1828800"/>
              <a:gd name="connsiteY29" fmla="*/ 762000 h 1933575"/>
              <a:gd name="connsiteX30" fmla="*/ 314325 w 1828800"/>
              <a:gd name="connsiteY30" fmla="*/ 619125 h 1933575"/>
              <a:gd name="connsiteX31" fmla="*/ 19050 w 1828800"/>
              <a:gd name="connsiteY31" fmla="*/ 619125 h 1933575"/>
              <a:gd name="connsiteX32" fmla="*/ 19050 w 1828800"/>
              <a:gd name="connsiteY32" fmla="*/ 304800 h 1933575"/>
              <a:gd name="connsiteX33" fmla="*/ 171450 w 1828800"/>
              <a:gd name="connsiteY33" fmla="*/ 304800 h 1933575"/>
              <a:gd name="connsiteX34" fmla="*/ 171450 w 1828800"/>
              <a:gd name="connsiteY34" fmla="*/ 171450 h 1933575"/>
              <a:gd name="connsiteX35" fmla="*/ 466725 w 1828800"/>
              <a:gd name="connsiteY35" fmla="*/ 171450 h 1933575"/>
              <a:gd name="connsiteX36" fmla="*/ 457200 w 1828800"/>
              <a:gd name="connsiteY36" fmla="*/ 0 h 1933575"/>
              <a:gd name="connsiteX0-1" fmla="*/ 457200 w 1828800"/>
              <a:gd name="connsiteY0-2" fmla="*/ 0 h 1933575"/>
              <a:gd name="connsiteX1-3" fmla="*/ 1219200 w 1828800"/>
              <a:gd name="connsiteY1-4" fmla="*/ 0 h 1933575"/>
              <a:gd name="connsiteX2-5" fmla="*/ 1219200 w 1828800"/>
              <a:gd name="connsiteY2-6" fmla="*/ 161925 h 1933575"/>
              <a:gd name="connsiteX3-7" fmla="*/ 1524000 w 1828800"/>
              <a:gd name="connsiteY3-8" fmla="*/ 161925 h 1933575"/>
              <a:gd name="connsiteX4-9" fmla="*/ 1524000 w 1828800"/>
              <a:gd name="connsiteY4-10" fmla="*/ 295275 h 1933575"/>
              <a:gd name="connsiteX5-11" fmla="*/ 1666875 w 1828800"/>
              <a:gd name="connsiteY5-12" fmla="*/ 295275 h 1933575"/>
              <a:gd name="connsiteX6-13" fmla="*/ 1666875 w 1828800"/>
              <a:gd name="connsiteY6-14" fmla="*/ 600075 h 1933575"/>
              <a:gd name="connsiteX7-15" fmla="*/ 1828800 w 1828800"/>
              <a:gd name="connsiteY7-16" fmla="*/ 600075 h 1933575"/>
              <a:gd name="connsiteX8-17" fmla="*/ 1828800 w 1828800"/>
              <a:gd name="connsiteY8-18" fmla="*/ 1323975 h 1933575"/>
              <a:gd name="connsiteX9-19" fmla="*/ 1666875 w 1828800"/>
              <a:gd name="connsiteY9-20" fmla="*/ 1323975 h 1933575"/>
              <a:gd name="connsiteX10-21" fmla="*/ 1666875 w 1828800"/>
              <a:gd name="connsiteY10-22" fmla="*/ 1628775 h 1933575"/>
              <a:gd name="connsiteX11-23" fmla="*/ 1533525 w 1828800"/>
              <a:gd name="connsiteY11-24" fmla="*/ 1628775 h 1933575"/>
              <a:gd name="connsiteX12-25" fmla="*/ 1533525 w 1828800"/>
              <a:gd name="connsiteY12-26" fmla="*/ 1781175 h 1933575"/>
              <a:gd name="connsiteX13-27" fmla="*/ 1238250 w 1828800"/>
              <a:gd name="connsiteY13-28" fmla="*/ 1781175 h 1933575"/>
              <a:gd name="connsiteX14-29" fmla="*/ 1238250 w 1828800"/>
              <a:gd name="connsiteY14-30" fmla="*/ 1933575 h 1933575"/>
              <a:gd name="connsiteX15-31" fmla="*/ 476250 w 1828800"/>
              <a:gd name="connsiteY15-32" fmla="*/ 1933575 h 1933575"/>
              <a:gd name="connsiteX16-33" fmla="*/ 476250 w 1828800"/>
              <a:gd name="connsiteY16-34" fmla="*/ 1790700 h 1933575"/>
              <a:gd name="connsiteX17-35" fmla="*/ 171450 w 1828800"/>
              <a:gd name="connsiteY17-36" fmla="*/ 1790700 h 1933575"/>
              <a:gd name="connsiteX18-37" fmla="*/ 171450 w 1828800"/>
              <a:gd name="connsiteY18-38" fmla="*/ 1638300 h 1933575"/>
              <a:gd name="connsiteX19-39" fmla="*/ 0 w 1828800"/>
              <a:gd name="connsiteY19-40" fmla="*/ 1638300 h 1933575"/>
              <a:gd name="connsiteX20-41" fmla="*/ 0 w 1828800"/>
              <a:gd name="connsiteY20-42" fmla="*/ 1333500 h 1933575"/>
              <a:gd name="connsiteX21-43" fmla="*/ 333375 w 1828800"/>
              <a:gd name="connsiteY21-44" fmla="*/ 1333500 h 1933575"/>
              <a:gd name="connsiteX22-45" fmla="*/ 333375 w 1828800"/>
              <a:gd name="connsiteY22-46" fmla="*/ 1190625 h 1933575"/>
              <a:gd name="connsiteX23-47" fmla="*/ 762000 w 1828800"/>
              <a:gd name="connsiteY23-48" fmla="*/ 1190625 h 1933575"/>
              <a:gd name="connsiteX24-49" fmla="*/ 762000 w 1828800"/>
              <a:gd name="connsiteY24-50" fmla="*/ 1047750 h 1933575"/>
              <a:gd name="connsiteX25-51" fmla="*/ 1209675 w 1828800"/>
              <a:gd name="connsiteY25-52" fmla="*/ 1047750 h 1933575"/>
              <a:gd name="connsiteX26-53" fmla="*/ 1209675 w 1828800"/>
              <a:gd name="connsiteY26-54" fmla="*/ 914400 h 1933575"/>
              <a:gd name="connsiteX27-55" fmla="*/ 771525 w 1828800"/>
              <a:gd name="connsiteY27-56" fmla="*/ 914400 h 1933575"/>
              <a:gd name="connsiteX28-57" fmla="*/ 771525 w 1828800"/>
              <a:gd name="connsiteY28-58" fmla="*/ 762000 h 1933575"/>
              <a:gd name="connsiteX29-59" fmla="*/ 314325 w 1828800"/>
              <a:gd name="connsiteY29-60" fmla="*/ 762000 h 1933575"/>
              <a:gd name="connsiteX30-61" fmla="*/ 314325 w 1828800"/>
              <a:gd name="connsiteY30-62" fmla="*/ 619125 h 1933575"/>
              <a:gd name="connsiteX31-63" fmla="*/ 19050 w 1828800"/>
              <a:gd name="connsiteY31-64" fmla="*/ 619125 h 1933575"/>
              <a:gd name="connsiteX32-65" fmla="*/ 19050 w 1828800"/>
              <a:gd name="connsiteY32-66" fmla="*/ 304800 h 1933575"/>
              <a:gd name="connsiteX33-67" fmla="*/ 171450 w 1828800"/>
              <a:gd name="connsiteY33-68" fmla="*/ 304800 h 1933575"/>
              <a:gd name="connsiteX34-69" fmla="*/ 171450 w 1828800"/>
              <a:gd name="connsiteY34-70" fmla="*/ 171450 h 1933575"/>
              <a:gd name="connsiteX35-71" fmla="*/ 464344 w 1828800"/>
              <a:gd name="connsiteY35-72" fmla="*/ 171450 h 1933575"/>
              <a:gd name="connsiteX36-73" fmla="*/ 457200 w 1828800"/>
              <a:gd name="connsiteY36-74" fmla="*/ 0 h 1933575"/>
              <a:gd name="connsiteX0-75" fmla="*/ 457200 w 1828800"/>
              <a:gd name="connsiteY0-76" fmla="*/ 0 h 1933575"/>
              <a:gd name="connsiteX1-77" fmla="*/ 1219200 w 1828800"/>
              <a:gd name="connsiteY1-78" fmla="*/ 0 h 1933575"/>
              <a:gd name="connsiteX2-79" fmla="*/ 1219200 w 1828800"/>
              <a:gd name="connsiteY2-80" fmla="*/ 161925 h 1933575"/>
              <a:gd name="connsiteX3-81" fmla="*/ 1524000 w 1828800"/>
              <a:gd name="connsiteY3-82" fmla="*/ 161925 h 1933575"/>
              <a:gd name="connsiteX4-83" fmla="*/ 1524000 w 1828800"/>
              <a:gd name="connsiteY4-84" fmla="*/ 295275 h 1933575"/>
              <a:gd name="connsiteX5-85" fmla="*/ 1666875 w 1828800"/>
              <a:gd name="connsiteY5-86" fmla="*/ 295275 h 1933575"/>
              <a:gd name="connsiteX6-87" fmla="*/ 1666875 w 1828800"/>
              <a:gd name="connsiteY6-88" fmla="*/ 600075 h 1933575"/>
              <a:gd name="connsiteX7-89" fmla="*/ 1828800 w 1828800"/>
              <a:gd name="connsiteY7-90" fmla="*/ 600075 h 1933575"/>
              <a:gd name="connsiteX8-91" fmla="*/ 1828800 w 1828800"/>
              <a:gd name="connsiteY8-92" fmla="*/ 1323975 h 1933575"/>
              <a:gd name="connsiteX9-93" fmla="*/ 1666875 w 1828800"/>
              <a:gd name="connsiteY9-94" fmla="*/ 1323975 h 1933575"/>
              <a:gd name="connsiteX10-95" fmla="*/ 1666875 w 1828800"/>
              <a:gd name="connsiteY10-96" fmla="*/ 1628775 h 1933575"/>
              <a:gd name="connsiteX11-97" fmla="*/ 1533525 w 1828800"/>
              <a:gd name="connsiteY11-98" fmla="*/ 1628775 h 1933575"/>
              <a:gd name="connsiteX12-99" fmla="*/ 1533525 w 1828800"/>
              <a:gd name="connsiteY12-100" fmla="*/ 1781175 h 1933575"/>
              <a:gd name="connsiteX13-101" fmla="*/ 1238250 w 1828800"/>
              <a:gd name="connsiteY13-102" fmla="*/ 1781175 h 1933575"/>
              <a:gd name="connsiteX14-103" fmla="*/ 1238250 w 1828800"/>
              <a:gd name="connsiteY14-104" fmla="*/ 1933575 h 1933575"/>
              <a:gd name="connsiteX15-105" fmla="*/ 476250 w 1828800"/>
              <a:gd name="connsiteY15-106" fmla="*/ 1933575 h 1933575"/>
              <a:gd name="connsiteX16-107" fmla="*/ 476250 w 1828800"/>
              <a:gd name="connsiteY16-108" fmla="*/ 1790700 h 1933575"/>
              <a:gd name="connsiteX17-109" fmla="*/ 171450 w 1828800"/>
              <a:gd name="connsiteY17-110" fmla="*/ 1790700 h 1933575"/>
              <a:gd name="connsiteX18-111" fmla="*/ 171450 w 1828800"/>
              <a:gd name="connsiteY18-112" fmla="*/ 1638300 h 1933575"/>
              <a:gd name="connsiteX19-113" fmla="*/ 0 w 1828800"/>
              <a:gd name="connsiteY19-114" fmla="*/ 1638300 h 1933575"/>
              <a:gd name="connsiteX20-115" fmla="*/ 0 w 1828800"/>
              <a:gd name="connsiteY20-116" fmla="*/ 1333500 h 1933575"/>
              <a:gd name="connsiteX21-117" fmla="*/ 333375 w 1828800"/>
              <a:gd name="connsiteY21-118" fmla="*/ 1333500 h 1933575"/>
              <a:gd name="connsiteX22-119" fmla="*/ 333375 w 1828800"/>
              <a:gd name="connsiteY22-120" fmla="*/ 1190625 h 1933575"/>
              <a:gd name="connsiteX23-121" fmla="*/ 762000 w 1828800"/>
              <a:gd name="connsiteY23-122" fmla="*/ 1190625 h 1933575"/>
              <a:gd name="connsiteX24-123" fmla="*/ 762000 w 1828800"/>
              <a:gd name="connsiteY24-124" fmla="*/ 1047750 h 1933575"/>
              <a:gd name="connsiteX25-125" fmla="*/ 1209675 w 1828800"/>
              <a:gd name="connsiteY25-126" fmla="*/ 1047750 h 1933575"/>
              <a:gd name="connsiteX26-127" fmla="*/ 1209675 w 1828800"/>
              <a:gd name="connsiteY26-128" fmla="*/ 914400 h 1933575"/>
              <a:gd name="connsiteX27-129" fmla="*/ 771525 w 1828800"/>
              <a:gd name="connsiteY27-130" fmla="*/ 914400 h 1933575"/>
              <a:gd name="connsiteX28-131" fmla="*/ 771525 w 1828800"/>
              <a:gd name="connsiteY28-132" fmla="*/ 762000 h 1933575"/>
              <a:gd name="connsiteX29-133" fmla="*/ 314325 w 1828800"/>
              <a:gd name="connsiteY29-134" fmla="*/ 762000 h 1933575"/>
              <a:gd name="connsiteX30-135" fmla="*/ 314325 w 1828800"/>
              <a:gd name="connsiteY30-136" fmla="*/ 619125 h 1933575"/>
              <a:gd name="connsiteX31-137" fmla="*/ 19050 w 1828800"/>
              <a:gd name="connsiteY31-138" fmla="*/ 619125 h 1933575"/>
              <a:gd name="connsiteX32-139" fmla="*/ 19050 w 1828800"/>
              <a:gd name="connsiteY32-140" fmla="*/ 304800 h 1933575"/>
              <a:gd name="connsiteX33-141" fmla="*/ 171450 w 1828800"/>
              <a:gd name="connsiteY33-142" fmla="*/ 304800 h 1933575"/>
              <a:gd name="connsiteX34-143" fmla="*/ 171450 w 1828800"/>
              <a:gd name="connsiteY34-144" fmla="*/ 171450 h 1933575"/>
              <a:gd name="connsiteX35-145" fmla="*/ 459581 w 1828800"/>
              <a:gd name="connsiteY35-146" fmla="*/ 171450 h 1933575"/>
              <a:gd name="connsiteX36-147" fmla="*/ 457200 w 1828800"/>
              <a:gd name="connsiteY36-148" fmla="*/ 0 h 1933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828800" h="1933575">
                <a:moveTo>
                  <a:pt x="457200" y="0"/>
                </a:moveTo>
                <a:lnTo>
                  <a:pt x="1219200" y="0"/>
                </a:lnTo>
                <a:lnTo>
                  <a:pt x="1219200" y="161925"/>
                </a:lnTo>
                <a:lnTo>
                  <a:pt x="1524000" y="161925"/>
                </a:lnTo>
                <a:lnTo>
                  <a:pt x="1524000" y="295275"/>
                </a:lnTo>
                <a:lnTo>
                  <a:pt x="1666875" y="295275"/>
                </a:lnTo>
                <a:lnTo>
                  <a:pt x="1666875" y="600075"/>
                </a:lnTo>
                <a:lnTo>
                  <a:pt x="1828800" y="600075"/>
                </a:lnTo>
                <a:lnTo>
                  <a:pt x="1828800" y="1323975"/>
                </a:lnTo>
                <a:lnTo>
                  <a:pt x="1666875" y="1323975"/>
                </a:lnTo>
                <a:lnTo>
                  <a:pt x="1666875" y="1628775"/>
                </a:lnTo>
                <a:lnTo>
                  <a:pt x="1533525" y="1628775"/>
                </a:lnTo>
                <a:lnTo>
                  <a:pt x="1533525" y="1781175"/>
                </a:lnTo>
                <a:lnTo>
                  <a:pt x="1238250" y="1781175"/>
                </a:lnTo>
                <a:lnTo>
                  <a:pt x="1238250" y="1933575"/>
                </a:lnTo>
                <a:lnTo>
                  <a:pt x="476250" y="1933575"/>
                </a:lnTo>
                <a:lnTo>
                  <a:pt x="476250" y="1790700"/>
                </a:lnTo>
                <a:lnTo>
                  <a:pt x="171450" y="1790700"/>
                </a:lnTo>
                <a:lnTo>
                  <a:pt x="171450" y="1638300"/>
                </a:lnTo>
                <a:lnTo>
                  <a:pt x="0" y="1638300"/>
                </a:lnTo>
                <a:lnTo>
                  <a:pt x="0" y="1333500"/>
                </a:lnTo>
                <a:lnTo>
                  <a:pt x="333375" y="1333500"/>
                </a:lnTo>
                <a:lnTo>
                  <a:pt x="333375" y="1190625"/>
                </a:lnTo>
                <a:lnTo>
                  <a:pt x="762000" y="1190625"/>
                </a:lnTo>
                <a:lnTo>
                  <a:pt x="762000" y="1047750"/>
                </a:lnTo>
                <a:lnTo>
                  <a:pt x="1209675" y="1047750"/>
                </a:lnTo>
                <a:lnTo>
                  <a:pt x="1209675" y="914400"/>
                </a:lnTo>
                <a:lnTo>
                  <a:pt x="771525" y="914400"/>
                </a:lnTo>
                <a:lnTo>
                  <a:pt x="771525" y="762000"/>
                </a:lnTo>
                <a:lnTo>
                  <a:pt x="314325" y="762000"/>
                </a:lnTo>
                <a:lnTo>
                  <a:pt x="314325" y="619125"/>
                </a:lnTo>
                <a:lnTo>
                  <a:pt x="19050" y="619125"/>
                </a:lnTo>
                <a:lnTo>
                  <a:pt x="19050" y="304800"/>
                </a:lnTo>
                <a:lnTo>
                  <a:pt x="171450" y="304800"/>
                </a:lnTo>
                <a:lnTo>
                  <a:pt x="171450" y="171450"/>
                </a:lnTo>
                <a:lnTo>
                  <a:pt x="459581" y="171450"/>
                </a:lnTo>
                <a:cubicBezTo>
                  <a:pt x="458787" y="114300"/>
                  <a:pt x="457994" y="57150"/>
                  <a:pt x="4572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2" name="任意多边形: 形状 511"/>
          <p:cNvSpPr/>
          <p:nvPr/>
        </p:nvSpPr>
        <p:spPr>
          <a:xfrm>
            <a:off x="4607591" y="2382935"/>
            <a:ext cx="318571" cy="449281"/>
          </a:xfrm>
          <a:custGeom>
            <a:avLst/>
            <a:gdLst>
              <a:gd name="connsiteX0" fmla="*/ 0 w 1790700"/>
              <a:gd name="connsiteY0" fmla="*/ 0 h 2609850"/>
              <a:gd name="connsiteX1" fmla="*/ 1009650 w 1790700"/>
              <a:gd name="connsiteY1" fmla="*/ 0 h 2609850"/>
              <a:gd name="connsiteX2" fmla="*/ 1009650 w 1790700"/>
              <a:gd name="connsiteY2" fmla="*/ 228600 h 2609850"/>
              <a:gd name="connsiteX3" fmla="*/ 1409700 w 1790700"/>
              <a:gd name="connsiteY3" fmla="*/ 228600 h 2609850"/>
              <a:gd name="connsiteX4" fmla="*/ 1409700 w 1790700"/>
              <a:gd name="connsiteY4" fmla="*/ 419100 h 2609850"/>
              <a:gd name="connsiteX5" fmla="*/ 1638300 w 1790700"/>
              <a:gd name="connsiteY5" fmla="*/ 419100 h 2609850"/>
              <a:gd name="connsiteX6" fmla="*/ 1638300 w 1790700"/>
              <a:gd name="connsiteY6" fmla="*/ 819150 h 2609850"/>
              <a:gd name="connsiteX7" fmla="*/ 1790700 w 1790700"/>
              <a:gd name="connsiteY7" fmla="*/ 819150 h 2609850"/>
              <a:gd name="connsiteX8" fmla="*/ 1790700 w 1790700"/>
              <a:gd name="connsiteY8" fmla="*/ 1809750 h 2609850"/>
              <a:gd name="connsiteX9" fmla="*/ 1638300 w 1790700"/>
              <a:gd name="connsiteY9" fmla="*/ 1809750 h 2609850"/>
              <a:gd name="connsiteX10" fmla="*/ 1638300 w 1790700"/>
              <a:gd name="connsiteY10" fmla="*/ 2209800 h 2609850"/>
              <a:gd name="connsiteX11" fmla="*/ 1428750 w 1790700"/>
              <a:gd name="connsiteY11" fmla="*/ 2209800 h 2609850"/>
              <a:gd name="connsiteX12" fmla="*/ 1428750 w 1790700"/>
              <a:gd name="connsiteY12" fmla="*/ 2438400 h 2609850"/>
              <a:gd name="connsiteX13" fmla="*/ 1009650 w 1790700"/>
              <a:gd name="connsiteY13" fmla="*/ 2438400 h 2609850"/>
              <a:gd name="connsiteX14" fmla="*/ 1009650 w 1790700"/>
              <a:gd name="connsiteY14" fmla="*/ 2609850 h 2609850"/>
              <a:gd name="connsiteX15" fmla="*/ 19050 w 1790700"/>
              <a:gd name="connsiteY15" fmla="*/ 2609850 h 2609850"/>
              <a:gd name="connsiteX16" fmla="*/ 19050 w 1790700"/>
              <a:gd name="connsiteY16" fmla="*/ 2228850 h 2609850"/>
              <a:gd name="connsiteX17" fmla="*/ 190500 w 1790700"/>
              <a:gd name="connsiteY17" fmla="*/ 2228850 h 2609850"/>
              <a:gd name="connsiteX18" fmla="*/ 190500 w 1790700"/>
              <a:gd name="connsiteY18" fmla="*/ 2057400 h 2609850"/>
              <a:gd name="connsiteX19" fmla="*/ 361950 w 1790700"/>
              <a:gd name="connsiteY19" fmla="*/ 2057400 h 2609850"/>
              <a:gd name="connsiteX20" fmla="*/ 361950 w 1790700"/>
              <a:gd name="connsiteY20" fmla="*/ 1847850 h 2609850"/>
              <a:gd name="connsiteX21" fmla="*/ 647700 w 1790700"/>
              <a:gd name="connsiteY21" fmla="*/ 1847850 h 2609850"/>
              <a:gd name="connsiteX22" fmla="*/ 647700 w 1790700"/>
              <a:gd name="connsiteY22" fmla="*/ 1638300 h 2609850"/>
              <a:gd name="connsiteX23" fmla="*/ 800100 w 1790700"/>
              <a:gd name="connsiteY23" fmla="*/ 1638300 h 2609850"/>
              <a:gd name="connsiteX24" fmla="*/ 800100 w 1790700"/>
              <a:gd name="connsiteY24" fmla="*/ 1447800 h 2609850"/>
              <a:gd name="connsiteX25" fmla="*/ 1009650 w 1790700"/>
              <a:gd name="connsiteY25" fmla="*/ 1447800 h 2609850"/>
              <a:gd name="connsiteX26" fmla="*/ 1009650 w 1790700"/>
              <a:gd name="connsiteY26" fmla="*/ 1238250 h 2609850"/>
              <a:gd name="connsiteX27" fmla="*/ 819150 w 1790700"/>
              <a:gd name="connsiteY27" fmla="*/ 1238250 h 2609850"/>
              <a:gd name="connsiteX28" fmla="*/ 819150 w 1790700"/>
              <a:gd name="connsiteY28" fmla="*/ 1047750 h 2609850"/>
              <a:gd name="connsiteX29" fmla="*/ 609600 w 1790700"/>
              <a:gd name="connsiteY29" fmla="*/ 1047750 h 2609850"/>
              <a:gd name="connsiteX30" fmla="*/ 609600 w 1790700"/>
              <a:gd name="connsiteY30" fmla="*/ 800100 h 2609850"/>
              <a:gd name="connsiteX31" fmla="*/ 400050 w 1790700"/>
              <a:gd name="connsiteY31" fmla="*/ 800100 h 2609850"/>
              <a:gd name="connsiteX32" fmla="*/ 400050 w 1790700"/>
              <a:gd name="connsiteY32" fmla="*/ 609600 h 2609850"/>
              <a:gd name="connsiteX33" fmla="*/ 228600 w 1790700"/>
              <a:gd name="connsiteY33" fmla="*/ 609600 h 2609850"/>
              <a:gd name="connsiteX34" fmla="*/ 228600 w 1790700"/>
              <a:gd name="connsiteY34" fmla="*/ 419100 h 2609850"/>
              <a:gd name="connsiteX35" fmla="*/ 0 w 1790700"/>
              <a:gd name="connsiteY35" fmla="*/ 419100 h 2609850"/>
              <a:gd name="connsiteX36" fmla="*/ 0 w 1790700"/>
              <a:gd name="connsiteY36" fmla="*/ 0 h 2609850"/>
              <a:gd name="connsiteX0-1" fmla="*/ 0 w 1790700"/>
              <a:gd name="connsiteY0-2" fmla="*/ 0 h 2609850"/>
              <a:gd name="connsiteX1-3" fmla="*/ 985757 w 1790700"/>
              <a:gd name="connsiteY1-4" fmla="*/ 0 h 2609850"/>
              <a:gd name="connsiteX2-5" fmla="*/ 1009650 w 1790700"/>
              <a:gd name="connsiteY2-6" fmla="*/ 228600 h 2609850"/>
              <a:gd name="connsiteX3-7" fmla="*/ 1409700 w 1790700"/>
              <a:gd name="connsiteY3-8" fmla="*/ 228600 h 2609850"/>
              <a:gd name="connsiteX4-9" fmla="*/ 1409700 w 1790700"/>
              <a:gd name="connsiteY4-10" fmla="*/ 419100 h 2609850"/>
              <a:gd name="connsiteX5-11" fmla="*/ 1638300 w 1790700"/>
              <a:gd name="connsiteY5-12" fmla="*/ 419100 h 2609850"/>
              <a:gd name="connsiteX6-13" fmla="*/ 1638300 w 1790700"/>
              <a:gd name="connsiteY6-14" fmla="*/ 819150 h 2609850"/>
              <a:gd name="connsiteX7-15" fmla="*/ 1790700 w 1790700"/>
              <a:gd name="connsiteY7-16" fmla="*/ 819150 h 2609850"/>
              <a:gd name="connsiteX8-17" fmla="*/ 1790700 w 1790700"/>
              <a:gd name="connsiteY8-18" fmla="*/ 1809750 h 2609850"/>
              <a:gd name="connsiteX9-19" fmla="*/ 1638300 w 1790700"/>
              <a:gd name="connsiteY9-20" fmla="*/ 1809750 h 2609850"/>
              <a:gd name="connsiteX10-21" fmla="*/ 1638300 w 1790700"/>
              <a:gd name="connsiteY10-22" fmla="*/ 2209800 h 2609850"/>
              <a:gd name="connsiteX11-23" fmla="*/ 1428750 w 1790700"/>
              <a:gd name="connsiteY11-24" fmla="*/ 2209800 h 2609850"/>
              <a:gd name="connsiteX12-25" fmla="*/ 1428750 w 1790700"/>
              <a:gd name="connsiteY12-26" fmla="*/ 2438400 h 2609850"/>
              <a:gd name="connsiteX13-27" fmla="*/ 1009650 w 1790700"/>
              <a:gd name="connsiteY13-28" fmla="*/ 2438400 h 2609850"/>
              <a:gd name="connsiteX14-29" fmla="*/ 1009650 w 1790700"/>
              <a:gd name="connsiteY14-30" fmla="*/ 2609850 h 2609850"/>
              <a:gd name="connsiteX15-31" fmla="*/ 19050 w 1790700"/>
              <a:gd name="connsiteY15-32" fmla="*/ 2609850 h 2609850"/>
              <a:gd name="connsiteX16-33" fmla="*/ 19050 w 1790700"/>
              <a:gd name="connsiteY16-34" fmla="*/ 2228850 h 2609850"/>
              <a:gd name="connsiteX17-35" fmla="*/ 190500 w 1790700"/>
              <a:gd name="connsiteY17-36" fmla="*/ 2228850 h 2609850"/>
              <a:gd name="connsiteX18-37" fmla="*/ 190500 w 1790700"/>
              <a:gd name="connsiteY18-38" fmla="*/ 2057400 h 2609850"/>
              <a:gd name="connsiteX19-39" fmla="*/ 361950 w 1790700"/>
              <a:gd name="connsiteY19-40" fmla="*/ 2057400 h 2609850"/>
              <a:gd name="connsiteX20-41" fmla="*/ 361950 w 1790700"/>
              <a:gd name="connsiteY20-42" fmla="*/ 1847850 h 2609850"/>
              <a:gd name="connsiteX21-43" fmla="*/ 647700 w 1790700"/>
              <a:gd name="connsiteY21-44" fmla="*/ 1847850 h 2609850"/>
              <a:gd name="connsiteX22-45" fmla="*/ 647700 w 1790700"/>
              <a:gd name="connsiteY22-46" fmla="*/ 1638300 h 2609850"/>
              <a:gd name="connsiteX23-47" fmla="*/ 800100 w 1790700"/>
              <a:gd name="connsiteY23-48" fmla="*/ 1638300 h 2609850"/>
              <a:gd name="connsiteX24-49" fmla="*/ 800100 w 1790700"/>
              <a:gd name="connsiteY24-50" fmla="*/ 1447800 h 2609850"/>
              <a:gd name="connsiteX25-51" fmla="*/ 1009650 w 1790700"/>
              <a:gd name="connsiteY25-52" fmla="*/ 1447800 h 2609850"/>
              <a:gd name="connsiteX26-53" fmla="*/ 1009650 w 1790700"/>
              <a:gd name="connsiteY26-54" fmla="*/ 1238250 h 2609850"/>
              <a:gd name="connsiteX27-55" fmla="*/ 819150 w 1790700"/>
              <a:gd name="connsiteY27-56" fmla="*/ 1238250 h 2609850"/>
              <a:gd name="connsiteX28-57" fmla="*/ 819150 w 1790700"/>
              <a:gd name="connsiteY28-58" fmla="*/ 1047750 h 2609850"/>
              <a:gd name="connsiteX29-59" fmla="*/ 609600 w 1790700"/>
              <a:gd name="connsiteY29-60" fmla="*/ 1047750 h 2609850"/>
              <a:gd name="connsiteX30-61" fmla="*/ 609600 w 1790700"/>
              <a:gd name="connsiteY30-62" fmla="*/ 800100 h 2609850"/>
              <a:gd name="connsiteX31-63" fmla="*/ 400050 w 1790700"/>
              <a:gd name="connsiteY31-64" fmla="*/ 800100 h 2609850"/>
              <a:gd name="connsiteX32-65" fmla="*/ 400050 w 1790700"/>
              <a:gd name="connsiteY32-66" fmla="*/ 609600 h 2609850"/>
              <a:gd name="connsiteX33-67" fmla="*/ 228600 w 1790700"/>
              <a:gd name="connsiteY33-68" fmla="*/ 609600 h 2609850"/>
              <a:gd name="connsiteX34-69" fmla="*/ 228600 w 1790700"/>
              <a:gd name="connsiteY34-70" fmla="*/ 419100 h 2609850"/>
              <a:gd name="connsiteX35-71" fmla="*/ 0 w 1790700"/>
              <a:gd name="connsiteY35-72" fmla="*/ 419100 h 2609850"/>
              <a:gd name="connsiteX36-73" fmla="*/ 0 w 1790700"/>
              <a:gd name="connsiteY36-74" fmla="*/ 0 h 2609850"/>
              <a:gd name="connsiteX0-75" fmla="*/ 0 w 1790700"/>
              <a:gd name="connsiteY0-76" fmla="*/ 0 h 2609850"/>
              <a:gd name="connsiteX1-77" fmla="*/ 985757 w 1790700"/>
              <a:gd name="connsiteY1-78" fmla="*/ 0 h 2609850"/>
              <a:gd name="connsiteX2-79" fmla="*/ 985757 w 1790700"/>
              <a:gd name="connsiteY2-80" fmla="*/ 224494 h 2609850"/>
              <a:gd name="connsiteX3-81" fmla="*/ 1409700 w 1790700"/>
              <a:gd name="connsiteY3-82" fmla="*/ 228600 h 2609850"/>
              <a:gd name="connsiteX4-83" fmla="*/ 1409700 w 1790700"/>
              <a:gd name="connsiteY4-84" fmla="*/ 419100 h 2609850"/>
              <a:gd name="connsiteX5-85" fmla="*/ 1638300 w 1790700"/>
              <a:gd name="connsiteY5-86" fmla="*/ 419100 h 2609850"/>
              <a:gd name="connsiteX6-87" fmla="*/ 1638300 w 1790700"/>
              <a:gd name="connsiteY6-88" fmla="*/ 819150 h 2609850"/>
              <a:gd name="connsiteX7-89" fmla="*/ 1790700 w 1790700"/>
              <a:gd name="connsiteY7-90" fmla="*/ 819150 h 2609850"/>
              <a:gd name="connsiteX8-91" fmla="*/ 1790700 w 1790700"/>
              <a:gd name="connsiteY8-92" fmla="*/ 1809750 h 2609850"/>
              <a:gd name="connsiteX9-93" fmla="*/ 1638300 w 1790700"/>
              <a:gd name="connsiteY9-94" fmla="*/ 1809750 h 2609850"/>
              <a:gd name="connsiteX10-95" fmla="*/ 1638300 w 1790700"/>
              <a:gd name="connsiteY10-96" fmla="*/ 2209800 h 2609850"/>
              <a:gd name="connsiteX11-97" fmla="*/ 1428750 w 1790700"/>
              <a:gd name="connsiteY11-98" fmla="*/ 2209800 h 2609850"/>
              <a:gd name="connsiteX12-99" fmla="*/ 1428750 w 1790700"/>
              <a:gd name="connsiteY12-100" fmla="*/ 2438400 h 2609850"/>
              <a:gd name="connsiteX13-101" fmla="*/ 1009650 w 1790700"/>
              <a:gd name="connsiteY13-102" fmla="*/ 2438400 h 2609850"/>
              <a:gd name="connsiteX14-103" fmla="*/ 1009650 w 1790700"/>
              <a:gd name="connsiteY14-104" fmla="*/ 2609850 h 2609850"/>
              <a:gd name="connsiteX15-105" fmla="*/ 19050 w 1790700"/>
              <a:gd name="connsiteY15-106" fmla="*/ 2609850 h 2609850"/>
              <a:gd name="connsiteX16-107" fmla="*/ 19050 w 1790700"/>
              <a:gd name="connsiteY16-108" fmla="*/ 2228850 h 2609850"/>
              <a:gd name="connsiteX17-109" fmla="*/ 190500 w 1790700"/>
              <a:gd name="connsiteY17-110" fmla="*/ 2228850 h 2609850"/>
              <a:gd name="connsiteX18-111" fmla="*/ 190500 w 1790700"/>
              <a:gd name="connsiteY18-112" fmla="*/ 2057400 h 2609850"/>
              <a:gd name="connsiteX19-113" fmla="*/ 361950 w 1790700"/>
              <a:gd name="connsiteY19-114" fmla="*/ 2057400 h 2609850"/>
              <a:gd name="connsiteX20-115" fmla="*/ 361950 w 1790700"/>
              <a:gd name="connsiteY20-116" fmla="*/ 1847850 h 2609850"/>
              <a:gd name="connsiteX21-117" fmla="*/ 647700 w 1790700"/>
              <a:gd name="connsiteY21-118" fmla="*/ 1847850 h 2609850"/>
              <a:gd name="connsiteX22-119" fmla="*/ 647700 w 1790700"/>
              <a:gd name="connsiteY22-120" fmla="*/ 1638300 h 2609850"/>
              <a:gd name="connsiteX23-121" fmla="*/ 800100 w 1790700"/>
              <a:gd name="connsiteY23-122" fmla="*/ 1638300 h 2609850"/>
              <a:gd name="connsiteX24-123" fmla="*/ 800100 w 1790700"/>
              <a:gd name="connsiteY24-124" fmla="*/ 1447800 h 2609850"/>
              <a:gd name="connsiteX25-125" fmla="*/ 1009650 w 1790700"/>
              <a:gd name="connsiteY25-126" fmla="*/ 1447800 h 2609850"/>
              <a:gd name="connsiteX26-127" fmla="*/ 1009650 w 1790700"/>
              <a:gd name="connsiteY26-128" fmla="*/ 1238250 h 2609850"/>
              <a:gd name="connsiteX27-129" fmla="*/ 819150 w 1790700"/>
              <a:gd name="connsiteY27-130" fmla="*/ 1238250 h 2609850"/>
              <a:gd name="connsiteX28-131" fmla="*/ 819150 w 1790700"/>
              <a:gd name="connsiteY28-132" fmla="*/ 1047750 h 2609850"/>
              <a:gd name="connsiteX29-133" fmla="*/ 609600 w 1790700"/>
              <a:gd name="connsiteY29-134" fmla="*/ 1047750 h 2609850"/>
              <a:gd name="connsiteX30-135" fmla="*/ 609600 w 1790700"/>
              <a:gd name="connsiteY30-136" fmla="*/ 800100 h 2609850"/>
              <a:gd name="connsiteX31-137" fmla="*/ 400050 w 1790700"/>
              <a:gd name="connsiteY31-138" fmla="*/ 800100 h 2609850"/>
              <a:gd name="connsiteX32-139" fmla="*/ 400050 w 1790700"/>
              <a:gd name="connsiteY32-140" fmla="*/ 609600 h 2609850"/>
              <a:gd name="connsiteX33-141" fmla="*/ 228600 w 1790700"/>
              <a:gd name="connsiteY33-142" fmla="*/ 609600 h 2609850"/>
              <a:gd name="connsiteX34-143" fmla="*/ 228600 w 1790700"/>
              <a:gd name="connsiteY34-144" fmla="*/ 419100 h 2609850"/>
              <a:gd name="connsiteX35-145" fmla="*/ 0 w 1790700"/>
              <a:gd name="connsiteY35-146" fmla="*/ 419100 h 2609850"/>
              <a:gd name="connsiteX36-147" fmla="*/ 0 w 1790700"/>
              <a:gd name="connsiteY36-148" fmla="*/ 0 h 2609850"/>
              <a:gd name="connsiteX0-149" fmla="*/ 0 w 1790700"/>
              <a:gd name="connsiteY0-150" fmla="*/ 0 h 2609850"/>
              <a:gd name="connsiteX1-151" fmla="*/ 989739 w 1790700"/>
              <a:gd name="connsiteY1-152" fmla="*/ 0 h 2609850"/>
              <a:gd name="connsiteX2-153" fmla="*/ 985757 w 1790700"/>
              <a:gd name="connsiteY2-154" fmla="*/ 224494 h 2609850"/>
              <a:gd name="connsiteX3-155" fmla="*/ 1409700 w 1790700"/>
              <a:gd name="connsiteY3-156" fmla="*/ 228600 h 2609850"/>
              <a:gd name="connsiteX4-157" fmla="*/ 1409700 w 1790700"/>
              <a:gd name="connsiteY4-158" fmla="*/ 419100 h 2609850"/>
              <a:gd name="connsiteX5-159" fmla="*/ 1638300 w 1790700"/>
              <a:gd name="connsiteY5-160" fmla="*/ 419100 h 2609850"/>
              <a:gd name="connsiteX6-161" fmla="*/ 1638300 w 1790700"/>
              <a:gd name="connsiteY6-162" fmla="*/ 819150 h 2609850"/>
              <a:gd name="connsiteX7-163" fmla="*/ 1790700 w 1790700"/>
              <a:gd name="connsiteY7-164" fmla="*/ 819150 h 2609850"/>
              <a:gd name="connsiteX8-165" fmla="*/ 1790700 w 1790700"/>
              <a:gd name="connsiteY8-166" fmla="*/ 1809750 h 2609850"/>
              <a:gd name="connsiteX9-167" fmla="*/ 1638300 w 1790700"/>
              <a:gd name="connsiteY9-168" fmla="*/ 1809750 h 2609850"/>
              <a:gd name="connsiteX10-169" fmla="*/ 1638300 w 1790700"/>
              <a:gd name="connsiteY10-170" fmla="*/ 2209800 h 2609850"/>
              <a:gd name="connsiteX11-171" fmla="*/ 1428750 w 1790700"/>
              <a:gd name="connsiteY11-172" fmla="*/ 2209800 h 2609850"/>
              <a:gd name="connsiteX12-173" fmla="*/ 1428750 w 1790700"/>
              <a:gd name="connsiteY12-174" fmla="*/ 2438400 h 2609850"/>
              <a:gd name="connsiteX13-175" fmla="*/ 1009650 w 1790700"/>
              <a:gd name="connsiteY13-176" fmla="*/ 2438400 h 2609850"/>
              <a:gd name="connsiteX14-177" fmla="*/ 1009650 w 1790700"/>
              <a:gd name="connsiteY14-178" fmla="*/ 2609850 h 2609850"/>
              <a:gd name="connsiteX15-179" fmla="*/ 19050 w 1790700"/>
              <a:gd name="connsiteY15-180" fmla="*/ 2609850 h 2609850"/>
              <a:gd name="connsiteX16-181" fmla="*/ 19050 w 1790700"/>
              <a:gd name="connsiteY16-182" fmla="*/ 2228850 h 2609850"/>
              <a:gd name="connsiteX17-183" fmla="*/ 190500 w 1790700"/>
              <a:gd name="connsiteY17-184" fmla="*/ 2228850 h 2609850"/>
              <a:gd name="connsiteX18-185" fmla="*/ 190500 w 1790700"/>
              <a:gd name="connsiteY18-186" fmla="*/ 2057400 h 2609850"/>
              <a:gd name="connsiteX19-187" fmla="*/ 361950 w 1790700"/>
              <a:gd name="connsiteY19-188" fmla="*/ 2057400 h 2609850"/>
              <a:gd name="connsiteX20-189" fmla="*/ 361950 w 1790700"/>
              <a:gd name="connsiteY20-190" fmla="*/ 1847850 h 2609850"/>
              <a:gd name="connsiteX21-191" fmla="*/ 647700 w 1790700"/>
              <a:gd name="connsiteY21-192" fmla="*/ 1847850 h 2609850"/>
              <a:gd name="connsiteX22-193" fmla="*/ 647700 w 1790700"/>
              <a:gd name="connsiteY22-194" fmla="*/ 1638300 h 2609850"/>
              <a:gd name="connsiteX23-195" fmla="*/ 800100 w 1790700"/>
              <a:gd name="connsiteY23-196" fmla="*/ 1638300 h 2609850"/>
              <a:gd name="connsiteX24-197" fmla="*/ 800100 w 1790700"/>
              <a:gd name="connsiteY24-198" fmla="*/ 1447800 h 2609850"/>
              <a:gd name="connsiteX25-199" fmla="*/ 1009650 w 1790700"/>
              <a:gd name="connsiteY25-200" fmla="*/ 1447800 h 2609850"/>
              <a:gd name="connsiteX26-201" fmla="*/ 1009650 w 1790700"/>
              <a:gd name="connsiteY26-202" fmla="*/ 1238250 h 2609850"/>
              <a:gd name="connsiteX27-203" fmla="*/ 819150 w 1790700"/>
              <a:gd name="connsiteY27-204" fmla="*/ 1238250 h 2609850"/>
              <a:gd name="connsiteX28-205" fmla="*/ 819150 w 1790700"/>
              <a:gd name="connsiteY28-206" fmla="*/ 1047750 h 2609850"/>
              <a:gd name="connsiteX29-207" fmla="*/ 609600 w 1790700"/>
              <a:gd name="connsiteY29-208" fmla="*/ 1047750 h 2609850"/>
              <a:gd name="connsiteX30-209" fmla="*/ 609600 w 1790700"/>
              <a:gd name="connsiteY30-210" fmla="*/ 800100 h 2609850"/>
              <a:gd name="connsiteX31-211" fmla="*/ 400050 w 1790700"/>
              <a:gd name="connsiteY31-212" fmla="*/ 800100 h 2609850"/>
              <a:gd name="connsiteX32-213" fmla="*/ 400050 w 1790700"/>
              <a:gd name="connsiteY32-214" fmla="*/ 609600 h 2609850"/>
              <a:gd name="connsiteX33-215" fmla="*/ 228600 w 1790700"/>
              <a:gd name="connsiteY33-216" fmla="*/ 609600 h 2609850"/>
              <a:gd name="connsiteX34-217" fmla="*/ 228600 w 1790700"/>
              <a:gd name="connsiteY34-218" fmla="*/ 419100 h 2609850"/>
              <a:gd name="connsiteX35-219" fmla="*/ 0 w 1790700"/>
              <a:gd name="connsiteY35-220" fmla="*/ 419100 h 2609850"/>
              <a:gd name="connsiteX36-221" fmla="*/ 0 w 1790700"/>
              <a:gd name="connsiteY36-222" fmla="*/ 0 h 2609850"/>
              <a:gd name="connsiteX0-223" fmla="*/ 0 w 1790700"/>
              <a:gd name="connsiteY0-224" fmla="*/ 0 h 2609850"/>
              <a:gd name="connsiteX1-225" fmla="*/ 989739 w 1790700"/>
              <a:gd name="connsiteY1-226" fmla="*/ 0 h 2609850"/>
              <a:gd name="connsiteX2-227" fmla="*/ 993721 w 1790700"/>
              <a:gd name="connsiteY2-228" fmla="*/ 216281 h 2609850"/>
              <a:gd name="connsiteX3-229" fmla="*/ 1409700 w 1790700"/>
              <a:gd name="connsiteY3-230" fmla="*/ 228600 h 2609850"/>
              <a:gd name="connsiteX4-231" fmla="*/ 1409700 w 1790700"/>
              <a:gd name="connsiteY4-232" fmla="*/ 419100 h 2609850"/>
              <a:gd name="connsiteX5-233" fmla="*/ 1638300 w 1790700"/>
              <a:gd name="connsiteY5-234" fmla="*/ 419100 h 2609850"/>
              <a:gd name="connsiteX6-235" fmla="*/ 1638300 w 1790700"/>
              <a:gd name="connsiteY6-236" fmla="*/ 819150 h 2609850"/>
              <a:gd name="connsiteX7-237" fmla="*/ 1790700 w 1790700"/>
              <a:gd name="connsiteY7-238" fmla="*/ 819150 h 2609850"/>
              <a:gd name="connsiteX8-239" fmla="*/ 1790700 w 1790700"/>
              <a:gd name="connsiteY8-240" fmla="*/ 1809750 h 2609850"/>
              <a:gd name="connsiteX9-241" fmla="*/ 1638300 w 1790700"/>
              <a:gd name="connsiteY9-242" fmla="*/ 1809750 h 2609850"/>
              <a:gd name="connsiteX10-243" fmla="*/ 1638300 w 1790700"/>
              <a:gd name="connsiteY10-244" fmla="*/ 2209800 h 2609850"/>
              <a:gd name="connsiteX11-245" fmla="*/ 1428750 w 1790700"/>
              <a:gd name="connsiteY11-246" fmla="*/ 2209800 h 2609850"/>
              <a:gd name="connsiteX12-247" fmla="*/ 1428750 w 1790700"/>
              <a:gd name="connsiteY12-248" fmla="*/ 2438400 h 2609850"/>
              <a:gd name="connsiteX13-249" fmla="*/ 1009650 w 1790700"/>
              <a:gd name="connsiteY13-250" fmla="*/ 2438400 h 2609850"/>
              <a:gd name="connsiteX14-251" fmla="*/ 1009650 w 1790700"/>
              <a:gd name="connsiteY14-252" fmla="*/ 2609850 h 2609850"/>
              <a:gd name="connsiteX15-253" fmla="*/ 19050 w 1790700"/>
              <a:gd name="connsiteY15-254" fmla="*/ 2609850 h 2609850"/>
              <a:gd name="connsiteX16-255" fmla="*/ 19050 w 1790700"/>
              <a:gd name="connsiteY16-256" fmla="*/ 2228850 h 2609850"/>
              <a:gd name="connsiteX17-257" fmla="*/ 190500 w 1790700"/>
              <a:gd name="connsiteY17-258" fmla="*/ 2228850 h 2609850"/>
              <a:gd name="connsiteX18-259" fmla="*/ 190500 w 1790700"/>
              <a:gd name="connsiteY18-260" fmla="*/ 2057400 h 2609850"/>
              <a:gd name="connsiteX19-261" fmla="*/ 361950 w 1790700"/>
              <a:gd name="connsiteY19-262" fmla="*/ 2057400 h 2609850"/>
              <a:gd name="connsiteX20-263" fmla="*/ 361950 w 1790700"/>
              <a:gd name="connsiteY20-264" fmla="*/ 1847850 h 2609850"/>
              <a:gd name="connsiteX21-265" fmla="*/ 647700 w 1790700"/>
              <a:gd name="connsiteY21-266" fmla="*/ 1847850 h 2609850"/>
              <a:gd name="connsiteX22-267" fmla="*/ 647700 w 1790700"/>
              <a:gd name="connsiteY22-268" fmla="*/ 1638300 h 2609850"/>
              <a:gd name="connsiteX23-269" fmla="*/ 800100 w 1790700"/>
              <a:gd name="connsiteY23-270" fmla="*/ 1638300 h 2609850"/>
              <a:gd name="connsiteX24-271" fmla="*/ 800100 w 1790700"/>
              <a:gd name="connsiteY24-272" fmla="*/ 1447800 h 2609850"/>
              <a:gd name="connsiteX25-273" fmla="*/ 1009650 w 1790700"/>
              <a:gd name="connsiteY25-274" fmla="*/ 1447800 h 2609850"/>
              <a:gd name="connsiteX26-275" fmla="*/ 1009650 w 1790700"/>
              <a:gd name="connsiteY26-276" fmla="*/ 1238250 h 2609850"/>
              <a:gd name="connsiteX27-277" fmla="*/ 819150 w 1790700"/>
              <a:gd name="connsiteY27-278" fmla="*/ 1238250 h 2609850"/>
              <a:gd name="connsiteX28-279" fmla="*/ 819150 w 1790700"/>
              <a:gd name="connsiteY28-280" fmla="*/ 1047750 h 2609850"/>
              <a:gd name="connsiteX29-281" fmla="*/ 609600 w 1790700"/>
              <a:gd name="connsiteY29-282" fmla="*/ 1047750 h 2609850"/>
              <a:gd name="connsiteX30-283" fmla="*/ 609600 w 1790700"/>
              <a:gd name="connsiteY30-284" fmla="*/ 800100 h 2609850"/>
              <a:gd name="connsiteX31-285" fmla="*/ 400050 w 1790700"/>
              <a:gd name="connsiteY31-286" fmla="*/ 800100 h 2609850"/>
              <a:gd name="connsiteX32-287" fmla="*/ 400050 w 1790700"/>
              <a:gd name="connsiteY32-288" fmla="*/ 609600 h 2609850"/>
              <a:gd name="connsiteX33-289" fmla="*/ 228600 w 1790700"/>
              <a:gd name="connsiteY33-290" fmla="*/ 609600 h 2609850"/>
              <a:gd name="connsiteX34-291" fmla="*/ 228600 w 1790700"/>
              <a:gd name="connsiteY34-292" fmla="*/ 419100 h 2609850"/>
              <a:gd name="connsiteX35-293" fmla="*/ 0 w 1790700"/>
              <a:gd name="connsiteY35-294" fmla="*/ 419100 h 2609850"/>
              <a:gd name="connsiteX36-295" fmla="*/ 0 w 1790700"/>
              <a:gd name="connsiteY36-296" fmla="*/ 0 h 2609850"/>
              <a:gd name="connsiteX0-297" fmla="*/ 0 w 1790700"/>
              <a:gd name="connsiteY0-298" fmla="*/ 0 h 2609850"/>
              <a:gd name="connsiteX1-299" fmla="*/ 989739 w 1790700"/>
              <a:gd name="connsiteY1-300" fmla="*/ 0 h 2609850"/>
              <a:gd name="connsiteX2-301" fmla="*/ 993721 w 1790700"/>
              <a:gd name="connsiteY2-302" fmla="*/ 216281 h 2609850"/>
              <a:gd name="connsiteX3-303" fmla="*/ 1389789 w 1790700"/>
              <a:gd name="connsiteY3-304" fmla="*/ 216281 h 2609850"/>
              <a:gd name="connsiteX4-305" fmla="*/ 1409700 w 1790700"/>
              <a:gd name="connsiteY4-306" fmla="*/ 419100 h 2609850"/>
              <a:gd name="connsiteX5-307" fmla="*/ 1638300 w 1790700"/>
              <a:gd name="connsiteY5-308" fmla="*/ 419100 h 2609850"/>
              <a:gd name="connsiteX6-309" fmla="*/ 1638300 w 1790700"/>
              <a:gd name="connsiteY6-310" fmla="*/ 819150 h 2609850"/>
              <a:gd name="connsiteX7-311" fmla="*/ 1790700 w 1790700"/>
              <a:gd name="connsiteY7-312" fmla="*/ 819150 h 2609850"/>
              <a:gd name="connsiteX8-313" fmla="*/ 1790700 w 1790700"/>
              <a:gd name="connsiteY8-314" fmla="*/ 1809750 h 2609850"/>
              <a:gd name="connsiteX9-315" fmla="*/ 1638300 w 1790700"/>
              <a:gd name="connsiteY9-316" fmla="*/ 1809750 h 2609850"/>
              <a:gd name="connsiteX10-317" fmla="*/ 1638300 w 1790700"/>
              <a:gd name="connsiteY10-318" fmla="*/ 2209800 h 2609850"/>
              <a:gd name="connsiteX11-319" fmla="*/ 1428750 w 1790700"/>
              <a:gd name="connsiteY11-320" fmla="*/ 2209800 h 2609850"/>
              <a:gd name="connsiteX12-321" fmla="*/ 1428750 w 1790700"/>
              <a:gd name="connsiteY12-322" fmla="*/ 2438400 h 2609850"/>
              <a:gd name="connsiteX13-323" fmla="*/ 1009650 w 1790700"/>
              <a:gd name="connsiteY13-324" fmla="*/ 2438400 h 2609850"/>
              <a:gd name="connsiteX14-325" fmla="*/ 1009650 w 1790700"/>
              <a:gd name="connsiteY14-326" fmla="*/ 2609850 h 2609850"/>
              <a:gd name="connsiteX15-327" fmla="*/ 19050 w 1790700"/>
              <a:gd name="connsiteY15-328" fmla="*/ 2609850 h 2609850"/>
              <a:gd name="connsiteX16-329" fmla="*/ 19050 w 1790700"/>
              <a:gd name="connsiteY16-330" fmla="*/ 2228850 h 2609850"/>
              <a:gd name="connsiteX17-331" fmla="*/ 190500 w 1790700"/>
              <a:gd name="connsiteY17-332" fmla="*/ 2228850 h 2609850"/>
              <a:gd name="connsiteX18-333" fmla="*/ 190500 w 1790700"/>
              <a:gd name="connsiteY18-334" fmla="*/ 2057400 h 2609850"/>
              <a:gd name="connsiteX19-335" fmla="*/ 361950 w 1790700"/>
              <a:gd name="connsiteY19-336" fmla="*/ 2057400 h 2609850"/>
              <a:gd name="connsiteX20-337" fmla="*/ 361950 w 1790700"/>
              <a:gd name="connsiteY20-338" fmla="*/ 1847850 h 2609850"/>
              <a:gd name="connsiteX21-339" fmla="*/ 647700 w 1790700"/>
              <a:gd name="connsiteY21-340" fmla="*/ 1847850 h 2609850"/>
              <a:gd name="connsiteX22-341" fmla="*/ 647700 w 1790700"/>
              <a:gd name="connsiteY22-342" fmla="*/ 1638300 h 2609850"/>
              <a:gd name="connsiteX23-343" fmla="*/ 800100 w 1790700"/>
              <a:gd name="connsiteY23-344" fmla="*/ 1638300 h 2609850"/>
              <a:gd name="connsiteX24-345" fmla="*/ 800100 w 1790700"/>
              <a:gd name="connsiteY24-346" fmla="*/ 1447800 h 2609850"/>
              <a:gd name="connsiteX25-347" fmla="*/ 1009650 w 1790700"/>
              <a:gd name="connsiteY25-348" fmla="*/ 1447800 h 2609850"/>
              <a:gd name="connsiteX26-349" fmla="*/ 1009650 w 1790700"/>
              <a:gd name="connsiteY26-350" fmla="*/ 1238250 h 2609850"/>
              <a:gd name="connsiteX27-351" fmla="*/ 819150 w 1790700"/>
              <a:gd name="connsiteY27-352" fmla="*/ 1238250 h 2609850"/>
              <a:gd name="connsiteX28-353" fmla="*/ 819150 w 1790700"/>
              <a:gd name="connsiteY28-354" fmla="*/ 1047750 h 2609850"/>
              <a:gd name="connsiteX29-355" fmla="*/ 609600 w 1790700"/>
              <a:gd name="connsiteY29-356" fmla="*/ 1047750 h 2609850"/>
              <a:gd name="connsiteX30-357" fmla="*/ 609600 w 1790700"/>
              <a:gd name="connsiteY30-358" fmla="*/ 800100 h 2609850"/>
              <a:gd name="connsiteX31-359" fmla="*/ 400050 w 1790700"/>
              <a:gd name="connsiteY31-360" fmla="*/ 800100 h 2609850"/>
              <a:gd name="connsiteX32-361" fmla="*/ 400050 w 1790700"/>
              <a:gd name="connsiteY32-362" fmla="*/ 609600 h 2609850"/>
              <a:gd name="connsiteX33-363" fmla="*/ 228600 w 1790700"/>
              <a:gd name="connsiteY33-364" fmla="*/ 609600 h 2609850"/>
              <a:gd name="connsiteX34-365" fmla="*/ 228600 w 1790700"/>
              <a:gd name="connsiteY34-366" fmla="*/ 419100 h 2609850"/>
              <a:gd name="connsiteX35-367" fmla="*/ 0 w 1790700"/>
              <a:gd name="connsiteY35-368" fmla="*/ 419100 h 2609850"/>
              <a:gd name="connsiteX36-369" fmla="*/ 0 w 1790700"/>
              <a:gd name="connsiteY36-370" fmla="*/ 0 h 2609850"/>
              <a:gd name="connsiteX0-371" fmla="*/ 0 w 1790700"/>
              <a:gd name="connsiteY0-372" fmla="*/ 0 h 2609850"/>
              <a:gd name="connsiteX1-373" fmla="*/ 989739 w 1790700"/>
              <a:gd name="connsiteY1-374" fmla="*/ 0 h 2609850"/>
              <a:gd name="connsiteX2-375" fmla="*/ 993721 w 1790700"/>
              <a:gd name="connsiteY2-376" fmla="*/ 216281 h 2609850"/>
              <a:gd name="connsiteX3-377" fmla="*/ 1389789 w 1790700"/>
              <a:gd name="connsiteY3-378" fmla="*/ 216281 h 2609850"/>
              <a:gd name="connsiteX4-379" fmla="*/ 1389788 w 1790700"/>
              <a:gd name="connsiteY4-380" fmla="*/ 398569 h 2609850"/>
              <a:gd name="connsiteX5-381" fmla="*/ 1638300 w 1790700"/>
              <a:gd name="connsiteY5-382" fmla="*/ 419100 h 2609850"/>
              <a:gd name="connsiteX6-383" fmla="*/ 1638300 w 1790700"/>
              <a:gd name="connsiteY6-384" fmla="*/ 819150 h 2609850"/>
              <a:gd name="connsiteX7-385" fmla="*/ 1790700 w 1790700"/>
              <a:gd name="connsiteY7-386" fmla="*/ 819150 h 2609850"/>
              <a:gd name="connsiteX8-387" fmla="*/ 1790700 w 1790700"/>
              <a:gd name="connsiteY8-388" fmla="*/ 1809750 h 2609850"/>
              <a:gd name="connsiteX9-389" fmla="*/ 1638300 w 1790700"/>
              <a:gd name="connsiteY9-390" fmla="*/ 1809750 h 2609850"/>
              <a:gd name="connsiteX10-391" fmla="*/ 1638300 w 1790700"/>
              <a:gd name="connsiteY10-392" fmla="*/ 2209800 h 2609850"/>
              <a:gd name="connsiteX11-393" fmla="*/ 1428750 w 1790700"/>
              <a:gd name="connsiteY11-394" fmla="*/ 2209800 h 2609850"/>
              <a:gd name="connsiteX12-395" fmla="*/ 1428750 w 1790700"/>
              <a:gd name="connsiteY12-396" fmla="*/ 2438400 h 2609850"/>
              <a:gd name="connsiteX13-397" fmla="*/ 1009650 w 1790700"/>
              <a:gd name="connsiteY13-398" fmla="*/ 2438400 h 2609850"/>
              <a:gd name="connsiteX14-399" fmla="*/ 1009650 w 1790700"/>
              <a:gd name="connsiteY14-400" fmla="*/ 2609850 h 2609850"/>
              <a:gd name="connsiteX15-401" fmla="*/ 19050 w 1790700"/>
              <a:gd name="connsiteY15-402" fmla="*/ 2609850 h 2609850"/>
              <a:gd name="connsiteX16-403" fmla="*/ 19050 w 1790700"/>
              <a:gd name="connsiteY16-404" fmla="*/ 2228850 h 2609850"/>
              <a:gd name="connsiteX17-405" fmla="*/ 190500 w 1790700"/>
              <a:gd name="connsiteY17-406" fmla="*/ 2228850 h 2609850"/>
              <a:gd name="connsiteX18-407" fmla="*/ 190500 w 1790700"/>
              <a:gd name="connsiteY18-408" fmla="*/ 2057400 h 2609850"/>
              <a:gd name="connsiteX19-409" fmla="*/ 361950 w 1790700"/>
              <a:gd name="connsiteY19-410" fmla="*/ 2057400 h 2609850"/>
              <a:gd name="connsiteX20-411" fmla="*/ 361950 w 1790700"/>
              <a:gd name="connsiteY20-412" fmla="*/ 1847850 h 2609850"/>
              <a:gd name="connsiteX21-413" fmla="*/ 647700 w 1790700"/>
              <a:gd name="connsiteY21-414" fmla="*/ 1847850 h 2609850"/>
              <a:gd name="connsiteX22-415" fmla="*/ 647700 w 1790700"/>
              <a:gd name="connsiteY22-416" fmla="*/ 1638300 h 2609850"/>
              <a:gd name="connsiteX23-417" fmla="*/ 800100 w 1790700"/>
              <a:gd name="connsiteY23-418" fmla="*/ 1638300 h 2609850"/>
              <a:gd name="connsiteX24-419" fmla="*/ 800100 w 1790700"/>
              <a:gd name="connsiteY24-420" fmla="*/ 1447800 h 2609850"/>
              <a:gd name="connsiteX25-421" fmla="*/ 1009650 w 1790700"/>
              <a:gd name="connsiteY25-422" fmla="*/ 1447800 h 2609850"/>
              <a:gd name="connsiteX26-423" fmla="*/ 1009650 w 1790700"/>
              <a:gd name="connsiteY26-424" fmla="*/ 1238250 h 2609850"/>
              <a:gd name="connsiteX27-425" fmla="*/ 819150 w 1790700"/>
              <a:gd name="connsiteY27-426" fmla="*/ 1238250 h 2609850"/>
              <a:gd name="connsiteX28-427" fmla="*/ 819150 w 1790700"/>
              <a:gd name="connsiteY28-428" fmla="*/ 1047750 h 2609850"/>
              <a:gd name="connsiteX29-429" fmla="*/ 609600 w 1790700"/>
              <a:gd name="connsiteY29-430" fmla="*/ 1047750 h 2609850"/>
              <a:gd name="connsiteX30-431" fmla="*/ 609600 w 1790700"/>
              <a:gd name="connsiteY30-432" fmla="*/ 800100 h 2609850"/>
              <a:gd name="connsiteX31-433" fmla="*/ 400050 w 1790700"/>
              <a:gd name="connsiteY31-434" fmla="*/ 800100 h 2609850"/>
              <a:gd name="connsiteX32-435" fmla="*/ 400050 w 1790700"/>
              <a:gd name="connsiteY32-436" fmla="*/ 609600 h 2609850"/>
              <a:gd name="connsiteX33-437" fmla="*/ 228600 w 1790700"/>
              <a:gd name="connsiteY33-438" fmla="*/ 609600 h 2609850"/>
              <a:gd name="connsiteX34-439" fmla="*/ 228600 w 1790700"/>
              <a:gd name="connsiteY34-440" fmla="*/ 419100 h 2609850"/>
              <a:gd name="connsiteX35-441" fmla="*/ 0 w 1790700"/>
              <a:gd name="connsiteY35-442" fmla="*/ 419100 h 2609850"/>
              <a:gd name="connsiteX36-443" fmla="*/ 0 w 1790700"/>
              <a:gd name="connsiteY36-444" fmla="*/ 0 h 2609850"/>
              <a:gd name="connsiteX0-445" fmla="*/ 0 w 1790700"/>
              <a:gd name="connsiteY0-446" fmla="*/ 0 h 2609850"/>
              <a:gd name="connsiteX1-447" fmla="*/ 989739 w 1790700"/>
              <a:gd name="connsiteY1-448" fmla="*/ 0 h 2609850"/>
              <a:gd name="connsiteX2-449" fmla="*/ 993721 w 1790700"/>
              <a:gd name="connsiteY2-450" fmla="*/ 216281 h 2609850"/>
              <a:gd name="connsiteX3-451" fmla="*/ 1389789 w 1790700"/>
              <a:gd name="connsiteY3-452" fmla="*/ 216281 h 2609850"/>
              <a:gd name="connsiteX4-453" fmla="*/ 1389788 w 1790700"/>
              <a:gd name="connsiteY4-454" fmla="*/ 398569 h 2609850"/>
              <a:gd name="connsiteX5-455" fmla="*/ 1582549 w 1790700"/>
              <a:gd name="connsiteY5-456" fmla="*/ 398568 h 2609850"/>
              <a:gd name="connsiteX6-457" fmla="*/ 1638300 w 1790700"/>
              <a:gd name="connsiteY6-458" fmla="*/ 819150 h 2609850"/>
              <a:gd name="connsiteX7-459" fmla="*/ 1790700 w 1790700"/>
              <a:gd name="connsiteY7-460" fmla="*/ 819150 h 2609850"/>
              <a:gd name="connsiteX8-461" fmla="*/ 1790700 w 1790700"/>
              <a:gd name="connsiteY8-462" fmla="*/ 1809750 h 2609850"/>
              <a:gd name="connsiteX9-463" fmla="*/ 1638300 w 1790700"/>
              <a:gd name="connsiteY9-464" fmla="*/ 1809750 h 2609850"/>
              <a:gd name="connsiteX10-465" fmla="*/ 1638300 w 1790700"/>
              <a:gd name="connsiteY10-466" fmla="*/ 2209800 h 2609850"/>
              <a:gd name="connsiteX11-467" fmla="*/ 1428750 w 1790700"/>
              <a:gd name="connsiteY11-468" fmla="*/ 2209800 h 2609850"/>
              <a:gd name="connsiteX12-469" fmla="*/ 1428750 w 1790700"/>
              <a:gd name="connsiteY12-470" fmla="*/ 2438400 h 2609850"/>
              <a:gd name="connsiteX13-471" fmla="*/ 1009650 w 1790700"/>
              <a:gd name="connsiteY13-472" fmla="*/ 2438400 h 2609850"/>
              <a:gd name="connsiteX14-473" fmla="*/ 1009650 w 1790700"/>
              <a:gd name="connsiteY14-474" fmla="*/ 2609850 h 2609850"/>
              <a:gd name="connsiteX15-475" fmla="*/ 19050 w 1790700"/>
              <a:gd name="connsiteY15-476" fmla="*/ 2609850 h 2609850"/>
              <a:gd name="connsiteX16-477" fmla="*/ 19050 w 1790700"/>
              <a:gd name="connsiteY16-478" fmla="*/ 2228850 h 2609850"/>
              <a:gd name="connsiteX17-479" fmla="*/ 190500 w 1790700"/>
              <a:gd name="connsiteY17-480" fmla="*/ 2228850 h 2609850"/>
              <a:gd name="connsiteX18-481" fmla="*/ 190500 w 1790700"/>
              <a:gd name="connsiteY18-482" fmla="*/ 2057400 h 2609850"/>
              <a:gd name="connsiteX19-483" fmla="*/ 361950 w 1790700"/>
              <a:gd name="connsiteY19-484" fmla="*/ 2057400 h 2609850"/>
              <a:gd name="connsiteX20-485" fmla="*/ 361950 w 1790700"/>
              <a:gd name="connsiteY20-486" fmla="*/ 1847850 h 2609850"/>
              <a:gd name="connsiteX21-487" fmla="*/ 647700 w 1790700"/>
              <a:gd name="connsiteY21-488" fmla="*/ 1847850 h 2609850"/>
              <a:gd name="connsiteX22-489" fmla="*/ 647700 w 1790700"/>
              <a:gd name="connsiteY22-490" fmla="*/ 1638300 h 2609850"/>
              <a:gd name="connsiteX23-491" fmla="*/ 800100 w 1790700"/>
              <a:gd name="connsiteY23-492" fmla="*/ 1638300 h 2609850"/>
              <a:gd name="connsiteX24-493" fmla="*/ 800100 w 1790700"/>
              <a:gd name="connsiteY24-494" fmla="*/ 1447800 h 2609850"/>
              <a:gd name="connsiteX25-495" fmla="*/ 1009650 w 1790700"/>
              <a:gd name="connsiteY25-496" fmla="*/ 1447800 h 2609850"/>
              <a:gd name="connsiteX26-497" fmla="*/ 1009650 w 1790700"/>
              <a:gd name="connsiteY26-498" fmla="*/ 1238250 h 2609850"/>
              <a:gd name="connsiteX27-499" fmla="*/ 819150 w 1790700"/>
              <a:gd name="connsiteY27-500" fmla="*/ 1238250 h 2609850"/>
              <a:gd name="connsiteX28-501" fmla="*/ 819150 w 1790700"/>
              <a:gd name="connsiteY28-502" fmla="*/ 1047750 h 2609850"/>
              <a:gd name="connsiteX29-503" fmla="*/ 609600 w 1790700"/>
              <a:gd name="connsiteY29-504" fmla="*/ 1047750 h 2609850"/>
              <a:gd name="connsiteX30-505" fmla="*/ 609600 w 1790700"/>
              <a:gd name="connsiteY30-506" fmla="*/ 800100 h 2609850"/>
              <a:gd name="connsiteX31-507" fmla="*/ 400050 w 1790700"/>
              <a:gd name="connsiteY31-508" fmla="*/ 800100 h 2609850"/>
              <a:gd name="connsiteX32-509" fmla="*/ 400050 w 1790700"/>
              <a:gd name="connsiteY32-510" fmla="*/ 609600 h 2609850"/>
              <a:gd name="connsiteX33-511" fmla="*/ 228600 w 1790700"/>
              <a:gd name="connsiteY33-512" fmla="*/ 609600 h 2609850"/>
              <a:gd name="connsiteX34-513" fmla="*/ 228600 w 1790700"/>
              <a:gd name="connsiteY34-514" fmla="*/ 419100 h 2609850"/>
              <a:gd name="connsiteX35-515" fmla="*/ 0 w 1790700"/>
              <a:gd name="connsiteY35-516" fmla="*/ 419100 h 2609850"/>
              <a:gd name="connsiteX36-517" fmla="*/ 0 w 1790700"/>
              <a:gd name="connsiteY36-518" fmla="*/ 0 h 2609850"/>
              <a:gd name="connsiteX0-519" fmla="*/ 0 w 1790700"/>
              <a:gd name="connsiteY0-520" fmla="*/ 0 h 2609850"/>
              <a:gd name="connsiteX1-521" fmla="*/ 989739 w 1790700"/>
              <a:gd name="connsiteY1-522" fmla="*/ 0 h 2609850"/>
              <a:gd name="connsiteX2-523" fmla="*/ 993721 w 1790700"/>
              <a:gd name="connsiteY2-524" fmla="*/ 216281 h 2609850"/>
              <a:gd name="connsiteX3-525" fmla="*/ 1389789 w 1790700"/>
              <a:gd name="connsiteY3-526" fmla="*/ 216281 h 2609850"/>
              <a:gd name="connsiteX4-527" fmla="*/ 1389788 w 1790700"/>
              <a:gd name="connsiteY4-528" fmla="*/ 398569 h 2609850"/>
              <a:gd name="connsiteX5-529" fmla="*/ 1582549 w 1790700"/>
              <a:gd name="connsiteY5-530" fmla="*/ 398568 h 2609850"/>
              <a:gd name="connsiteX6-531" fmla="*/ 1574584 w 1790700"/>
              <a:gd name="connsiteY6-532" fmla="*/ 802725 h 2609850"/>
              <a:gd name="connsiteX7-533" fmla="*/ 1790700 w 1790700"/>
              <a:gd name="connsiteY7-534" fmla="*/ 819150 h 2609850"/>
              <a:gd name="connsiteX8-535" fmla="*/ 1790700 w 1790700"/>
              <a:gd name="connsiteY8-536" fmla="*/ 1809750 h 2609850"/>
              <a:gd name="connsiteX9-537" fmla="*/ 1638300 w 1790700"/>
              <a:gd name="connsiteY9-538" fmla="*/ 1809750 h 2609850"/>
              <a:gd name="connsiteX10-539" fmla="*/ 1638300 w 1790700"/>
              <a:gd name="connsiteY10-540" fmla="*/ 2209800 h 2609850"/>
              <a:gd name="connsiteX11-541" fmla="*/ 1428750 w 1790700"/>
              <a:gd name="connsiteY11-542" fmla="*/ 2209800 h 2609850"/>
              <a:gd name="connsiteX12-543" fmla="*/ 1428750 w 1790700"/>
              <a:gd name="connsiteY12-544" fmla="*/ 2438400 h 2609850"/>
              <a:gd name="connsiteX13-545" fmla="*/ 1009650 w 1790700"/>
              <a:gd name="connsiteY13-546" fmla="*/ 2438400 h 2609850"/>
              <a:gd name="connsiteX14-547" fmla="*/ 1009650 w 1790700"/>
              <a:gd name="connsiteY14-548" fmla="*/ 2609850 h 2609850"/>
              <a:gd name="connsiteX15-549" fmla="*/ 19050 w 1790700"/>
              <a:gd name="connsiteY15-550" fmla="*/ 2609850 h 2609850"/>
              <a:gd name="connsiteX16-551" fmla="*/ 19050 w 1790700"/>
              <a:gd name="connsiteY16-552" fmla="*/ 2228850 h 2609850"/>
              <a:gd name="connsiteX17-553" fmla="*/ 190500 w 1790700"/>
              <a:gd name="connsiteY17-554" fmla="*/ 2228850 h 2609850"/>
              <a:gd name="connsiteX18-555" fmla="*/ 190500 w 1790700"/>
              <a:gd name="connsiteY18-556" fmla="*/ 2057400 h 2609850"/>
              <a:gd name="connsiteX19-557" fmla="*/ 361950 w 1790700"/>
              <a:gd name="connsiteY19-558" fmla="*/ 2057400 h 2609850"/>
              <a:gd name="connsiteX20-559" fmla="*/ 361950 w 1790700"/>
              <a:gd name="connsiteY20-560" fmla="*/ 1847850 h 2609850"/>
              <a:gd name="connsiteX21-561" fmla="*/ 647700 w 1790700"/>
              <a:gd name="connsiteY21-562" fmla="*/ 1847850 h 2609850"/>
              <a:gd name="connsiteX22-563" fmla="*/ 647700 w 1790700"/>
              <a:gd name="connsiteY22-564" fmla="*/ 1638300 h 2609850"/>
              <a:gd name="connsiteX23-565" fmla="*/ 800100 w 1790700"/>
              <a:gd name="connsiteY23-566" fmla="*/ 1638300 h 2609850"/>
              <a:gd name="connsiteX24-567" fmla="*/ 800100 w 1790700"/>
              <a:gd name="connsiteY24-568" fmla="*/ 1447800 h 2609850"/>
              <a:gd name="connsiteX25-569" fmla="*/ 1009650 w 1790700"/>
              <a:gd name="connsiteY25-570" fmla="*/ 1447800 h 2609850"/>
              <a:gd name="connsiteX26-571" fmla="*/ 1009650 w 1790700"/>
              <a:gd name="connsiteY26-572" fmla="*/ 1238250 h 2609850"/>
              <a:gd name="connsiteX27-573" fmla="*/ 819150 w 1790700"/>
              <a:gd name="connsiteY27-574" fmla="*/ 1238250 h 2609850"/>
              <a:gd name="connsiteX28-575" fmla="*/ 819150 w 1790700"/>
              <a:gd name="connsiteY28-576" fmla="*/ 1047750 h 2609850"/>
              <a:gd name="connsiteX29-577" fmla="*/ 609600 w 1790700"/>
              <a:gd name="connsiteY29-578" fmla="*/ 1047750 h 2609850"/>
              <a:gd name="connsiteX30-579" fmla="*/ 609600 w 1790700"/>
              <a:gd name="connsiteY30-580" fmla="*/ 800100 h 2609850"/>
              <a:gd name="connsiteX31-581" fmla="*/ 400050 w 1790700"/>
              <a:gd name="connsiteY31-582" fmla="*/ 800100 h 2609850"/>
              <a:gd name="connsiteX32-583" fmla="*/ 400050 w 1790700"/>
              <a:gd name="connsiteY32-584" fmla="*/ 609600 h 2609850"/>
              <a:gd name="connsiteX33-585" fmla="*/ 228600 w 1790700"/>
              <a:gd name="connsiteY33-586" fmla="*/ 609600 h 2609850"/>
              <a:gd name="connsiteX34-587" fmla="*/ 228600 w 1790700"/>
              <a:gd name="connsiteY34-588" fmla="*/ 419100 h 2609850"/>
              <a:gd name="connsiteX35-589" fmla="*/ 0 w 1790700"/>
              <a:gd name="connsiteY35-590" fmla="*/ 419100 h 2609850"/>
              <a:gd name="connsiteX36-591" fmla="*/ 0 w 1790700"/>
              <a:gd name="connsiteY36-592" fmla="*/ 0 h 2609850"/>
              <a:gd name="connsiteX0-593" fmla="*/ 0 w 1790700"/>
              <a:gd name="connsiteY0-594" fmla="*/ 0 h 2609850"/>
              <a:gd name="connsiteX1-595" fmla="*/ 989739 w 1790700"/>
              <a:gd name="connsiteY1-596" fmla="*/ 0 h 2609850"/>
              <a:gd name="connsiteX2-597" fmla="*/ 993721 w 1790700"/>
              <a:gd name="connsiteY2-598" fmla="*/ 216281 h 2609850"/>
              <a:gd name="connsiteX3-599" fmla="*/ 1389789 w 1790700"/>
              <a:gd name="connsiteY3-600" fmla="*/ 216281 h 2609850"/>
              <a:gd name="connsiteX4-601" fmla="*/ 1389788 w 1790700"/>
              <a:gd name="connsiteY4-602" fmla="*/ 398569 h 2609850"/>
              <a:gd name="connsiteX5-603" fmla="*/ 1582549 w 1790700"/>
              <a:gd name="connsiteY5-604" fmla="*/ 398568 h 2609850"/>
              <a:gd name="connsiteX6-605" fmla="*/ 1574584 w 1790700"/>
              <a:gd name="connsiteY6-606" fmla="*/ 802725 h 2609850"/>
              <a:gd name="connsiteX7-607" fmla="*/ 1782736 w 1790700"/>
              <a:gd name="connsiteY7-608" fmla="*/ 806832 h 2609850"/>
              <a:gd name="connsiteX8-609" fmla="*/ 1790700 w 1790700"/>
              <a:gd name="connsiteY8-610" fmla="*/ 1809750 h 2609850"/>
              <a:gd name="connsiteX9-611" fmla="*/ 1638300 w 1790700"/>
              <a:gd name="connsiteY9-612" fmla="*/ 1809750 h 2609850"/>
              <a:gd name="connsiteX10-613" fmla="*/ 1638300 w 1790700"/>
              <a:gd name="connsiteY10-614" fmla="*/ 2209800 h 2609850"/>
              <a:gd name="connsiteX11-615" fmla="*/ 1428750 w 1790700"/>
              <a:gd name="connsiteY11-616" fmla="*/ 2209800 h 2609850"/>
              <a:gd name="connsiteX12-617" fmla="*/ 1428750 w 1790700"/>
              <a:gd name="connsiteY12-618" fmla="*/ 2438400 h 2609850"/>
              <a:gd name="connsiteX13-619" fmla="*/ 1009650 w 1790700"/>
              <a:gd name="connsiteY13-620" fmla="*/ 2438400 h 2609850"/>
              <a:gd name="connsiteX14-621" fmla="*/ 1009650 w 1790700"/>
              <a:gd name="connsiteY14-622" fmla="*/ 2609850 h 2609850"/>
              <a:gd name="connsiteX15-623" fmla="*/ 19050 w 1790700"/>
              <a:gd name="connsiteY15-624" fmla="*/ 2609850 h 2609850"/>
              <a:gd name="connsiteX16-625" fmla="*/ 19050 w 1790700"/>
              <a:gd name="connsiteY16-626" fmla="*/ 2228850 h 2609850"/>
              <a:gd name="connsiteX17-627" fmla="*/ 190500 w 1790700"/>
              <a:gd name="connsiteY17-628" fmla="*/ 2228850 h 2609850"/>
              <a:gd name="connsiteX18-629" fmla="*/ 190500 w 1790700"/>
              <a:gd name="connsiteY18-630" fmla="*/ 2057400 h 2609850"/>
              <a:gd name="connsiteX19-631" fmla="*/ 361950 w 1790700"/>
              <a:gd name="connsiteY19-632" fmla="*/ 2057400 h 2609850"/>
              <a:gd name="connsiteX20-633" fmla="*/ 361950 w 1790700"/>
              <a:gd name="connsiteY20-634" fmla="*/ 1847850 h 2609850"/>
              <a:gd name="connsiteX21-635" fmla="*/ 647700 w 1790700"/>
              <a:gd name="connsiteY21-636" fmla="*/ 1847850 h 2609850"/>
              <a:gd name="connsiteX22-637" fmla="*/ 647700 w 1790700"/>
              <a:gd name="connsiteY22-638" fmla="*/ 1638300 h 2609850"/>
              <a:gd name="connsiteX23-639" fmla="*/ 800100 w 1790700"/>
              <a:gd name="connsiteY23-640" fmla="*/ 1638300 h 2609850"/>
              <a:gd name="connsiteX24-641" fmla="*/ 800100 w 1790700"/>
              <a:gd name="connsiteY24-642" fmla="*/ 1447800 h 2609850"/>
              <a:gd name="connsiteX25-643" fmla="*/ 1009650 w 1790700"/>
              <a:gd name="connsiteY25-644" fmla="*/ 1447800 h 2609850"/>
              <a:gd name="connsiteX26-645" fmla="*/ 1009650 w 1790700"/>
              <a:gd name="connsiteY26-646" fmla="*/ 1238250 h 2609850"/>
              <a:gd name="connsiteX27-647" fmla="*/ 819150 w 1790700"/>
              <a:gd name="connsiteY27-648" fmla="*/ 1238250 h 2609850"/>
              <a:gd name="connsiteX28-649" fmla="*/ 819150 w 1790700"/>
              <a:gd name="connsiteY28-650" fmla="*/ 1047750 h 2609850"/>
              <a:gd name="connsiteX29-651" fmla="*/ 609600 w 1790700"/>
              <a:gd name="connsiteY29-652" fmla="*/ 1047750 h 2609850"/>
              <a:gd name="connsiteX30-653" fmla="*/ 609600 w 1790700"/>
              <a:gd name="connsiteY30-654" fmla="*/ 800100 h 2609850"/>
              <a:gd name="connsiteX31-655" fmla="*/ 400050 w 1790700"/>
              <a:gd name="connsiteY31-656" fmla="*/ 800100 h 2609850"/>
              <a:gd name="connsiteX32-657" fmla="*/ 400050 w 1790700"/>
              <a:gd name="connsiteY32-658" fmla="*/ 609600 h 2609850"/>
              <a:gd name="connsiteX33-659" fmla="*/ 228600 w 1790700"/>
              <a:gd name="connsiteY33-660" fmla="*/ 609600 h 2609850"/>
              <a:gd name="connsiteX34-661" fmla="*/ 228600 w 1790700"/>
              <a:gd name="connsiteY34-662" fmla="*/ 419100 h 2609850"/>
              <a:gd name="connsiteX35-663" fmla="*/ 0 w 1790700"/>
              <a:gd name="connsiteY35-664" fmla="*/ 419100 h 2609850"/>
              <a:gd name="connsiteX36-665" fmla="*/ 0 w 1790700"/>
              <a:gd name="connsiteY36-666" fmla="*/ 0 h 2609850"/>
              <a:gd name="connsiteX0-667" fmla="*/ 0 w 1791467"/>
              <a:gd name="connsiteY0-668" fmla="*/ 0 h 2609850"/>
              <a:gd name="connsiteX1-669" fmla="*/ 989739 w 1791467"/>
              <a:gd name="connsiteY1-670" fmla="*/ 0 h 2609850"/>
              <a:gd name="connsiteX2-671" fmla="*/ 993721 w 1791467"/>
              <a:gd name="connsiteY2-672" fmla="*/ 216281 h 2609850"/>
              <a:gd name="connsiteX3-673" fmla="*/ 1389789 w 1791467"/>
              <a:gd name="connsiteY3-674" fmla="*/ 216281 h 2609850"/>
              <a:gd name="connsiteX4-675" fmla="*/ 1389788 w 1791467"/>
              <a:gd name="connsiteY4-676" fmla="*/ 398569 h 2609850"/>
              <a:gd name="connsiteX5-677" fmla="*/ 1582549 w 1791467"/>
              <a:gd name="connsiteY5-678" fmla="*/ 398568 h 2609850"/>
              <a:gd name="connsiteX6-679" fmla="*/ 1574584 w 1791467"/>
              <a:gd name="connsiteY6-680" fmla="*/ 802725 h 2609850"/>
              <a:gd name="connsiteX7-681" fmla="*/ 1790701 w 1791467"/>
              <a:gd name="connsiteY7-682" fmla="*/ 806832 h 2609850"/>
              <a:gd name="connsiteX8-683" fmla="*/ 1790700 w 1791467"/>
              <a:gd name="connsiteY8-684" fmla="*/ 1809750 h 2609850"/>
              <a:gd name="connsiteX9-685" fmla="*/ 1638300 w 1791467"/>
              <a:gd name="connsiteY9-686" fmla="*/ 1809750 h 2609850"/>
              <a:gd name="connsiteX10-687" fmla="*/ 1638300 w 1791467"/>
              <a:gd name="connsiteY10-688" fmla="*/ 2209800 h 2609850"/>
              <a:gd name="connsiteX11-689" fmla="*/ 1428750 w 1791467"/>
              <a:gd name="connsiteY11-690" fmla="*/ 2209800 h 2609850"/>
              <a:gd name="connsiteX12-691" fmla="*/ 1428750 w 1791467"/>
              <a:gd name="connsiteY12-692" fmla="*/ 2438400 h 2609850"/>
              <a:gd name="connsiteX13-693" fmla="*/ 1009650 w 1791467"/>
              <a:gd name="connsiteY13-694" fmla="*/ 2438400 h 2609850"/>
              <a:gd name="connsiteX14-695" fmla="*/ 1009650 w 1791467"/>
              <a:gd name="connsiteY14-696" fmla="*/ 2609850 h 2609850"/>
              <a:gd name="connsiteX15-697" fmla="*/ 19050 w 1791467"/>
              <a:gd name="connsiteY15-698" fmla="*/ 2609850 h 2609850"/>
              <a:gd name="connsiteX16-699" fmla="*/ 19050 w 1791467"/>
              <a:gd name="connsiteY16-700" fmla="*/ 2228850 h 2609850"/>
              <a:gd name="connsiteX17-701" fmla="*/ 190500 w 1791467"/>
              <a:gd name="connsiteY17-702" fmla="*/ 2228850 h 2609850"/>
              <a:gd name="connsiteX18-703" fmla="*/ 190500 w 1791467"/>
              <a:gd name="connsiteY18-704" fmla="*/ 2057400 h 2609850"/>
              <a:gd name="connsiteX19-705" fmla="*/ 361950 w 1791467"/>
              <a:gd name="connsiteY19-706" fmla="*/ 2057400 h 2609850"/>
              <a:gd name="connsiteX20-707" fmla="*/ 361950 w 1791467"/>
              <a:gd name="connsiteY20-708" fmla="*/ 1847850 h 2609850"/>
              <a:gd name="connsiteX21-709" fmla="*/ 647700 w 1791467"/>
              <a:gd name="connsiteY21-710" fmla="*/ 1847850 h 2609850"/>
              <a:gd name="connsiteX22-711" fmla="*/ 647700 w 1791467"/>
              <a:gd name="connsiteY22-712" fmla="*/ 1638300 h 2609850"/>
              <a:gd name="connsiteX23-713" fmla="*/ 800100 w 1791467"/>
              <a:gd name="connsiteY23-714" fmla="*/ 1638300 h 2609850"/>
              <a:gd name="connsiteX24-715" fmla="*/ 800100 w 1791467"/>
              <a:gd name="connsiteY24-716" fmla="*/ 1447800 h 2609850"/>
              <a:gd name="connsiteX25-717" fmla="*/ 1009650 w 1791467"/>
              <a:gd name="connsiteY25-718" fmla="*/ 1447800 h 2609850"/>
              <a:gd name="connsiteX26-719" fmla="*/ 1009650 w 1791467"/>
              <a:gd name="connsiteY26-720" fmla="*/ 1238250 h 2609850"/>
              <a:gd name="connsiteX27-721" fmla="*/ 819150 w 1791467"/>
              <a:gd name="connsiteY27-722" fmla="*/ 1238250 h 2609850"/>
              <a:gd name="connsiteX28-723" fmla="*/ 819150 w 1791467"/>
              <a:gd name="connsiteY28-724" fmla="*/ 1047750 h 2609850"/>
              <a:gd name="connsiteX29-725" fmla="*/ 609600 w 1791467"/>
              <a:gd name="connsiteY29-726" fmla="*/ 1047750 h 2609850"/>
              <a:gd name="connsiteX30-727" fmla="*/ 609600 w 1791467"/>
              <a:gd name="connsiteY30-728" fmla="*/ 800100 h 2609850"/>
              <a:gd name="connsiteX31-729" fmla="*/ 400050 w 1791467"/>
              <a:gd name="connsiteY31-730" fmla="*/ 800100 h 2609850"/>
              <a:gd name="connsiteX32-731" fmla="*/ 400050 w 1791467"/>
              <a:gd name="connsiteY32-732" fmla="*/ 609600 h 2609850"/>
              <a:gd name="connsiteX33-733" fmla="*/ 228600 w 1791467"/>
              <a:gd name="connsiteY33-734" fmla="*/ 609600 h 2609850"/>
              <a:gd name="connsiteX34-735" fmla="*/ 228600 w 1791467"/>
              <a:gd name="connsiteY34-736" fmla="*/ 419100 h 2609850"/>
              <a:gd name="connsiteX35-737" fmla="*/ 0 w 1791467"/>
              <a:gd name="connsiteY35-738" fmla="*/ 419100 h 2609850"/>
              <a:gd name="connsiteX36-739" fmla="*/ 0 w 1791467"/>
              <a:gd name="connsiteY36-740" fmla="*/ 0 h 2609850"/>
              <a:gd name="connsiteX0-741" fmla="*/ 0 w 1794682"/>
              <a:gd name="connsiteY0-742" fmla="*/ 0 h 2609850"/>
              <a:gd name="connsiteX1-743" fmla="*/ 989739 w 1794682"/>
              <a:gd name="connsiteY1-744" fmla="*/ 0 h 2609850"/>
              <a:gd name="connsiteX2-745" fmla="*/ 993721 w 1794682"/>
              <a:gd name="connsiteY2-746" fmla="*/ 216281 h 2609850"/>
              <a:gd name="connsiteX3-747" fmla="*/ 1389789 w 1794682"/>
              <a:gd name="connsiteY3-748" fmla="*/ 216281 h 2609850"/>
              <a:gd name="connsiteX4-749" fmla="*/ 1389788 w 1794682"/>
              <a:gd name="connsiteY4-750" fmla="*/ 398569 h 2609850"/>
              <a:gd name="connsiteX5-751" fmla="*/ 1582549 w 1794682"/>
              <a:gd name="connsiteY5-752" fmla="*/ 398568 h 2609850"/>
              <a:gd name="connsiteX6-753" fmla="*/ 1574584 w 1794682"/>
              <a:gd name="connsiteY6-754" fmla="*/ 802725 h 2609850"/>
              <a:gd name="connsiteX7-755" fmla="*/ 1790701 w 1794682"/>
              <a:gd name="connsiteY7-756" fmla="*/ 806832 h 2609850"/>
              <a:gd name="connsiteX8-757" fmla="*/ 1794682 w 1794682"/>
              <a:gd name="connsiteY8-758" fmla="*/ 1781007 h 2609850"/>
              <a:gd name="connsiteX9-759" fmla="*/ 1638300 w 1794682"/>
              <a:gd name="connsiteY9-760" fmla="*/ 1809750 h 2609850"/>
              <a:gd name="connsiteX10-761" fmla="*/ 1638300 w 1794682"/>
              <a:gd name="connsiteY10-762" fmla="*/ 2209800 h 2609850"/>
              <a:gd name="connsiteX11-763" fmla="*/ 1428750 w 1794682"/>
              <a:gd name="connsiteY11-764" fmla="*/ 2209800 h 2609850"/>
              <a:gd name="connsiteX12-765" fmla="*/ 1428750 w 1794682"/>
              <a:gd name="connsiteY12-766" fmla="*/ 2438400 h 2609850"/>
              <a:gd name="connsiteX13-767" fmla="*/ 1009650 w 1794682"/>
              <a:gd name="connsiteY13-768" fmla="*/ 2438400 h 2609850"/>
              <a:gd name="connsiteX14-769" fmla="*/ 1009650 w 1794682"/>
              <a:gd name="connsiteY14-770" fmla="*/ 2609850 h 2609850"/>
              <a:gd name="connsiteX15-771" fmla="*/ 19050 w 1794682"/>
              <a:gd name="connsiteY15-772" fmla="*/ 2609850 h 2609850"/>
              <a:gd name="connsiteX16-773" fmla="*/ 19050 w 1794682"/>
              <a:gd name="connsiteY16-774" fmla="*/ 2228850 h 2609850"/>
              <a:gd name="connsiteX17-775" fmla="*/ 190500 w 1794682"/>
              <a:gd name="connsiteY17-776" fmla="*/ 2228850 h 2609850"/>
              <a:gd name="connsiteX18-777" fmla="*/ 190500 w 1794682"/>
              <a:gd name="connsiteY18-778" fmla="*/ 2057400 h 2609850"/>
              <a:gd name="connsiteX19-779" fmla="*/ 361950 w 1794682"/>
              <a:gd name="connsiteY19-780" fmla="*/ 2057400 h 2609850"/>
              <a:gd name="connsiteX20-781" fmla="*/ 361950 w 1794682"/>
              <a:gd name="connsiteY20-782" fmla="*/ 1847850 h 2609850"/>
              <a:gd name="connsiteX21-783" fmla="*/ 647700 w 1794682"/>
              <a:gd name="connsiteY21-784" fmla="*/ 1847850 h 2609850"/>
              <a:gd name="connsiteX22-785" fmla="*/ 647700 w 1794682"/>
              <a:gd name="connsiteY22-786" fmla="*/ 1638300 h 2609850"/>
              <a:gd name="connsiteX23-787" fmla="*/ 800100 w 1794682"/>
              <a:gd name="connsiteY23-788" fmla="*/ 1638300 h 2609850"/>
              <a:gd name="connsiteX24-789" fmla="*/ 800100 w 1794682"/>
              <a:gd name="connsiteY24-790" fmla="*/ 1447800 h 2609850"/>
              <a:gd name="connsiteX25-791" fmla="*/ 1009650 w 1794682"/>
              <a:gd name="connsiteY25-792" fmla="*/ 1447800 h 2609850"/>
              <a:gd name="connsiteX26-793" fmla="*/ 1009650 w 1794682"/>
              <a:gd name="connsiteY26-794" fmla="*/ 1238250 h 2609850"/>
              <a:gd name="connsiteX27-795" fmla="*/ 819150 w 1794682"/>
              <a:gd name="connsiteY27-796" fmla="*/ 1238250 h 2609850"/>
              <a:gd name="connsiteX28-797" fmla="*/ 819150 w 1794682"/>
              <a:gd name="connsiteY28-798" fmla="*/ 1047750 h 2609850"/>
              <a:gd name="connsiteX29-799" fmla="*/ 609600 w 1794682"/>
              <a:gd name="connsiteY29-800" fmla="*/ 1047750 h 2609850"/>
              <a:gd name="connsiteX30-801" fmla="*/ 609600 w 1794682"/>
              <a:gd name="connsiteY30-802" fmla="*/ 800100 h 2609850"/>
              <a:gd name="connsiteX31-803" fmla="*/ 400050 w 1794682"/>
              <a:gd name="connsiteY31-804" fmla="*/ 800100 h 2609850"/>
              <a:gd name="connsiteX32-805" fmla="*/ 400050 w 1794682"/>
              <a:gd name="connsiteY32-806" fmla="*/ 609600 h 2609850"/>
              <a:gd name="connsiteX33-807" fmla="*/ 228600 w 1794682"/>
              <a:gd name="connsiteY33-808" fmla="*/ 609600 h 2609850"/>
              <a:gd name="connsiteX34-809" fmla="*/ 228600 w 1794682"/>
              <a:gd name="connsiteY34-810" fmla="*/ 419100 h 2609850"/>
              <a:gd name="connsiteX35-811" fmla="*/ 0 w 1794682"/>
              <a:gd name="connsiteY35-812" fmla="*/ 419100 h 2609850"/>
              <a:gd name="connsiteX36-813" fmla="*/ 0 w 1794682"/>
              <a:gd name="connsiteY36-814" fmla="*/ 0 h 2609850"/>
              <a:gd name="connsiteX0-815" fmla="*/ 0 w 1794682"/>
              <a:gd name="connsiteY0-816" fmla="*/ 0 h 2609850"/>
              <a:gd name="connsiteX1-817" fmla="*/ 989739 w 1794682"/>
              <a:gd name="connsiteY1-818" fmla="*/ 0 h 2609850"/>
              <a:gd name="connsiteX2-819" fmla="*/ 993721 w 1794682"/>
              <a:gd name="connsiteY2-820" fmla="*/ 216281 h 2609850"/>
              <a:gd name="connsiteX3-821" fmla="*/ 1389789 w 1794682"/>
              <a:gd name="connsiteY3-822" fmla="*/ 216281 h 2609850"/>
              <a:gd name="connsiteX4-823" fmla="*/ 1389788 w 1794682"/>
              <a:gd name="connsiteY4-824" fmla="*/ 398569 h 2609850"/>
              <a:gd name="connsiteX5-825" fmla="*/ 1582549 w 1794682"/>
              <a:gd name="connsiteY5-826" fmla="*/ 398568 h 2609850"/>
              <a:gd name="connsiteX6-827" fmla="*/ 1574584 w 1794682"/>
              <a:gd name="connsiteY6-828" fmla="*/ 802725 h 2609850"/>
              <a:gd name="connsiteX7-829" fmla="*/ 1790701 w 1794682"/>
              <a:gd name="connsiteY7-830" fmla="*/ 806832 h 2609850"/>
              <a:gd name="connsiteX8-831" fmla="*/ 1794682 w 1794682"/>
              <a:gd name="connsiteY8-832" fmla="*/ 1781007 h 2609850"/>
              <a:gd name="connsiteX9-833" fmla="*/ 1578566 w 1794682"/>
              <a:gd name="connsiteY9-834" fmla="*/ 1785113 h 2609850"/>
              <a:gd name="connsiteX10-835" fmla="*/ 1638300 w 1794682"/>
              <a:gd name="connsiteY10-836" fmla="*/ 2209800 h 2609850"/>
              <a:gd name="connsiteX11-837" fmla="*/ 1428750 w 1794682"/>
              <a:gd name="connsiteY11-838" fmla="*/ 2209800 h 2609850"/>
              <a:gd name="connsiteX12-839" fmla="*/ 1428750 w 1794682"/>
              <a:gd name="connsiteY12-840" fmla="*/ 2438400 h 2609850"/>
              <a:gd name="connsiteX13-841" fmla="*/ 1009650 w 1794682"/>
              <a:gd name="connsiteY13-842" fmla="*/ 2438400 h 2609850"/>
              <a:gd name="connsiteX14-843" fmla="*/ 1009650 w 1794682"/>
              <a:gd name="connsiteY14-844" fmla="*/ 2609850 h 2609850"/>
              <a:gd name="connsiteX15-845" fmla="*/ 19050 w 1794682"/>
              <a:gd name="connsiteY15-846" fmla="*/ 2609850 h 2609850"/>
              <a:gd name="connsiteX16-847" fmla="*/ 19050 w 1794682"/>
              <a:gd name="connsiteY16-848" fmla="*/ 2228850 h 2609850"/>
              <a:gd name="connsiteX17-849" fmla="*/ 190500 w 1794682"/>
              <a:gd name="connsiteY17-850" fmla="*/ 2228850 h 2609850"/>
              <a:gd name="connsiteX18-851" fmla="*/ 190500 w 1794682"/>
              <a:gd name="connsiteY18-852" fmla="*/ 2057400 h 2609850"/>
              <a:gd name="connsiteX19-853" fmla="*/ 361950 w 1794682"/>
              <a:gd name="connsiteY19-854" fmla="*/ 2057400 h 2609850"/>
              <a:gd name="connsiteX20-855" fmla="*/ 361950 w 1794682"/>
              <a:gd name="connsiteY20-856" fmla="*/ 1847850 h 2609850"/>
              <a:gd name="connsiteX21-857" fmla="*/ 647700 w 1794682"/>
              <a:gd name="connsiteY21-858" fmla="*/ 1847850 h 2609850"/>
              <a:gd name="connsiteX22-859" fmla="*/ 647700 w 1794682"/>
              <a:gd name="connsiteY22-860" fmla="*/ 1638300 h 2609850"/>
              <a:gd name="connsiteX23-861" fmla="*/ 800100 w 1794682"/>
              <a:gd name="connsiteY23-862" fmla="*/ 1638300 h 2609850"/>
              <a:gd name="connsiteX24-863" fmla="*/ 800100 w 1794682"/>
              <a:gd name="connsiteY24-864" fmla="*/ 1447800 h 2609850"/>
              <a:gd name="connsiteX25-865" fmla="*/ 1009650 w 1794682"/>
              <a:gd name="connsiteY25-866" fmla="*/ 1447800 h 2609850"/>
              <a:gd name="connsiteX26-867" fmla="*/ 1009650 w 1794682"/>
              <a:gd name="connsiteY26-868" fmla="*/ 1238250 h 2609850"/>
              <a:gd name="connsiteX27-869" fmla="*/ 819150 w 1794682"/>
              <a:gd name="connsiteY27-870" fmla="*/ 1238250 h 2609850"/>
              <a:gd name="connsiteX28-871" fmla="*/ 819150 w 1794682"/>
              <a:gd name="connsiteY28-872" fmla="*/ 1047750 h 2609850"/>
              <a:gd name="connsiteX29-873" fmla="*/ 609600 w 1794682"/>
              <a:gd name="connsiteY29-874" fmla="*/ 1047750 h 2609850"/>
              <a:gd name="connsiteX30-875" fmla="*/ 609600 w 1794682"/>
              <a:gd name="connsiteY30-876" fmla="*/ 800100 h 2609850"/>
              <a:gd name="connsiteX31-877" fmla="*/ 400050 w 1794682"/>
              <a:gd name="connsiteY31-878" fmla="*/ 800100 h 2609850"/>
              <a:gd name="connsiteX32-879" fmla="*/ 400050 w 1794682"/>
              <a:gd name="connsiteY32-880" fmla="*/ 609600 h 2609850"/>
              <a:gd name="connsiteX33-881" fmla="*/ 228600 w 1794682"/>
              <a:gd name="connsiteY33-882" fmla="*/ 609600 h 2609850"/>
              <a:gd name="connsiteX34-883" fmla="*/ 228600 w 1794682"/>
              <a:gd name="connsiteY34-884" fmla="*/ 419100 h 2609850"/>
              <a:gd name="connsiteX35-885" fmla="*/ 0 w 1794682"/>
              <a:gd name="connsiteY35-886" fmla="*/ 419100 h 2609850"/>
              <a:gd name="connsiteX36-887" fmla="*/ 0 w 1794682"/>
              <a:gd name="connsiteY36-888" fmla="*/ 0 h 2609850"/>
              <a:gd name="connsiteX0-889" fmla="*/ 0 w 1794682"/>
              <a:gd name="connsiteY0-890" fmla="*/ 0 h 2609850"/>
              <a:gd name="connsiteX1-891" fmla="*/ 989739 w 1794682"/>
              <a:gd name="connsiteY1-892" fmla="*/ 0 h 2609850"/>
              <a:gd name="connsiteX2-893" fmla="*/ 993721 w 1794682"/>
              <a:gd name="connsiteY2-894" fmla="*/ 216281 h 2609850"/>
              <a:gd name="connsiteX3-895" fmla="*/ 1389789 w 1794682"/>
              <a:gd name="connsiteY3-896" fmla="*/ 216281 h 2609850"/>
              <a:gd name="connsiteX4-897" fmla="*/ 1389788 w 1794682"/>
              <a:gd name="connsiteY4-898" fmla="*/ 398569 h 2609850"/>
              <a:gd name="connsiteX5-899" fmla="*/ 1582549 w 1794682"/>
              <a:gd name="connsiteY5-900" fmla="*/ 398568 h 2609850"/>
              <a:gd name="connsiteX6-901" fmla="*/ 1574584 w 1794682"/>
              <a:gd name="connsiteY6-902" fmla="*/ 802725 h 2609850"/>
              <a:gd name="connsiteX7-903" fmla="*/ 1790701 w 1794682"/>
              <a:gd name="connsiteY7-904" fmla="*/ 806832 h 2609850"/>
              <a:gd name="connsiteX8-905" fmla="*/ 1794682 w 1794682"/>
              <a:gd name="connsiteY8-906" fmla="*/ 1781007 h 2609850"/>
              <a:gd name="connsiteX9-907" fmla="*/ 1578566 w 1794682"/>
              <a:gd name="connsiteY9-908" fmla="*/ 1785113 h 2609850"/>
              <a:gd name="connsiteX10-909" fmla="*/ 1578566 w 1794682"/>
              <a:gd name="connsiteY10-910" fmla="*/ 2181057 h 2609850"/>
              <a:gd name="connsiteX11-911" fmla="*/ 1428750 w 1794682"/>
              <a:gd name="connsiteY11-912" fmla="*/ 2209800 h 2609850"/>
              <a:gd name="connsiteX12-913" fmla="*/ 1428750 w 1794682"/>
              <a:gd name="connsiteY12-914" fmla="*/ 2438400 h 2609850"/>
              <a:gd name="connsiteX13-915" fmla="*/ 1009650 w 1794682"/>
              <a:gd name="connsiteY13-916" fmla="*/ 2438400 h 2609850"/>
              <a:gd name="connsiteX14-917" fmla="*/ 1009650 w 1794682"/>
              <a:gd name="connsiteY14-918" fmla="*/ 2609850 h 2609850"/>
              <a:gd name="connsiteX15-919" fmla="*/ 19050 w 1794682"/>
              <a:gd name="connsiteY15-920" fmla="*/ 2609850 h 2609850"/>
              <a:gd name="connsiteX16-921" fmla="*/ 19050 w 1794682"/>
              <a:gd name="connsiteY16-922" fmla="*/ 2228850 h 2609850"/>
              <a:gd name="connsiteX17-923" fmla="*/ 190500 w 1794682"/>
              <a:gd name="connsiteY17-924" fmla="*/ 2228850 h 2609850"/>
              <a:gd name="connsiteX18-925" fmla="*/ 190500 w 1794682"/>
              <a:gd name="connsiteY18-926" fmla="*/ 2057400 h 2609850"/>
              <a:gd name="connsiteX19-927" fmla="*/ 361950 w 1794682"/>
              <a:gd name="connsiteY19-928" fmla="*/ 2057400 h 2609850"/>
              <a:gd name="connsiteX20-929" fmla="*/ 361950 w 1794682"/>
              <a:gd name="connsiteY20-930" fmla="*/ 1847850 h 2609850"/>
              <a:gd name="connsiteX21-931" fmla="*/ 647700 w 1794682"/>
              <a:gd name="connsiteY21-932" fmla="*/ 1847850 h 2609850"/>
              <a:gd name="connsiteX22-933" fmla="*/ 647700 w 1794682"/>
              <a:gd name="connsiteY22-934" fmla="*/ 1638300 h 2609850"/>
              <a:gd name="connsiteX23-935" fmla="*/ 800100 w 1794682"/>
              <a:gd name="connsiteY23-936" fmla="*/ 1638300 h 2609850"/>
              <a:gd name="connsiteX24-937" fmla="*/ 800100 w 1794682"/>
              <a:gd name="connsiteY24-938" fmla="*/ 1447800 h 2609850"/>
              <a:gd name="connsiteX25-939" fmla="*/ 1009650 w 1794682"/>
              <a:gd name="connsiteY25-940" fmla="*/ 1447800 h 2609850"/>
              <a:gd name="connsiteX26-941" fmla="*/ 1009650 w 1794682"/>
              <a:gd name="connsiteY26-942" fmla="*/ 1238250 h 2609850"/>
              <a:gd name="connsiteX27-943" fmla="*/ 819150 w 1794682"/>
              <a:gd name="connsiteY27-944" fmla="*/ 1238250 h 2609850"/>
              <a:gd name="connsiteX28-945" fmla="*/ 819150 w 1794682"/>
              <a:gd name="connsiteY28-946" fmla="*/ 1047750 h 2609850"/>
              <a:gd name="connsiteX29-947" fmla="*/ 609600 w 1794682"/>
              <a:gd name="connsiteY29-948" fmla="*/ 1047750 h 2609850"/>
              <a:gd name="connsiteX30-949" fmla="*/ 609600 w 1794682"/>
              <a:gd name="connsiteY30-950" fmla="*/ 800100 h 2609850"/>
              <a:gd name="connsiteX31-951" fmla="*/ 400050 w 1794682"/>
              <a:gd name="connsiteY31-952" fmla="*/ 800100 h 2609850"/>
              <a:gd name="connsiteX32-953" fmla="*/ 400050 w 1794682"/>
              <a:gd name="connsiteY32-954" fmla="*/ 609600 h 2609850"/>
              <a:gd name="connsiteX33-955" fmla="*/ 228600 w 1794682"/>
              <a:gd name="connsiteY33-956" fmla="*/ 609600 h 2609850"/>
              <a:gd name="connsiteX34-957" fmla="*/ 228600 w 1794682"/>
              <a:gd name="connsiteY34-958" fmla="*/ 419100 h 2609850"/>
              <a:gd name="connsiteX35-959" fmla="*/ 0 w 1794682"/>
              <a:gd name="connsiteY35-960" fmla="*/ 419100 h 2609850"/>
              <a:gd name="connsiteX36-961" fmla="*/ 0 w 1794682"/>
              <a:gd name="connsiteY36-962" fmla="*/ 0 h 2609850"/>
              <a:gd name="connsiteX0-963" fmla="*/ 0 w 1794682"/>
              <a:gd name="connsiteY0-964" fmla="*/ 0 h 2609850"/>
              <a:gd name="connsiteX1-965" fmla="*/ 989739 w 1794682"/>
              <a:gd name="connsiteY1-966" fmla="*/ 0 h 2609850"/>
              <a:gd name="connsiteX2-967" fmla="*/ 993721 w 1794682"/>
              <a:gd name="connsiteY2-968" fmla="*/ 216281 h 2609850"/>
              <a:gd name="connsiteX3-969" fmla="*/ 1389789 w 1794682"/>
              <a:gd name="connsiteY3-970" fmla="*/ 216281 h 2609850"/>
              <a:gd name="connsiteX4-971" fmla="*/ 1389788 w 1794682"/>
              <a:gd name="connsiteY4-972" fmla="*/ 398569 h 2609850"/>
              <a:gd name="connsiteX5-973" fmla="*/ 1582549 w 1794682"/>
              <a:gd name="connsiteY5-974" fmla="*/ 398568 h 2609850"/>
              <a:gd name="connsiteX6-975" fmla="*/ 1574584 w 1794682"/>
              <a:gd name="connsiteY6-976" fmla="*/ 802725 h 2609850"/>
              <a:gd name="connsiteX7-977" fmla="*/ 1790701 w 1794682"/>
              <a:gd name="connsiteY7-978" fmla="*/ 806832 h 2609850"/>
              <a:gd name="connsiteX8-979" fmla="*/ 1794682 w 1794682"/>
              <a:gd name="connsiteY8-980" fmla="*/ 1781007 h 2609850"/>
              <a:gd name="connsiteX9-981" fmla="*/ 1578566 w 1794682"/>
              <a:gd name="connsiteY9-982" fmla="*/ 1785113 h 2609850"/>
              <a:gd name="connsiteX10-983" fmla="*/ 1578566 w 1794682"/>
              <a:gd name="connsiteY10-984" fmla="*/ 2181057 h 2609850"/>
              <a:gd name="connsiteX11-985" fmla="*/ 1400874 w 1794682"/>
              <a:gd name="connsiteY11-986" fmla="*/ 2205694 h 2609850"/>
              <a:gd name="connsiteX12-987" fmla="*/ 1428750 w 1794682"/>
              <a:gd name="connsiteY12-988" fmla="*/ 2438400 h 2609850"/>
              <a:gd name="connsiteX13-989" fmla="*/ 1009650 w 1794682"/>
              <a:gd name="connsiteY13-990" fmla="*/ 2438400 h 2609850"/>
              <a:gd name="connsiteX14-991" fmla="*/ 1009650 w 1794682"/>
              <a:gd name="connsiteY14-992" fmla="*/ 2609850 h 2609850"/>
              <a:gd name="connsiteX15-993" fmla="*/ 19050 w 1794682"/>
              <a:gd name="connsiteY15-994" fmla="*/ 2609850 h 2609850"/>
              <a:gd name="connsiteX16-995" fmla="*/ 19050 w 1794682"/>
              <a:gd name="connsiteY16-996" fmla="*/ 2228850 h 2609850"/>
              <a:gd name="connsiteX17-997" fmla="*/ 190500 w 1794682"/>
              <a:gd name="connsiteY17-998" fmla="*/ 2228850 h 2609850"/>
              <a:gd name="connsiteX18-999" fmla="*/ 190500 w 1794682"/>
              <a:gd name="connsiteY18-1000" fmla="*/ 2057400 h 2609850"/>
              <a:gd name="connsiteX19-1001" fmla="*/ 361950 w 1794682"/>
              <a:gd name="connsiteY19-1002" fmla="*/ 2057400 h 2609850"/>
              <a:gd name="connsiteX20-1003" fmla="*/ 361950 w 1794682"/>
              <a:gd name="connsiteY20-1004" fmla="*/ 1847850 h 2609850"/>
              <a:gd name="connsiteX21-1005" fmla="*/ 647700 w 1794682"/>
              <a:gd name="connsiteY21-1006" fmla="*/ 1847850 h 2609850"/>
              <a:gd name="connsiteX22-1007" fmla="*/ 647700 w 1794682"/>
              <a:gd name="connsiteY22-1008" fmla="*/ 1638300 h 2609850"/>
              <a:gd name="connsiteX23-1009" fmla="*/ 800100 w 1794682"/>
              <a:gd name="connsiteY23-1010" fmla="*/ 1638300 h 2609850"/>
              <a:gd name="connsiteX24-1011" fmla="*/ 800100 w 1794682"/>
              <a:gd name="connsiteY24-1012" fmla="*/ 1447800 h 2609850"/>
              <a:gd name="connsiteX25-1013" fmla="*/ 1009650 w 1794682"/>
              <a:gd name="connsiteY25-1014" fmla="*/ 1447800 h 2609850"/>
              <a:gd name="connsiteX26-1015" fmla="*/ 1009650 w 1794682"/>
              <a:gd name="connsiteY26-1016" fmla="*/ 1238250 h 2609850"/>
              <a:gd name="connsiteX27-1017" fmla="*/ 819150 w 1794682"/>
              <a:gd name="connsiteY27-1018" fmla="*/ 1238250 h 2609850"/>
              <a:gd name="connsiteX28-1019" fmla="*/ 819150 w 1794682"/>
              <a:gd name="connsiteY28-1020" fmla="*/ 1047750 h 2609850"/>
              <a:gd name="connsiteX29-1021" fmla="*/ 609600 w 1794682"/>
              <a:gd name="connsiteY29-1022" fmla="*/ 1047750 h 2609850"/>
              <a:gd name="connsiteX30-1023" fmla="*/ 609600 w 1794682"/>
              <a:gd name="connsiteY30-1024" fmla="*/ 800100 h 2609850"/>
              <a:gd name="connsiteX31-1025" fmla="*/ 400050 w 1794682"/>
              <a:gd name="connsiteY31-1026" fmla="*/ 800100 h 2609850"/>
              <a:gd name="connsiteX32-1027" fmla="*/ 400050 w 1794682"/>
              <a:gd name="connsiteY32-1028" fmla="*/ 609600 h 2609850"/>
              <a:gd name="connsiteX33-1029" fmla="*/ 228600 w 1794682"/>
              <a:gd name="connsiteY33-1030" fmla="*/ 609600 h 2609850"/>
              <a:gd name="connsiteX34-1031" fmla="*/ 228600 w 1794682"/>
              <a:gd name="connsiteY34-1032" fmla="*/ 419100 h 2609850"/>
              <a:gd name="connsiteX35-1033" fmla="*/ 0 w 1794682"/>
              <a:gd name="connsiteY35-1034" fmla="*/ 419100 h 2609850"/>
              <a:gd name="connsiteX36-1035" fmla="*/ 0 w 1794682"/>
              <a:gd name="connsiteY36-1036" fmla="*/ 0 h 2609850"/>
              <a:gd name="connsiteX0-1037" fmla="*/ 0 w 1794682"/>
              <a:gd name="connsiteY0-1038" fmla="*/ 0 h 2609850"/>
              <a:gd name="connsiteX1-1039" fmla="*/ 989739 w 1794682"/>
              <a:gd name="connsiteY1-1040" fmla="*/ 0 h 2609850"/>
              <a:gd name="connsiteX2-1041" fmla="*/ 993721 w 1794682"/>
              <a:gd name="connsiteY2-1042" fmla="*/ 216281 h 2609850"/>
              <a:gd name="connsiteX3-1043" fmla="*/ 1389789 w 1794682"/>
              <a:gd name="connsiteY3-1044" fmla="*/ 216281 h 2609850"/>
              <a:gd name="connsiteX4-1045" fmla="*/ 1389788 w 1794682"/>
              <a:gd name="connsiteY4-1046" fmla="*/ 398569 h 2609850"/>
              <a:gd name="connsiteX5-1047" fmla="*/ 1582549 w 1794682"/>
              <a:gd name="connsiteY5-1048" fmla="*/ 398568 h 2609850"/>
              <a:gd name="connsiteX6-1049" fmla="*/ 1574584 w 1794682"/>
              <a:gd name="connsiteY6-1050" fmla="*/ 802725 h 2609850"/>
              <a:gd name="connsiteX7-1051" fmla="*/ 1790701 w 1794682"/>
              <a:gd name="connsiteY7-1052" fmla="*/ 806832 h 2609850"/>
              <a:gd name="connsiteX8-1053" fmla="*/ 1794682 w 1794682"/>
              <a:gd name="connsiteY8-1054" fmla="*/ 1781007 h 2609850"/>
              <a:gd name="connsiteX9-1055" fmla="*/ 1578566 w 1794682"/>
              <a:gd name="connsiteY9-1056" fmla="*/ 1785113 h 2609850"/>
              <a:gd name="connsiteX10-1057" fmla="*/ 1578566 w 1794682"/>
              <a:gd name="connsiteY10-1058" fmla="*/ 2181057 h 2609850"/>
              <a:gd name="connsiteX11-1059" fmla="*/ 1400874 w 1794682"/>
              <a:gd name="connsiteY11-1060" fmla="*/ 2205694 h 2609850"/>
              <a:gd name="connsiteX12-1061" fmla="*/ 1400875 w 1794682"/>
              <a:gd name="connsiteY12-1062" fmla="*/ 2409657 h 2609850"/>
              <a:gd name="connsiteX13-1063" fmla="*/ 1009650 w 1794682"/>
              <a:gd name="connsiteY13-1064" fmla="*/ 2438400 h 2609850"/>
              <a:gd name="connsiteX14-1065" fmla="*/ 1009650 w 1794682"/>
              <a:gd name="connsiteY14-1066" fmla="*/ 2609850 h 2609850"/>
              <a:gd name="connsiteX15-1067" fmla="*/ 19050 w 1794682"/>
              <a:gd name="connsiteY15-1068" fmla="*/ 2609850 h 2609850"/>
              <a:gd name="connsiteX16-1069" fmla="*/ 19050 w 1794682"/>
              <a:gd name="connsiteY16-1070" fmla="*/ 2228850 h 2609850"/>
              <a:gd name="connsiteX17-1071" fmla="*/ 190500 w 1794682"/>
              <a:gd name="connsiteY17-1072" fmla="*/ 2228850 h 2609850"/>
              <a:gd name="connsiteX18-1073" fmla="*/ 190500 w 1794682"/>
              <a:gd name="connsiteY18-1074" fmla="*/ 2057400 h 2609850"/>
              <a:gd name="connsiteX19-1075" fmla="*/ 361950 w 1794682"/>
              <a:gd name="connsiteY19-1076" fmla="*/ 2057400 h 2609850"/>
              <a:gd name="connsiteX20-1077" fmla="*/ 361950 w 1794682"/>
              <a:gd name="connsiteY20-1078" fmla="*/ 1847850 h 2609850"/>
              <a:gd name="connsiteX21-1079" fmla="*/ 647700 w 1794682"/>
              <a:gd name="connsiteY21-1080" fmla="*/ 1847850 h 2609850"/>
              <a:gd name="connsiteX22-1081" fmla="*/ 647700 w 1794682"/>
              <a:gd name="connsiteY22-1082" fmla="*/ 1638300 h 2609850"/>
              <a:gd name="connsiteX23-1083" fmla="*/ 800100 w 1794682"/>
              <a:gd name="connsiteY23-1084" fmla="*/ 1638300 h 2609850"/>
              <a:gd name="connsiteX24-1085" fmla="*/ 800100 w 1794682"/>
              <a:gd name="connsiteY24-1086" fmla="*/ 1447800 h 2609850"/>
              <a:gd name="connsiteX25-1087" fmla="*/ 1009650 w 1794682"/>
              <a:gd name="connsiteY25-1088" fmla="*/ 1447800 h 2609850"/>
              <a:gd name="connsiteX26-1089" fmla="*/ 1009650 w 1794682"/>
              <a:gd name="connsiteY26-1090" fmla="*/ 1238250 h 2609850"/>
              <a:gd name="connsiteX27-1091" fmla="*/ 819150 w 1794682"/>
              <a:gd name="connsiteY27-1092" fmla="*/ 1238250 h 2609850"/>
              <a:gd name="connsiteX28-1093" fmla="*/ 819150 w 1794682"/>
              <a:gd name="connsiteY28-1094" fmla="*/ 1047750 h 2609850"/>
              <a:gd name="connsiteX29-1095" fmla="*/ 609600 w 1794682"/>
              <a:gd name="connsiteY29-1096" fmla="*/ 1047750 h 2609850"/>
              <a:gd name="connsiteX30-1097" fmla="*/ 609600 w 1794682"/>
              <a:gd name="connsiteY30-1098" fmla="*/ 800100 h 2609850"/>
              <a:gd name="connsiteX31-1099" fmla="*/ 400050 w 1794682"/>
              <a:gd name="connsiteY31-1100" fmla="*/ 800100 h 2609850"/>
              <a:gd name="connsiteX32-1101" fmla="*/ 400050 w 1794682"/>
              <a:gd name="connsiteY32-1102" fmla="*/ 609600 h 2609850"/>
              <a:gd name="connsiteX33-1103" fmla="*/ 228600 w 1794682"/>
              <a:gd name="connsiteY33-1104" fmla="*/ 609600 h 2609850"/>
              <a:gd name="connsiteX34-1105" fmla="*/ 228600 w 1794682"/>
              <a:gd name="connsiteY34-1106" fmla="*/ 419100 h 2609850"/>
              <a:gd name="connsiteX35-1107" fmla="*/ 0 w 1794682"/>
              <a:gd name="connsiteY35-1108" fmla="*/ 419100 h 2609850"/>
              <a:gd name="connsiteX36-1109" fmla="*/ 0 w 1794682"/>
              <a:gd name="connsiteY36-1110" fmla="*/ 0 h 2609850"/>
              <a:gd name="connsiteX0-1111" fmla="*/ 0 w 1794682"/>
              <a:gd name="connsiteY0-1112" fmla="*/ 0 h 2609850"/>
              <a:gd name="connsiteX1-1113" fmla="*/ 989739 w 1794682"/>
              <a:gd name="connsiteY1-1114" fmla="*/ 0 h 2609850"/>
              <a:gd name="connsiteX2-1115" fmla="*/ 993721 w 1794682"/>
              <a:gd name="connsiteY2-1116" fmla="*/ 216281 h 2609850"/>
              <a:gd name="connsiteX3-1117" fmla="*/ 1389789 w 1794682"/>
              <a:gd name="connsiteY3-1118" fmla="*/ 216281 h 2609850"/>
              <a:gd name="connsiteX4-1119" fmla="*/ 1389788 w 1794682"/>
              <a:gd name="connsiteY4-1120" fmla="*/ 398569 h 2609850"/>
              <a:gd name="connsiteX5-1121" fmla="*/ 1582549 w 1794682"/>
              <a:gd name="connsiteY5-1122" fmla="*/ 398568 h 2609850"/>
              <a:gd name="connsiteX6-1123" fmla="*/ 1574584 w 1794682"/>
              <a:gd name="connsiteY6-1124" fmla="*/ 802725 h 2609850"/>
              <a:gd name="connsiteX7-1125" fmla="*/ 1790701 w 1794682"/>
              <a:gd name="connsiteY7-1126" fmla="*/ 806832 h 2609850"/>
              <a:gd name="connsiteX8-1127" fmla="*/ 1794682 w 1794682"/>
              <a:gd name="connsiteY8-1128" fmla="*/ 1781007 h 2609850"/>
              <a:gd name="connsiteX9-1129" fmla="*/ 1578566 w 1794682"/>
              <a:gd name="connsiteY9-1130" fmla="*/ 1785113 h 2609850"/>
              <a:gd name="connsiteX10-1131" fmla="*/ 1578566 w 1794682"/>
              <a:gd name="connsiteY10-1132" fmla="*/ 2181057 h 2609850"/>
              <a:gd name="connsiteX11-1133" fmla="*/ 1400874 w 1794682"/>
              <a:gd name="connsiteY11-1134" fmla="*/ 2205694 h 2609850"/>
              <a:gd name="connsiteX12-1135" fmla="*/ 1400875 w 1794682"/>
              <a:gd name="connsiteY12-1136" fmla="*/ 2409657 h 2609850"/>
              <a:gd name="connsiteX13-1137" fmla="*/ 1013633 w 1794682"/>
              <a:gd name="connsiteY13-1138" fmla="*/ 2405550 h 2609850"/>
              <a:gd name="connsiteX14-1139" fmla="*/ 1009650 w 1794682"/>
              <a:gd name="connsiteY14-1140" fmla="*/ 2609850 h 2609850"/>
              <a:gd name="connsiteX15-1141" fmla="*/ 19050 w 1794682"/>
              <a:gd name="connsiteY15-1142" fmla="*/ 2609850 h 2609850"/>
              <a:gd name="connsiteX16-1143" fmla="*/ 19050 w 1794682"/>
              <a:gd name="connsiteY16-1144" fmla="*/ 2228850 h 2609850"/>
              <a:gd name="connsiteX17-1145" fmla="*/ 190500 w 1794682"/>
              <a:gd name="connsiteY17-1146" fmla="*/ 2228850 h 2609850"/>
              <a:gd name="connsiteX18-1147" fmla="*/ 190500 w 1794682"/>
              <a:gd name="connsiteY18-1148" fmla="*/ 2057400 h 2609850"/>
              <a:gd name="connsiteX19-1149" fmla="*/ 361950 w 1794682"/>
              <a:gd name="connsiteY19-1150" fmla="*/ 2057400 h 2609850"/>
              <a:gd name="connsiteX20-1151" fmla="*/ 361950 w 1794682"/>
              <a:gd name="connsiteY20-1152" fmla="*/ 1847850 h 2609850"/>
              <a:gd name="connsiteX21-1153" fmla="*/ 647700 w 1794682"/>
              <a:gd name="connsiteY21-1154" fmla="*/ 1847850 h 2609850"/>
              <a:gd name="connsiteX22-1155" fmla="*/ 647700 w 1794682"/>
              <a:gd name="connsiteY22-1156" fmla="*/ 1638300 h 2609850"/>
              <a:gd name="connsiteX23-1157" fmla="*/ 800100 w 1794682"/>
              <a:gd name="connsiteY23-1158" fmla="*/ 1638300 h 2609850"/>
              <a:gd name="connsiteX24-1159" fmla="*/ 800100 w 1794682"/>
              <a:gd name="connsiteY24-1160" fmla="*/ 1447800 h 2609850"/>
              <a:gd name="connsiteX25-1161" fmla="*/ 1009650 w 1794682"/>
              <a:gd name="connsiteY25-1162" fmla="*/ 1447800 h 2609850"/>
              <a:gd name="connsiteX26-1163" fmla="*/ 1009650 w 1794682"/>
              <a:gd name="connsiteY26-1164" fmla="*/ 1238250 h 2609850"/>
              <a:gd name="connsiteX27-1165" fmla="*/ 819150 w 1794682"/>
              <a:gd name="connsiteY27-1166" fmla="*/ 1238250 h 2609850"/>
              <a:gd name="connsiteX28-1167" fmla="*/ 819150 w 1794682"/>
              <a:gd name="connsiteY28-1168" fmla="*/ 1047750 h 2609850"/>
              <a:gd name="connsiteX29-1169" fmla="*/ 609600 w 1794682"/>
              <a:gd name="connsiteY29-1170" fmla="*/ 1047750 h 2609850"/>
              <a:gd name="connsiteX30-1171" fmla="*/ 609600 w 1794682"/>
              <a:gd name="connsiteY30-1172" fmla="*/ 800100 h 2609850"/>
              <a:gd name="connsiteX31-1173" fmla="*/ 400050 w 1794682"/>
              <a:gd name="connsiteY31-1174" fmla="*/ 800100 h 2609850"/>
              <a:gd name="connsiteX32-1175" fmla="*/ 400050 w 1794682"/>
              <a:gd name="connsiteY32-1176" fmla="*/ 609600 h 2609850"/>
              <a:gd name="connsiteX33-1177" fmla="*/ 228600 w 1794682"/>
              <a:gd name="connsiteY33-1178" fmla="*/ 609600 h 2609850"/>
              <a:gd name="connsiteX34-1179" fmla="*/ 228600 w 1794682"/>
              <a:gd name="connsiteY34-1180" fmla="*/ 419100 h 2609850"/>
              <a:gd name="connsiteX35-1181" fmla="*/ 0 w 1794682"/>
              <a:gd name="connsiteY35-1182" fmla="*/ 419100 h 2609850"/>
              <a:gd name="connsiteX36-1183" fmla="*/ 0 w 1794682"/>
              <a:gd name="connsiteY36-1184" fmla="*/ 0 h 2609850"/>
              <a:gd name="connsiteX0-1185" fmla="*/ 0 w 1794682"/>
              <a:gd name="connsiteY0-1186" fmla="*/ 0 h 2609850"/>
              <a:gd name="connsiteX1-1187" fmla="*/ 989739 w 1794682"/>
              <a:gd name="connsiteY1-1188" fmla="*/ 0 h 2609850"/>
              <a:gd name="connsiteX2-1189" fmla="*/ 993721 w 1794682"/>
              <a:gd name="connsiteY2-1190" fmla="*/ 216281 h 2609850"/>
              <a:gd name="connsiteX3-1191" fmla="*/ 1389789 w 1794682"/>
              <a:gd name="connsiteY3-1192" fmla="*/ 216281 h 2609850"/>
              <a:gd name="connsiteX4-1193" fmla="*/ 1389788 w 1794682"/>
              <a:gd name="connsiteY4-1194" fmla="*/ 398569 h 2609850"/>
              <a:gd name="connsiteX5-1195" fmla="*/ 1582549 w 1794682"/>
              <a:gd name="connsiteY5-1196" fmla="*/ 398568 h 2609850"/>
              <a:gd name="connsiteX6-1197" fmla="*/ 1574584 w 1794682"/>
              <a:gd name="connsiteY6-1198" fmla="*/ 802725 h 2609850"/>
              <a:gd name="connsiteX7-1199" fmla="*/ 1790701 w 1794682"/>
              <a:gd name="connsiteY7-1200" fmla="*/ 806832 h 2609850"/>
              <a:gd name="connsiteX8-1201" fmla="*/ 1794682 w 1794682"/>
              <a:gd name="connsiteY8-1202" fmla="*/ 1781007 h 2609850"/>
              <a:gd name="connsiteX9-1203" fmla="*/ 1578566 w 1794682"/>
              <a:gd name="connsiteY9-1204" fmla="*/ 1785113 h 2609850"/>
              <a:gd name="connsiteX10-1205" fmla="*/ 1578566 w 1794682"/>
              <a:gd name="connsiteY10-1206" fmla="*/ 2181057 h 2609850"/>
              <a:gd name="connsiteX11-1207" fmla="*/ 1400874 w 1794682"/>
              <a:gd name="connsiteY11-1208" fmla="*/ 2205694 h 2609850"/>
              <a:gd name="connsiteX12-1209" fmla="*/ 1400875 w 1794682"/>
              <a:gd name="connsiteY12-1210" fmla="*/ 2409657 h 2609850"/>
              <a:gd name="connsiteX13-1211" fmla="*/ 1013633 w 1794682"/>
              <a:gd name="connsiteY13-1212" fmla="*/ 2405550 h 2609850"/>
              <a:gd name="connsiteX14-1213" fmla="*/ 1017615 w 1794682"/>
              <a:gd name="connsiteY14-1214" fmla="*/ 2605744 h 2609850"/>
              <a:gd name="connsiteX15-1215" fmla="*/ 19050 w 1794682"/>
              <a:gd name="connsiteY15-1216" fmla="*/ 2609850 h 2609850"/>
              <a:gd name="connsiteX16-1217" fmla="*/ 19050 w 1794682"/>
              <a:gd name="connsiteY16-1218" fmla="*/ 2228850 h 2609850"/>
              <a:gd name="connsiteX17-1219" fmla="*/ 190500 w 1794682"/>
              <a:gd name="connsiteY17-1220" fmla="*/ 2228850 h 2609850"/>
              <a:gd name="connsiteX18-1221" fmla="*/ 190500 w 1794682"/>
              <a:gd name="connsiteY18-1222" fmla="*/ 2057400 h 2609850"/>
              <a:gd name="connsiteX19-1223" fmla="*/ 361950 w 1794682"/>
              <a:gd name="connsiteY19-1224" fmla="*/ 2057400 h 2609850"/>
              <a:gd name="connsiteX20-1225" fmla="*/ 361950 w 1794682"/>
              <a:gd name="connsiteY20-1226" fmla="*/ 1847850 h 2609850"/>
              <a:gd name="connsiteX21-1227" fmla="*/ 647700 w 1794682"/>
              <a:gd name="connsiteY21-1228" fmla="*/ 1847850 h 2609850"/>
              <a:gd name="connsiteX22-1229" fmla="*/ 647700 w 1794682"/>
              <a:gd name="connsiteY22-1230" fmla="*/ 1638300 h 2609850"/>
              <a:gd name="connsiteX23-1231" fmla="*/ 800100 w 1794682"/>
              <a:gd name="connsiteY23-1232" fmla="*/ 1638300 h 2609850"/>
              <a:gd name="connsiteX24-1233" fmla="*/ 800100 w 1794682"/>
              <a:gd name="connsiteY24-1234" fmla="*/ 1447800 h 2609850"/>
              <a:gd name="connsiteX25-1235" fmla="*/ 1009650 w 1794682"/>
              <a:gd name="connsiteY25-1236" fmla="*/ 1447800 h 2609850"/>
              <a:gd name="connsiteX26-1237" fmla="*/ 1009650 w 1794682"/>
              <a:gd name="connsiteY26-1238" fmla="*/ 1238250 h 2609850"/>
              <a:gd name="connsiteX27-1239" fmla="*/ 819150 w 1794682"/>
              <a:gd name="connsiteY27-1240" fmla="*/ 1238250 h 2609850"/>
              <a:gd name="connsiteX28-1241" fmla="*/ 819150 w 1794682"/>
              <a:gd name="connsiteY28-1242" fmla="*/ 1047750 h 2609850"/>
              <a:gd name="connsiteX29-1243" fmla="*/ 609600 w 1794682"/>
              <a:gd name="connsiteY29-1244" fmla="*/ 1047750 h 2609850"/>
              <a:gd name="connsiteX30-1245" fmla="*/ 609600 w 1794682"/>
              <a:gd name="connsiteY30-1246" fmla="*/ 800100 h 2609850"/>
              <a:gd name="connsiteX31-1247" fmla="*/ 400050 w 1794682"/>
              <a:gd name="connsiteY31-1248" fmla="*/ 800100 h 2609850"/>
              <a:gd name="connsiteX32-1249" fmla="*/ 400050 w 1794682"/>
              <a:gd name="connsiteY32-1250" fmla="*/ 609600 h 2609850"/>
              <a:gd name="connsiteX33-1251" fmla="*/ 228600 w 1794682"/>
              <a:gd name="connsiteY33-1252" fmla="*/ 609600 h 2609850"/>
              <a:gd name="connsiteX34-1253" fmla="*/ 228600 w 1794682"/>
              <a:gd name="connsiteY34-1254" fmla="*/ 419100 h 2609850"/>
              <a:gd name="connsiteX35-1255" fmla="*/ 0 w 1794682"/>
              <a:gd name="connsiteY35-1256" fmla="*/ 419100 h 2609850"/>
              <a:gd name="connsiteX36-1257" fmla="*/ 0 w 1794682"/>
              <a:gd name="connsiteY36-1258" fmla="*/ 0 h 2609850"/>
              <a:gd name="connsiteX0-1259" fmla="*/ 0 w 1794682"/>
              <a:gd name="connsiteY0-1260" fmla="*/ 0 h 2609850"/>
              <a:gd name="connsiteX1-1261" fmla="*/ 989739 w 1794682"/>
              <a:gd name="connsiteY1-1262" fmla="*/ 0 h 2609850"/>
              <a:gd name="connsiteX2-1263" fmla="*/ 993721 w 1794682"/>
              <a:gd name="connsiteY2-1264" fmla="*/ 216281 h 2609850"/>
              <a:gd name="connsiteX3-1265" fmla="*/ 1389789 w 1794682"/>
              <a:gd name="connsiteY3-1266" fmla="*/ 216281 h 2609850"/>
              <a:gd name="connsiteX4-1267" fmla="*/ 1389788 w 1794682"/>
              <a:gd name="connsiteY4-1268" fmla="*/ 398569 h 2609850"/>
              <a:gd name="connsiteX5-1269" fmla="*/ 1582549 w 1794682"/>
              <a:gd name="connsiteY5-1270" fmla="*/ 398568 h 2609850"/>
              <a:gd name="connsiteX6-1271" fmla="*/ 1574584 w 1794682"/>
              <a:gd name="connsiteY6-1272" fmla="*/ 802725 h 2609850"/>
              <a:gd name="connsiteX7-1273" fmla="*/ 1790701 w 1794682"/>
              <a:gd name="connsiteY7-1274" fmla="*/ 806832 h 2609850"/>
              <a:gd name="connsiteX8-1275" fmla="*/ 1794682 w 1794682"/>
              <a:gd name="connsiteY8-1276" fmla="*/ 1781007 h 2609850"/>
              <a:gd name="connsiteX9-1277" fmla="*/ 1578566 w 1794682"/>
              <a:gd name="connsiteY9-1278" fmla="*/ 1785113 h 2609850"/>
              <a:gd name="connsiteX10-1279" fmla="*/ 1578566 w 1794682"/>
              <a:gd name="connsiteY10-1280" fmla="*/ 2181057 h 2609850"/>
              <a:gd name="connsiteX11-1281" fmla="*/ 1400874 w 1794682"/>
              <a:gd name="connsiteY11-1282" fmla="*/ 2205694 h 2609850"/>
              <a:gd name="connsiteX12-1283" fmla="*/ 1400875 w 1794682"/>
              <a:gd name="connsiteY12-1284" fmla="*/ 2409657 h 2609850"/>
              <a:gd name="connsiteX13-1285" fmla="*/ 1021597 w 1794682"/>
              <a:gd name="connsiteY13-1286" fmla="*/ 2405550 h 2609850"/>
              <a:gd name="connsiteX14-1287" fmla="*/ 1017615 w 1794682"/>
              <a:gd name="connsiteY14-1288" fmla="*/ 2605744 h 2609850"/>
              <a:gd name="connsiteX15-1289" fmla="*/ 19050 w 1794682"/>
              <a:gd name="connsiteY15-1290" fmla="*/ 2609850 h 2609850"/>
              <a:gd name="connsiteX16-1291" fmla="*/ 19050 w 1794682"/>
              <a:gd name="connsiteY16-1292" fmla="*/ 2228850 h 2609850"/>
              <a:gd name="connsiteX17-1293" fmla="*/ 190500 w 1794682"/>
              <a:gd name="connsiteY17-1294" fmla="*/ 2228850 h 2609850"/>
              <a:gd name="connsiteX18-1295" fmla="*/ 190500 w 1794682"/>
              <a:gd name="connsiteY18-1296" fmla="*/ 2057400 h 2609850"/>
              <a:gd name="connsiteX19-1297" fmla="*/ 361950 w 1794682"/>
              <a:gd name="connsiteY19-1298" fmla="*/ 2057400 h 2609850"/>
              <a:gd name="connsiteX20-1299" fmla="*/ 361950 w 1794682"/>
              <a:gd name="connsiteY20-1300" fmla="*/ 1847850 h 2609850"/>
              <a:gd name="connsiteX21-1301" fmla="*/ 647700 w 1794682"/>
              <a:gd name="connsiteY21-1302" fmla="*/ 1847850 h 2609850"/>
              <a:gd name="connsiteX22-1303" fmla="*/ 647700 w 1794682"/>
              <a:gd name="connsiteY22-1304" fmla="*/ 1638300 h 2609850"/>
              <a:gd name="connsiteX23-1305" fmla="*/ 800100 w 1794682"/>
              <a:gd name="connsiteY23-1306" fmla="*/ 1638300 h 2609850"/>
              <a:gd name="connsiteX24-1307" fmla="*/ 800100 w 1794682"/>
              <a:gd name="connsiteY24-1308" fmla="*/ 1447800 h 2609850"/>
              <a:gd name="connsiteX25-1309" fmla="*/ 1009650 w 1794682"/>
              <a:gd name="connsiteY25-1310" fmla="*/ 1447800 h 2609850"/>
              <a:gd name="connsiteX26-1311" fmla="*/ 1009650 w 1794682"/>
              <a:gd name="connsiteY26-1312" fmla="*/ 1238250 h 2609850"/>
              <a:gd name="connsiteX27-1313" fmla="*/ 819150 w 1794682"/>
              <a:gd name="connsiteY27-1314" fmla="*/ 1238250 h 2609850"/>
              <a:gd name="connsiteX28-1315" fmla="*/ 819150 w 1794682"/>
              <a:gd name="connsiteY28-1316" fmla="*/ 1047750 h 2609850"/>
              <a:gd name="connsiteX29-1317" fmla="*/ 609600 w 1794682"/>
              <a:gd name="connsiteY29-1318" fmla="*/ 1047750 h 2609850"/>
              <a:gd name="connsiteX30-1319" fmla="*/ 609600 w 1794682"/>
              <a:gd name="connsiteY30-1320" fmla="*/ 800100 h 2609850"/>
              <a:gd name="connsiteX31-1321" fmla="*/ 400050 w 1794682"/>
              <a:gd name="connsiteY31-1322" fmla="*/ 800100 h 2609850"/>
              <a:gd name="connsiteX32-1323" fmla="*/ 400050 w 1794682"/>
              <a:gd name="connsiteY32-1324" fmla="*/ 609600 h 2609850"/>
              <a:gd name="connsiteX33-1325" fmla="*/ 228600 w 1794682"/>
              <a:gd name="connsiteY33-1326" fmla="*/ 609600 h 2609850"/>
              <a:gd name="connsiteX34-1327" fmla="*/ 228600 w 1794682"/>
              <a:gd name="connsiteY34-1328" fmla="*/ 419100 h 2609850"/>
              <a:gd name="connsiteX35-1329" fmla="*/ 0 w 1794682"/>
              <a:gd name="connsiteY35-1330" fmla="*/ 419100 h 2609850"/>
              <a:gd name="connsiteX36-1331" fmla="*/ 0 w 1794682"/>
              <a:gd name="connsiteY36-1332" fmla="*/ 0 h 2609850"/>
              <a:gd name="connsiteX0-1333" fmla="*/ 0 w 1794682"/>
              <a:gd name="connsiteY0-1334" fmla="*/ 0 h 2609850"/>
              <a:gd name="connsiteX1-1335" fmla="*/ 989739 w 1794682"/>
              <a:gd name="connsiteY1-1336" fmla="*/ 0 h 2609850"/>
              <a:gd name="connsiteX2-1337" fmla="*/ 993721 w 1794682"/>
              <a:gd name="connsiteY2-1338" fmla="*/ 216281 h 2609850"/>
              <a:gd name="connsiteX3-1339" fmla="*/ 1389789 w 1794682"/>
              <a:gd name="connsiteY3-1340" fmla="*/ 216281 h 2609850"/>
              <a:gd name="connsiteX4-1341" fmla="*/ 1389788 w 1794682"/>
              <a:gd name="connsiteY4-1342" fmla="*/ 398569 h 2609850"/>
              <a:gd name="connsiteX5-1343" fmla="*/ 1582549 w 1794682"/>
              <a:gd name="connsiteY5-1344" fmla="*/ 398568 h 2609850"/>
              <a:gd name="connsiteX6-1345" fmla="*/ 1574584 w 1794682"/>
              <a:gd name="connsiteY6-1346" fmla="*/ 802725 h 2609850"/>
              <a:gd name="connsiteX7-1347" fmla="*/ 1790701 w 1794682"/>
              <a:gd name="connsiteY7-1348" fmla="*/ 806832 h 2609850"/>
              <a:gd name="connsiteX8-1349" fmla="*/ 1794682 w 1794682"/>
              <a:gd name="connsiteY8-1350" fmla="*/ 1781007 h 2609850"/>
              <a:gd name="connsiteX9-1351" fmla="*/ 1578566 w 1794682"/>
              <a:gd name="connsiteY9-1352" fmla="*/ 1785113 h 2609850"/>
              <a:gd name="connsiteX10-1353" fmla="*/ 1578566 w 1794682"/>
              <a:gd name="connsiteY10-1354" fmla="*/ 2181057 h 2609850"/>
              <a:gd name="connsiteX11-1355" fmla="*/ 1400874 w 1794682"/>
              <a:gd name="connsiteY11-1356" fmla="*/ 2205694 h 2609850"/>
              <a:gd name="connsiteX12-1357" fmla="*/ 1400875 w 1794682"/>
              <a:gd name="connsiteY12-1358" fmla="*/ 2409657 h 2609850"/>
              <a:gd name="connsiteX13-1359" fmla="*/ 1021597 w 1794682"/>
              <a:gd name="connsiteY13-1360" fmla="*/ 2405550 h 2609850"/>
              <a:gd name="connsiteX14-1361" fmla="*/ 1017615 w 1794682"/>
              <a:gd name="connsiteY14-1362" fmla="*/ 2605744 h 2609850"/>
              <a:gd name="connsiteX15-1363" fmla="*/ 19050 w 1794682"/>
              <a:gd name="connsiteY15-1364" fmla="*/ 2609850 h 2609850"/>
              <a:gd name="connsiteX16-1365" fmla="*/ 19050 w 1794682"/>
              <a:gd name="connsiteY16-1366" fmla="*/ 2228850 h 2609850"/>
              <a:gd name="connsiteX17-1367" fmla="*/ 190500 w 1794682"/>
              <a:gd name="connsiteY17-1368" fmla="*/ 2228850 h 2609850"/>
              <a:gd name="connsiteX18-1369" fmla="*/ 190500 w 1794682"/>
              <a:gd name="connsiteY18-1370" fmla="*/ 2057400 h 2609850"/>
              <a:gd name="connsiteX19-1371" fmla="*/ 361950 w 1794682"/>
              <a:gd name="connsiteY19-1372" fmla="*/ 2057400 h 2609850"/>
              <a:gd name="connsiteX20-1373" fmla="*/ 361950 w 1794682"/>
              <a:gd name="connsiteY20-1374" fmla="*/ 1847850 h 2609850"/>
              <a:gd name="connsiteX21-1375" fmla="*/ 647700 w 1794682"/>
              <a:gd name="connsiteY21-1376" fmla="*/ 1847850 h 2609850"/>
              <a:gd name="connsiteX22-1377" fmla="*/ 647700 w 1794682"/>
              <a:gd name="connsiteY22-1378" fmla="*/ 1638300 h 2609850"/>
              <a:gd name="connsiteX23-1379" fmla="*/ 800100 w 1794682"/>
              <a:gd name="connsiteY23-1380" fmla="*/ 1638300 h 2609850"/>
              <a:gd name="connsiteX24-1381" fmla="*/ 800100 w 1794682"/>
              <a:gd name="connsiteY24-1382" fmla="*/ 1447800 h 2609850"/>
              <a:gd name="connsiteX25-1383" fmla="*/ 1009650 w 1794682"/>
              <a:gd name="connsiteY25-1384" fmla="*/ 1447800 h 2609850"/>
              <a:gd name="connsiteX26-1385" fmla="*/ 1009650 w 1794682"/>
              <a:gd name="connsiteY26-1386" fmla="*/ 1238250 h 2609850"/>
              <a:gd name="connsiteX27-1387" fmla="*/ 819150 w 1794682"/>
              <a:gd name="connsiteY27-1388" fmla="*/ 1238250 h 2609850"/>
              <a:gd name="connsiteX28-1389" fmla="*/ 819150 w 1794682"/>
              <a:gd name="connsiteY28-1390" fmla="*/ 1047750 h 2609850"/>
              <a:gd name="connsiteX29-1391" fmla="*/ 609600 w 1794682"/>
              <a:gd name="connsiteY29-1392" fmla="*/ 1047750 h 2609850"/>
              <a:gd name="connsiteX30-1393" fmla="*/ 609600 w 1794682"/>
              <a:gd name="connsiteY30-1394" fmla="*/ 800100 h 2609850"/>
              <a:gd name="connsiteX31-1395" fmla="*/ 400050 w 1794682"/>
              <a:gd name="connsiteY31-1396" fmla="*/ 800100 h 2609850"/>
              <a:gd name="connsiteX32-1397" fmla="*/ 400050 w 1794682"/>
              <a:gd name="connsiteY32-1398" fmla="*/ 609600 h 2609850"/>
              <a:gd name="connsiteX33-1399" fmla="*/ 228600 w 1794682"/>
              <a:gd name="connsiteY33-1400" fmla="*/ 609600 h 2609850"/>
              <a:gd name="connsiteX34-1401" fmla="*/ 228600 w 1794682"/>
              <a:gd name="connsiteY34-1402" fmla="*/ 419100 h 2609850"/>
              <a:gd name="connsiteX35-1403" fmla="*/ 0 w 1794682"/>
              <a:gd name="connsiteY35-1404" fmla="*/ 419100 h 2609850"/>
              <a:gd name="connsiteX36-1405" fmla="*/ 0 w 1794682"/>
              <a:gd name="connsiteY36-1406" fmla="*/ 0 h 2609850"/>
              <a:gd name="connsiteX0-1407" fmla="*/ 0 w 1794682"/>
              <a:gd name="connsiteY0-1408" fmla="*/ 0 h 2609850"/>
              <a:gd name="connsiteX1-1409" fmla="*/ 989739 w 1794682"/>
              <a:gd name="connsiteY1-1410" fmla="*/ 0 h 2609850"/>
              <a:gd name="connsiteX2-1411" fmla="*/ 993721 w 1794682"/>
              <a:gd name="connsiteY2-1412" fmla="*/ 216281 h 2609850"/>
              <a:gd name="connsiteX3-1413" fmla="*/ 1389789 w 1794682"/>
              <a:gd name="connsiteY3-1414" fmla="*/ 216281 h 2609850"/>
              <a:gd name="connsiteX4-1415" fmla="*/ 1389788 w 1794682"/>
              <a:gd name="connsiteY4-1416" fmla="*/ 398569 h 2609850"/>
              <a:gd name="connsiteX5-1417" fmla="*/ 1582549 w 1794682"/>
              <a:gd name="connsiteY5-1418" fmla="*/ 398568 h 2609850"/>
              <a:gd name="connsiteX6-1419" fmla="*/ 1574584 w 1794682"/>
              <a:gd name="connsiteY6-1420" fmla="*/ 802725 h 2609850"/>
              <a:gd name="connsiteX7-1421" fmla="*/ 1790701 w 1794682"/>
              <a:gd name="connsiteY7-1422" fmla="*/ 806832 h 2609850"/>
              <a:gd name="connsiteX8-1423" fmla="*/ 1794682 w 1794682"/>
              <a:gd name="connsiteY8-1424" fmla="*/ 1781007 h 2609850"/>
              <a:gd name="connsiteX9-1425" fmla="*/ 1578566 w 1794682"/>
              <a:gd name="connsiteY9-1426" fmla="*/ 1785113 h 2609850"/>
              <a:gd name="connsiteX10-1427" fmla="*/ 1578566 w 1794682"/>
              <a:gd name="connsiteY10-1428" fmla="*/ 2205695 h 2609850"/>
              <a:gd name="connsiteX11-1429" fmla="*/ 1400874 w 1794682"/>
              <a:gd name="connsiteY11-1430" fmla="*/ 2205694 h 2609850"/>
              <a:gd name="connsiteX12-1431" fmla="*/ 1400875 w 1794682"/>
              <a:gd name="connsiteY12-1432" fmla="*/ 2409657 h 2609850"/>
              <a:gd name="connsiteX13-1433" fmla="*/ 1021597 w 1794682"/>
              <a:gd name="connsiteY13-1434" fmla="*/ 2405550 h 2609850"/>
              <a:gd name="connsiteX14-1435" fmla="*/ 1017615 w 1794682"/>
              <a:gd name="connsiteY14-1436" fmla="*/ 2605744 h 2609850"/>
              <a:gd name="connsiteX15-1437" fmla="*/ 19050 w 1794682"/>
              <a:gd name="connsiteY15-1438" fmla="*/ 2609850 h 2609850"/>
              <a:gd name="connsiteX16-1439" fmla="*/ 19050 w 1794682"/>
              <a:gd name="connsiteY16-1440" fmla="*/ 2228850 h 2609850"/>
              <a:gd name="connsiteX17-1441" fmla="*/ 190500 w 1794682"/>
              <a:gd name="connsiteY17-1442" fmla="*/ 2228850 h 2609850"/>
              <a:gd name="connsiteX18-1443" fmla="*/ 190500 w 1794682"/>
              <a:gd name="connsiteY18-1444" fmla="*/ 2057400 h 2609850"/>
              <a:gd name="connsiteX19-1445" fmla="*/ 361950 w 1794682"/>
              <a:gd name="connsiteY19-1446" fmla="*/ 2057400 h 2609850"/>
              <a:gd name="connsiteX20-1447" fmla="*/ 361950 w 1794682"/>
              <a:gd name="connsiteY20-1448" fmla="*/ 1847850 h 2609850"/>
              <a:gd name="connsiteX21-1449" fmla="*/ 647700 w 1794682"/>
              <a:gd name="connsiteY21-1450" fmla="*/ 1847850 h 2609850"/>
              <a:gd name="connsiteX22-1451" fmla="*/ 647700 w 1794682"/>
              <a:gd name="connsiteY22-1452" fmla="*/ 1638300 h 2609850"/>
              <a:gd name="connsiteX23-1453" fmla="*/ 800100 w 1794682"/>
              <a:gd name="connsiteY23-1454" fmla="*/ 1638300 h 2609850"/>
              <a:gd name="connsiteX24-1455" fmla="*/ 800100 w 1794682"/>
              <a:gd name="connsiteY24-1456" fmla="*/ 1447800 h 2609850"/>
              <a:gd name="connsiteX25-1457" fmla="*/ 1009650 w 1794682"/>
              <a:gd name="connsiteY25-1458" fmla="*/ 1447800 h 2609850"/>
              <a:gd name="connsiteX26-1459" fmla="*/ 1009650 w 1794682"/>
              <a:gd name="connsiteY26-1460" fmla="*/ 1238250 h 2609850"/>
              <a:gd name="connsiteX27-1461" fmla="*/ 819150 w 1794682"/>
              <a:gd name="connsiteY27-1462" fmla="*/ 1238250 h 2609850"/>
              <a:gd name="connsiteX28-1463" fmla="*/ 819150 w 1794682"/>
              <a:gd name="connsiteY28-1464" fmla="*/ 1047750 h 2609850"/>
              <a:gd name="connsiteX29-1465" fmla="*/ 609600 w 1794682"/>
              <a:gd name="connsiteY29-1466" fmla="*/ 1047750 h 2609850"/>
              <a:gd name="connsiteX30-1467" fmla="*/ 609600 w 1794682"/>
              <a:gd name="connsiteY30-1468" fmla="*/ 800100 h 2609850"/>
              <a:gd name="connsiteX31-1469" fmla="*/ 400050 w 1794682"/>
              <a:gd name="connsiteY31-1470" fmla="*/ 800100 h 2609850"/>
              <a:gd name="connsiteX32-1471" fmla="*/ 400050 w 1794682"/>
              <a:gd name="connsiteY32-1472" fmla="*/ 609600 h 2609850"/>
              <a:gd name="connsiteX33-1473" fmla="*/ 228600 w 1794682"/>
              <a:gd name="connsiteY33-1474" fmla="*/ 609600 h 2609850"/>
              <a:gd name="connsiteX34-1475" fmla="*/ 228600 w 1794682"/>
              <a:gd name="connsiteY34-1476" fmla="*/ 419100 h 2609850"/>
              <a:gd name="connsiteX35-1477" fmla="*/ 0 w 1794682"/>
              <a:gd name="connsiteY35-1478" fmla="*/ 419100 h 2609850"/>
              <a:gd name="connsiteX36-1479" fmla="*/ 0 w 1794682"/>
              <a:gd name="connsiteY36-1480" fmla="*/ 0 h 2609850"/>
              <a:gd name="connsiteX0-1481" fmla="*/ 0 w 1794682"/>
              <a:gd name="connsiteY0-1482" fmla="*/ 0 h 2609850"/>
              <a:gd name="connsiteX1-1483" fmla="*/ 989739 w 1794682"/>
              <a:gd name="connsiteY1-1484" fmla="*/ 0 h 2609850"/>
              <a:gd name="connsiteX2-1485" fmla="*/ 993721 w 1794682"/>
              <a:gd name="connsiteY2-1486" fmla="*/ 216281 h 2609850"/>
              <a:gd name="connsiteX3-1487" fmla="*/ 1389789 w 1794682"/>
              <a:gd name="connsiteY3-1488" fmla="*/ 216281 h 2609850"/>
              <a:gd name="connsiteX4-1489" fmla="*/ 1389788 w 1794682"/>
              <a:gd name="connsiteY4-1490" fmla="*/ 398569 h 2609850"/>
              <a:gd name="connsiteX5-1491" fmla="*/ 1582549 w 1794682"/>
              <a:gd name="connsiteY5-1492" fmla="*/ 398568 h 2609850"/>
              <a:gd name="connsiteX6-1493" fmla="*/ 1574584 w 1794682"/>
              <a:gd name="connsiteY6-1494" fmla="*/ 802725 h 2609850"/>
              <a:gd name="connsiteX7-1495" fmla="*/ 1790701 w 1794682"/>
              <a:gd name="connsiteY7-1496" fmla="*/ 806832 h 2609850"/>
              <a:gd name="connsiteX8-1497" fmla="*/ 1794682 w 1794682"/>
              <a:gd name="connsiteY8-1498" fmla="*/ 1785113 h 2609850"/>
              <a:gd name="connsiteX9-1499" fmla="*/ 1578566 w 1794682"/>
              <a:gd name="connsiteY9-1500" fmla="*/ 1785113 h 2609850"/>
              <a:gd name="connsiteX10-1501" fmla="*/ 1578566 w 1794682"/>
              <a:gd name="connsiteY10-1502" fmla="*/ 2205695 h 2609850"/>
              <a:gd name="connsiteX11-1503" fmla="*/ 1400874 w 1794682"/>
              <a:gd name="connsiteY11-1504" fmla="*/ 2205694 h 2609850"/>
              <a:gd name="connsiteX12-1505" fmla="*/ 1400875 w 1794682"/>
              <a:gd name="connsiteY12-1506" fmla="*/ 2409657 h 2609850"/>
              <a:gd name="connsiteX13-1507" fmla="*/ 1021597 w 1794682"/>
              <a:gd name="connsiteY13-1508" fmla="*/ 2405550 h 2609850"/>
              <a:gd name="connsiteX14-1509" fmla="*/ 1017615 w 1794682"/>
              <a:gd name="connsiteY14-1510" fmla="*/ 2605744 h 2609850"/>
              <a:gd name="connsiteX15-1511" fmla="*/ 19050 w 1794682"/>
              <a:gd name="connsiteY15-1512" fmla="*/ 2609850 h 2609850"/>
              <a:gd name="connsiteX16-1513" fmla="*/ 19050 w 1794682"/>
              <a:gd name="connsiteY16-1514" fmla="*/ 2228850 h 2609850"/>
              <a:gd name="connsiteX17-1515" fmla="*/ 190500 w 1794682"/>
              <a:gd name="connsiteY17-1516" fmla="*/ 2228850 h 2609850"/>
              <a:gd name="connsiteX18-1517" fmla="*/ 190500 w 1794682"/>
              <a:gd name="connsiteY18-1518" fmla="*/ 2057400 h 2609850"/>
              <a:gd name="connsiteX19-1519" fmla="*/ 361950 w 1794682"/>
              <a:gd name="connsiteY19-1520" fmla="*/ 2057400 h 2609850"/>
              <a:gd name="connsiteX20-1521" fmla="*/ 361950 w 1794682"/>
              <a:gd name="connsiteY20-1522" fmla="*/ 1847850 h 2609850"/>
              <a:gd name="connsiteX21-1523" fmla="*/ 647700 w 1794682"/>
              <a:gd name="connsiteY21-1524" fmla="*/ 1847850 h 2609850"/>
              <a:gd name="connsiteX22-1525" fmla="*/ 647700 w 1794682"/>
              <a:gd name="connsiteY22-1526" fmla="*/ 1638300 h 2609850"/>
              <a:gd name="connsiteX23-1527" fmla="*/ 800100 w 1794682"/>
              <a:gd name="connsiteY23-1528" fmla="*/ 1638300 h 2609850"/>
              <a:gd name="connsiteX24-1529" fmla="*/ 800100 w 1794682"/>
              <a:gd name="connsiteY24-1530" fmla="*/ 1447800 h 2609850"/>
              <a:gd name="connsiteX25-1531" fmla="*/ 1009650 w 1794682"/>
              <a:gd name="connsiteY25-1532" fmla="*/ 1447800 h 2609850"/>
              <a:gd name="connsiteX26-1533" fmla="*/ 1009650 w 1794682"/>
              <a:gd name="connsiteY26-1534" fmla="*/ 1238250 h 2609850"/>
              <a:gd name="connsiteX27-1535" fmla="*/ 819150 w 1794682"/>
              <a:gd name="connsiteY27-1536" fmla="*/ 1238250 h 2609850"/>
              <a:gd name="connsiteX28-1537" fmla="*/ 819150 w 1794682"/>
              <a:gd name="connsiteY28-1538" fmla="*/ 1047750 h 2609850"/>
              <a:gd name="connsiteX29-1539" fmla="*/ 609600 w 1794682"/>
              <a:gd name="connsiteY29-1540" fmla="*/ 1047750 h 2609850"/>
              <a:gd name="connsiteX30-1541" fmla="*/ 609600 w 1794682"/>
              <a:gd name="connsiteY30-1542" fmla="*/ 800100 h 2609850"/>
              <a:gd name="connsiteX31-1543" fmla="*/ 400050 w 1794682"/>
              <a:gd name="connsiteY31-1544" fmla="*/ 800100 h 2609850"/>
              <a:gd name="connsiteX32-1545" fmla="*/ 400050 w 1794682"/>
              <a:gd name="connsiteY32-1546" fmla="*/ 609600 h 2609850"/>
              <a:gd name="connsiteX33-1547" fmla="*/ 228600 w 1794682"/>
              <a:gd name="connsiteY33-1548" fmla="*/ 609600 h 2609850"/>
              <a:gd name="connsiteX34-1549" fmla="*/ 228600 w 1794682"/>
              <a:gd name="connsiteY34-1550" fmla="*/ 419100 h 2609850"/>
              <a:gd name="connsiteX35-1551" fmla="*/ 0 w 1794682"/>
              <a:gd name="connsiteY35-1552" fmla="*/ 419100 h 2609850"/>
              <a:gd name="connsiteX36-1553" fmla="*/ 0 w 1794682"/>
              <a:gd name="connsiteY36-1554" fmla="*/ 0 h 2609850"/>
              <a:gd name="connsiteX0-1555" fmla="*/ 0 w 1794682"/>
              <a:gd name="connsiteY0-1556" fmla="*/ 0 h 2609850"/>
              <a:gd name="connsiteX1-1557" fmla="*/ 989739 w 1794682"/>
              <a:gd name="connsiteY1-1558" fmla="*/ 0 h 2609850"/>
              <a:gd name="connsiteX2-1559" fmla="*/ 993721 w 1794682"/>
              <a:gd name="connsiteY2-1560" fmla="*/ 216281 h 2609850"/>
              <a:gd name="connsiteX3-1561" fmla="*/ 1389789 w 1794682"/>
              <a:gd name="connsiteY3-1562" fmla="*/ 216281 h 2609850"/>
              <a:gd name="connsiteX4-1563" fmla="*/ 1389788 w 1794682"/>
              <a:gd name="connsiteY4-1564" fmla="*/ 398569 h 2609850"/>
              <a:gd name="connsiteX5-1565" fmla="*/ 1582549 w 1794682"/>
              <a:gd name="connsiteY5-1566" fmla="*/ 398568 h 2609850"/>
              <a:gd name="connsiteX6-1567" fmla="*/ 1574584 w 1794682"/>
              <a:gd name="connsiteY6-1568" fmla="*/ 802725 h 2609850"/>
              <a:gd name="connsiteX7-1569" fmla="*/ 1790701 w 1794682"/>
              <a:gd name="connsiteY7-1570" fmla="*/ 806832 h 2609850"/>
              <a:gd name="connsiteX8-1571" fmla="*/ 1794682 w 1794682"/>
              <a:gd name="connsiteY8-1572" fmla="*/ 1785113 h 2609850"/>
              <a:gd name="connsiteX9-1573" fmla="*/ 1578566 w 1794682"/>
              <a:gd name="connsiteY9-1574" fmla="*/ 1785113 h 2609850"/>
              <a:gd name="connsiteX10-1575" fmla="*/ 1578566 w 1794682"/>
              <a:gd name="connsiteY10-1576" fmla="*/ 2205695 h 2609850"/>
              <a:gd name="connsiteX11-1577" fmla="*/ 1400874 w 1794682"/>
              <a:gd name="connsiteY11-1578" fmla="*/ 2205694 h 2609850"/>
              <a:gd name="connsiteX12-1579" fmla="*/ 1400875 w 1794682"/>
              <a:gd name="connsiteY12-1580" fmla="*/ 2409657 h 2609850"/>
              <a:gd name="connsiteX13-1581" fmla="*/ 1021597 w 1794682"/>
              <a:gd name="connsiteY13-1582" fmla="*/ 2405550 h 2609850"/>
              <a:gd name="connsiteX14-1583" fmla="*/ 1017615 w 1794682"/>
              <a:gd name="connsiteY14-1584" fmla="*/ 2605744 h 2609850"/>
              <a:gd name="connsiteX15-1585" fmla="*/ 19050 w 1794682"/>
              <a:gd name="connsiteY15-1586" fmla="*/ 2609850 h 2609850"/>
              <a:gd name="connsiteX16-1587" fmla="*/ 19050 w 1794682"/>
              <a:gd name="connsiteY16-1588" fmla="*/ 2228850 h 2609850"/>
              <a:gd name="connsiteX17-1589" fmla="*/ 190500 w 1794682"/>
              <a:gd name="connsiteY17-1590" fmla="*/ 2228850 h 2609850"/>
              <a:gd name="connsiteX18-1591" fmla="*/ 190500 w 1794682"/>
              <a:gd name="connsiteY18-1592" fmla="*/ 2057400 h 2609850"/>
              <a:gd name="connsiteX19-1593" fmla="*/ 361950 w 1794682"/>
              <a:gd name="connsiteY19-1594" fmla="*/ 2057400 h 2609850"/>
              <a:gd name="connsiteX20-1595" fmla="*/ 361950 w 1794682"/>
              <a:gd name="connsiteY20-1596" fmla="*/ 1847850 h 2609850"/>
              <a:gd name="connsiteX21-1597" fmla="*/ 647700 w 1794682"/>
              <a:gd name="connsiteY21-1598" fmla="*/ 1847850 h 2609850"/>
              <a:gd name="connsiteX22-1599" fmla="*/ 647700 w 1794682"/>
              <a:gd name="connsiteY22-1600" fmla="*/ 1638300 h 2609850"/>
              <a:gd name="connsiteX23-1601" fmla="*/ 800100 w 1794682"/>
              <a:gd name="connsiteY23-1602" fmla="*/ 1638300 h 2609850"/>
              <a:gd name="connsiteX24-1603" fmla="*/ 800100 w 1794682"/>
              <a:gd name="connsiteY24-1604" fmla="*/ 1447800 h 2609850"/>
              <a:gd name="connsiteX25-1605" fmla="*/ 1009650 w 1794682"/>
              <a:gd name="connsiteY25-1606" fmla="*/ 1447800 h 2609850"/>
              <a:gd name="connsiteX26-1607" fmla="*/ 1009650 w 1794682"/>
              <a:gd name="connsiteY26-1608" fmla="*/ 1238250 h 2609850"/>
              <a:gd name="connsiteX27-1609" fmla="*/ 819150 w 1794682"/>
              <a:gd name="connsiteY27-1610" fmla="*/ 1238250 h 2609850"/>
              <a:gd name="connsiteX28-1611" fmla="*/ 819150 w 1794682"/>
              <a:gd name="connsiteY28-1612" fmla="*/ 1047750 h 2609850"/>
              <a:gd name="connsiteX29-1613" fmla="*/ 609600 w 1794682"/>
              <a:gd name="connsiteY29-1614" fmla="*/ 1047750 h 2609850"/>
              <a:gd name="connsiteX30-1615" fmla="*/ 609600 w 1794682"/>
              <a:gd name="connsiteY30-1616" fmla="*/ 800100 h 2609850"/>
              <a:gd name="connsiteX31-1617" fmla="*/ 400050 w 1794682"/>
              <a:gd name="connsiteY31-1618" fmla="*/ 800100 h 2609850"/>
              <a:gd name="connsiteX32-1619" fmla="*/ 400050 w 1794682"/>
              <a:gd name="connsiteY32-1620" fmla="*/ 609600 h 2609850"/>
              <a:gd name="connsiteX33-1621" fmla="*/ 228600 w 1794682"/>
              <a:gd name="connsiteY33-1622" fmla="*/ 609600 h 2609850"/>
              <a:gd name="connsiteX34-1623" fmla="*/ 228600 w 1794682"/>
              <a:gd name="connsiteY34-1624" fmla="*/ 419100 h 2609850"/>
              <a:gd name="connsiteX35-1625" fmla="*/ 0 w 1794682"/>
              <a:gd name="connsiteY35-1626" fmla="*/ 419100 h 2609850"/>
              <a:gd name="connsiteX36-1627" fmla="*/ 0 w 1794682"/>
              <a:gd name="connsiteY36-1628" fmla="*/ 0 h 2609850"/>
              <a:gd name="connsiteX0-1629" fmla="*/ 0 w 1794682"/>
              <a:gd name="connsiteY0-1630" fmla="*/ 0 h 2609850"/>
              <a:gd name="connsiteX1-1631" fmla="*/ 989739 w 1794682"/>
              <a:gd name="connsiteY1-1632" fmla="*/ 0 h 2609850"/>
              <a:gd name="connsiteX2-1633" fmla="*/ 993721 w 1794682"/>
              <a:gd name="connsiteY2-1634" fmla="*/ 216281 h 2609850"/>
              <a:gd name="connsiteX3-1635" fmla="*/ 1389789 w 1794682"/>
              <a:gd name="connsiteY3-1636" fmla="*/ 216281 h 2609850"/>
              <a:gd name="connsiteX4-1637" fmla="*/ 1389788 w 1794682"/>
              <a:gd name="connsiteY4-1638" fmla="*/ 398569 h 2609850"/>
              <a:gd name="connsiteX5-1639" fmla="*/ 1582549 w 1794682"/>
              <a:gd name="connsiteY5-1640" fmla="*/ 398568 h 2609850"/>
              <a:gd name="connsiteX6-1641" fmla="*/ 1578566 w 1794682"/>
              <a:gd name="connsiteY6-1642" fmla="*/ 802725 h 2609850"/>
              <a:gd name="connsiteX7-1643" fmla="*/ 1790701 w 1794682"/>
              <a:gd name="connsiteY7-1644" fmla="*/ 806832 h 2609850"/>
              <a:gd name="connsiteX8-1645" fmla="*/ 1794682 w 1794682"/>
              <a:gd name="connsiteY8-1646" fmla="*/ 1785113 h 2609850"/>
              <a:gd name="connsiteX9-1647" fmla="*/ 1578566 w 1794682"/>
              <a:gd name="connsiteY9-1648" fmla="*/ 1785113 h 2609850"/>
              <a:gd name="connsiteX10-1649" fmla="*/ 1578566 w 1794682"/>
              <a:gd name="connsiteY10-1650" fmla="*/ 2205695 h 2609850"/>
              <a:gd name="connsiteX11-1651" fmla="*/ 1400874 w 1794682"/>
              <a:gd name="connsiteY11-1652" fmla="*/ 2205694 h 2609850"/>
              <a:gd name="connsiteX12-1653" fmla="*/ 1400875 w 1794682"/>
              <a:gd name="connsiteY12-1654" fmla="*/ 2409657 h 2609850"/>
              <a:gd name="connsiteX13-1655" fmla="*/ 1021597 w 1794682"/>
              <a:gd name="connsiteY13-1656" fmla="*/ 2405550 h 2609850"/>
              <a:gd name="connsiteX14-1657" fmla="*/ 1017615 w 1794682"/>
              <a:gd name="connsiteY14-1658" fmla="*/ 2605744 h 2609850"/>
              <a:gd name="connsiteX15-1659" fmla="*/ 19050 w 1794682"/>
              <a:gd name="connsiteY15-1660" fmla="*/ 2609850 h 2609850"/>
              <a:gd name="connsiteX16-1661" fmla="*/ 19050 w 1794682"/>
              <a:gd name="connsiteY16-1662" fmla="*/ 2228850 h 2609850"/>
              <a:gd name="connsiteX17-1663" fmla="*/ 190500 w 1794682"/>
              <a:gd name="connsiteY17-1664" fmla="*/ 2228850 h 2609850"/>
              <a:gd name="connsiteX18-1665" fmla="*/ 190500 w 1794682"/>
              <a:gd name="connsiteY18-1666" fmla="*/ 2057400 h 2609850"/>
              <a:gd name="connsiteX19-1667" fmla="*/ 361950 w 1794682"/>
              <a:gd name="connsiteY19-1668" fmla="*/ 2057400 h 2609850"/>
              <a:gd name="connsiteX20-1669" fmla="*/ 361950 w 1794682"/>
              <a:gd name="connsiteY20-1670" fmla="*/ 1847850 h 2609850"/>
              <a:gd name="connsiteX21-1671" fmla="*/ 647700 w 1794682"/>
              <a:gd name="connsiteY21-1672" fmla="*/ 1847850 h 2609850"/>
              <a:gd name="connsiteX22-1673" fmla="*/ 647700 w 1794682"/>
              <a:gd name="connsiteY22-1674" fmla="*/ 1638300 h 2609850"/>
              <a:gd name="connsiteX23-1675" fmla="*/ 800100 w 1794682"/>
              <a:gd name="connsiteY23-1676" fmla="*/ 1638300 h 2609850"/>
              <a:gd name="connsiteX24-1677" fmla="*/ 800100 w 1794682"/>
              <a:gd name="connsiteY24-1678" fmla="*/ 1447800 h 2609850"/>
              <a:gd name="connsiteX25-1679" fmla="*/ 1009650 w 1794682"/>
              <a:gd name="connsiteY25-1680" fmla="*/ 1447800 h 2609850"/>
              <a:gd name="connsiteX26-1681" fmla="*/ 1009650 w 1794682"/>
              <a:gd name="connsiteY26-1682" fmla="*/ 1238250 h 2609850"/>
              <a:gd name="connsiteX27-1683" fmla="*/ 819150 w 1794682"/>
              <a:gd name="connsiteY27-1684" fmla="*/ 1238250 h 2609850"/>
              <a:gd name="connsiteX28-1685" fmla="*/ 819150 w 1794682"/>
              <a:gd name="connsiteY28-1686" fmla="*/ 1047750 h 2609850"/>
              <a:gd name="connsiteX29-1687" fmla="*/ 609600 w 1794682"/>
              <a:gd name="connsiteY29-1688" fmla="*/ 1047750 h 2609850"/>
              <a:gd name="connsiteX30-1689" fmla="*/ 609600 w 1794682"/>
              <a:gd name="connsiteY30-1690" fmla="*/ 800100 h 2609850"/>
              <a:gd name="connsiteX31-1691" fmla="*/ 400050 w 1794682"/>
              <a:gd name="connsiteY31-1692" fmla="*/ 800100 h 2609850"/>
              <a:gd name="connsiteX32-1693" fmla="*/ 400050 w 1794682"/>
              <a:gd name="connsiteY32-1694" fmla="*/ 609600 h 2609850"/>
              <a:gd name="connsiteX33-1695" fmla="*/ 228600 w 1794682"/>
              <a:gd name="connsiteY33-1696" fmla="*/ 609600 h 2609850"/>
              <a:gd name="connsiteX34-1697" fmla="*/ 228600 w 1794682"/>
              <a:gd name="connsiteY34-1698" fmla="*/ 419100 h 2609850"/>
              <a:gd name="connsiteX35-1699" fmla="*/ 0 w 1794682"/>
              <a:gd name="connsiteY35-1700" fmla="*/ 419100 h 2609850"/>
              <a:gd name="connsiteX36-1701" fmla="*/ 0 w 1794682"/>
              <a:gd name="connsiteY36-1702" fmla="*/ 0 h 2609850"/>
              <a:gd name="connsiteX0-1703" fmla="*/ 0 w 1794682"/>
              <a:gd name="connsiteY0-1704" fmla="*/ 0 h 2609850"/>
              <a:gd name="connsiteX1-1705" fmla="*/ 989739 w 1794682"/>
              <a:gd name="connsiteY1-1706" fmla="*/ 0 h 2609850"/>
              <a:gd name="connsiteX2-1707" fmla="*/ 993721 w 1794682"/>
              <a:gd name="connsiteY2-1708" fmla="*/ 216281 h 2609850"/>
              <a:gd name="connsiteX3-1709" fmla="*/ 1389789 w 1794682"/>
              <a:gd name="connsiteY3-1710" fmla="*/ 216281 h 2609850"/>
              <a:gd name="connsiteX4-1711" fmla="*/ 1389788 w 1794682"/>
              <a:gd name="connsiteY4-1712" fmla="*/ 398569 h 2609850"/>
              <a:gd name="connsiteX5-1713" fmla="*/ 1582549 w 1794682"/>
              <a:gd name="connsiteY5-1714" fmla="*/ 398568 h 2609850"/>
              <a:gd name="connsiteX6-1715" fmla="*/ 1578566 w 1794682"/>
              <a:gd name="connsiteY6-1716" fmla="*/ 802725 h 2609850"/>
              <a:gd name="connsiteX7-1717" fmla="*/ 1790701 w 1794682"/>
              <a:gd name="connsiteY7-1718" fmla="*/ 806832 h 2609850"/>
              <a:gd name="connsiteX8-1719" fmla="*/ 1794682 w 1794682"/>
              <a:gd name="connsiteY8-1720" fmla="*/ 1785113 h 2609850"/>
              <a:gd name="connsiteX9-1721" fmla="*/ 1578566 w 1794682"/>
              <a:gd name="connsiteY9-1722" fmla="*/ 1785113 h 2609850"/>
              <a:gd name="connsiteX10-1723" fmla="*/ 1578566 w 1794682"/>
              <a:gd name="connsiteY10-1724" fmla="*/ 2205695 h 2609850"/>
              <a:gd name="connsiteX11-1725" fmla="*/ 1400874 w 1794682"/>
              <a:gd name="connsiteY11-1726" fmla="*/ 2205694 h 2609850"/>
              <a:gd name="connsiteX12-1727" fmla="*/ 1400875 w 1794682"/>
              <a:gd name="connsiteY12-1728" fmla="*/ 2409657 h 2609850"/>
              <a:gd name="connsiteX13-1729" fmla="*/ 1021597 w 1794682"/>
              <a:gd name="connsiteY13-1730" fmla="*/ 2405550 h 2609850"/>
              <a:gd name="connsiteX14-1731" fmla="*/ 1017615 w 1794682"/>
              <a:gd name="connsiteY14-1732" fmla="*/ 2605744 h 2609850"/>
              <a:gd name="connsiteX15-1733" fmla="*/ 19050 w 1794682"/>
              <a:gd name="connsiteY15-1734" fmla="*/ 2609850 h 2609850"/>
              <a:gd name="connsiteX16-1735" fmla="*/ 19050 w 1794682"/>
              <a:gd name="connsiteY16-1736" fmla="*/ 2228850 h 2609850"/>
              <a:gd name="connsiteX17-1737" fmla="*/ 190500 w 1794682"/>
              <a:gd name="connsiteY17-1738" fmla="*/ 2228850 h 2609850"/>
              <a:gd name="connsiteX18-1739" fmla="*/ 190500 w 1794682"/>
              <a:gd name="connsiteY18-1740" fmla="*/ 2057400 h 2609850"/>
              <a:gd name="connsiteX19-1741" fmla="*/ 361950 w 1794682"/>
              <a:gd name="connsiteY19-1742" fmla="*/ 2057400 h 2609850"/>
              <a:gd name="connsiteX20-1743" fmla="*/ 361950 w 1794682"/>
              <a:gd name="connsiteY20-1744" fmla="*/ 1847850 h 2609850"/>
              <a:gd name="connsiteX21-1745" fmla="*/ 647700 w 1794682"/>
              <a:gd name="connsiteY21-1746" fmla="*/ 1847850 h 2609850"/>
              <a:gd name="connsiteX22-1747" fmla="*/ 647700 w 1794682"/>
              <a:gd name="connsiteY22-1748" fmla="*/ 1638300 h 2609850"/>
              <a:gd name="connsiteX23-1749" fmla="*/ 800100 w 1794682"/>
              <a:gd name="connsiteY23-1750" fmla="*/ 1638300 h 2609850"/>
              <a:gd name="connsiteX24-1751" fmla="*/ 800100 w 1794682"/>
              <a:gd name="connsiteY24-1752" fmla="*/ 1447800 h 2609850"/>
              <a:gd name="connsiteX25-1753" fmla="*/ 1009650 w 1794682"/>
              <a:gd name="connsiteY25-1754" fmla="*/ 1447800 h 2609850"/>
              <a:gd name="connsiteX26-1755" fmla="*/ 1009650 w 1794682"/>
              <a:gd name="connsiteY26-1756" fmla="*/ 1238250 h 2609850"/>
              <a:gd name="connsiteX27-1757" fmla="*/ 819150 w 1794682"/>
              <a:gd name="connsiteY27-1758" fmla="*/ 1238250 h 2609850"/>
              <a:gd name="connsiteX28-1759" fmla="*/ 819150 w 1794682"/>
              <a:gd name="connsiteY28-1760" fmla="*/ 1047750 h 2609850"/>
              <a:gd name="connsiteX29-1761" fmla="*/ 609600 w 1794682"/>
              <a:gd name="connsiteY29-1762" fmla="*/ 1047750 h 2609850"/>
              <a:gd name="connsiteX30-1763" fmla="*/ 609600 w 1794682"/>
              <a:gd name="connsiteY30-1764" fmla="*/ 800100 h 2609850"/>
              <a:gd name="connsiteX31-1765" fmla="*/ 400050 w 1794682"/>
              <a:gd name="connsiteY31-1766" fmla="*/ 800100 h 2609850"/>
              <a:gd name="connsiteX32-1767" fmla="*/ 400050 w 1794682"/>
              <a:gd name="connsiteY32-1768" fmla="*/ 609600 h 2609850"/>
              <a:gd name="connsiteX33-1769" fmla="*/ 228600 w 1794682"/>
              <a:gd name="connsiteY33-1770" fmla="*/ 609600 h 2609850"/>
              <a:gd name="connsiteX34-1771" fmla="*/ 228600 w 1794682"/>
              <a:gd name="connsiteY34-1772" fmla="*/ 419100 h 2609850"/>
              <a:gd name="connsiteX35-1773" fmla="*/ 0 w 1794682"/>
              <a:gd name="connsiteY35-1774" fmla="*/ 419100 h 2609850"/>
              <a:gd name="connsiteX36-1775" fmla="*/ 0 w 1794682"/>
              <a:gd name="connsiteY36-1776" fmla="*/ 0 h 2609850"/>
              <a:gd name="connsiteX0-1777" fmla="*/ 0 w 1794682"/>
              <a:gd name="connsiteY0-1778" fmla="*/ 0 h 2609850"/>
              <a:gd name="connsiteX1-1779" fmla="*/ 989739 w 1794682"/>
              <a:gd name="connsiteY1-1780" fmla="*/ 0 h 2609850"/>
              <a:gd name="connsiteX2-1781" fmla="*/ 993721 w 1794682"/>
              <a:gd name="connsiteY2-1782" fmla="*/ 216281 h 2609850"/>
              <a:gd name="connsiteX3-1783" fmla="*/ 1389789 w 1794682"/>
              <a:gd name="connsiteY3-1784" fmla="*/ 216281 h 2609850"/>
              <a:gd name="connsiteX4-1785" fmla="*/ 1389788 w 1794682"/>
              <a:gd name="connsiteY4-1786" fmla="*/ 398569 h 2609850"/>
              <a:gd name="connsiteX5-1787" fmla="*/ 1582549 w 1794682"/>
              <a:gd name="connsiteY5-1788" fmla="*/ 398568 h 2609850"/>
              <a:gd name="connsiteX6-1789" fmla="*/ 1582549 w 1794682"/>
              <a:gd name="connsiteY6-1790" fmla="*/ 802725 h 2609850"/>
              <a:gd name="connsiteX7-1791" fmla="*/ 1790701 w 1794682"/>
              <a:gd name="connsiteY7-1792" fmla="*/ 806832 h 2609850"/>
              <a:gd name="connsiteX8-1793" fmla="*/ 1794682 w 1794682"/>
              <a:gd name="connsiteY8-1794" fmla="*/ 1785113 h 2609850"/>
              <a:gd name="connsiteX9-1795" fmla="*/ 1578566 w 1794682"/>
              <a:gd name="connsiteY9-1796" fmla="*/ 1785113 h 2609850"/>
              <a:gd name="connsiteX10-1797" fmla="*/ 1578566 w 1794682"/>
              <a:gd name="connsiteY10-1798" fmla="*/ 2205695 h 2609850"/>
              <a:gd name="connsiteX11-1799" fmla="*/ 1400874 w 1794682"/>
              <a:gd name="connsiteY11-1800" fmla="*/ 2205694 h 2609850"/>
              <a:gd name="connsiteX12-1801" fmla="*/ 1400875 w 1794682"/>
              <a:gd name="connsiteY12-1802" fmla="*/ 2409657 h 2609850"/>
              <a:gd name="connsiteX13-1803" fmla="*/ 1021597 w 1794682"/>
              <a:gd name="connsiteY13-1804" fmla="*/ 2405550 h 2609850"/>
              <a:gd name="connsiteX14-1805" fmla="*/ 1017615 w 1794682"/>
              <a:gd name="connsiteY14-1806" fmla="*/ 2605744 h 2609850"/>
              <a:gd name="connsiteX15-1807" fmla="*/ 19050 w 1794682"/>
              <a:gd name="connsiteY15-1808" fmla="*/ 2609850 h 2609850"/>
              <a:gd name="connsiteX16-1809" fmla="*/ 19050 w 1794682"/>
              <a:gd name="connsiteY16-1810" fmla="*/ 2228850 h 2609850"/>
              <a:gd name="connsiteX17-1811" fmla="*/ 190500 w 1794682"/>
              <a:gd name="connsiteY17-1812" fmla="*/ 2228850 h 2609850"/>
              <a:gd name="connsiteX18-1813" fmla="*/ 190500 w 1794682"/>
              <a:gd name="connsiteY18-1814" fmla="*/ 2057400 h 2609850"/>
              <a:gd name="connsiteX19-1815" fmla="*/ 361950 w 1794682"/>
              <a:gd name="connsiteY19-1816" fmla="*/ 2057400 h 2609850"/>
              <a:gd name="connsiteX20-1817" fmla="*/ 361950 w 1794682"/>
              <a:gd name="connsiteY20-1818" fmla="*/ 1847850 h 2609850"/>
              <a:gd name="connsiteX21-1819" fmla="*/ 647700 w 1794682"/>
              <a:gd name="connsiteY21-1820" fmla="*/ 1847850 h 2609850"/>
              <a:gd name="connsiteX22-1821" fmla="*/ 647700 w 1794682"/>
              <a:gd name="connsiteY22-1822" fmla="*/ 1638300 h 2609850"/>
              <a:gd name="connsiteX23-1823" fmla="*/ 800100 w 1794682"/>
              <a:gd name="connsiteY23-1824" fmla="*/ 1638300 h 2609850"/>
              <a:gd name="connsiteX24-1825" fmla="*/ 800100 w 1794682"/>
              <a:gd name="connsiteY24-1826" fmla="*/ 1447800 h 2609850"/>
              <a:gd name="connsiteX25-1827" fmla="*/ 1009650 w 1794682"/>
              <a:gd name="connsiteY25-1828" fmla="*/ 1447800 h 2609850"/>
              <a:gd name="connsiteX26-1829" fmla="*/ 1009650 w 1794682"/>
              <a:gd name="connsiteY26-1830" fmla="*/ 1238250 h 2609850"/>
              <a:gd name="connsiteX27-1831" fmla="*/ 819150 w 1794682"/>
              <a:gd name="connsiteY27-1832" fmla="*/ 1238250 h 2609850"/>
              <a:gd name="connsiteX28-1833" fmla="*/ 819150 w 1794682"/>
              <a:gd name="connsiteY28-1834" fmla="*/ 1047750 h 2609850"/>
              <a:gd name="connsiteX29-1835" fmla="*/ 609600 w 1794682"/>
              <a:gd name="connsiteY29-1836" fmla="*/ 1047750 h 2609850"/>
              <a:gd name="connsiteX30-1837" fmla="*/ 609600 w 1794682"/>
              <a:gd name="connsiteY30-1838" fmla="*/ 800100 h 2609850"/>
              <a:gd name="connsiteX31-1839" fmla="*/ 400050 w 1794682"/>
              <a:gd name="connsiteY31-1840" fmla="*/ 800100 h 2609850"/>
              <a:gd name="connsiteX32-1841" fmla="*/ 400050 w 1794682"/>
              <a:gd name="connsiteY32-1842" fmla="*/ 609600 h 2609850"/>
              <a:gd name="connsiteX33-1843" fmla="*/ 228600 w 1794682"/>
              <a:gd name="connsiteY33-1844" fmla="*/ 609600 h 2609850"/>
              <a:gd name="connsiteX34-1845" fmla="*/ 228600 w 1794682"/>
              <a:gd name="connsiteY34-1846" fmla="*/ 419100 h 2609850"/>
              <a:gd name="connsiteX35-1847" fmla="*/ 0 w 1794682"/>
              <a:gd name="connsiteY35-1848" fmla="*/ 419100 h 2609850"/>
              <a:gd name="connsiteX36-1849" fmla="*/ 0 w 1794682"/>
              <a:gd name="connsiteY36-1850" fmla="*/ 0 h 2609850"/>
              <a:gd name="connsiteX0-1851" fmla="*/ 0 w 1794682"/>
              <a:gd name="connsiteY0-1852" fmla="*/ 0 h 2609850"/>
              <a:gd name="connsiteX1-1853" fmla="*/ 989739 w 1794682"/>
              <a:gd name="connsiteY1-1854" fmla="*/ 0 h 2609850"/>
              <a:gd name="connsiteX2-1855" fmla="*/ 993721 w 1794682"/>
              <a:gd name="connsiteY2-1856" fmla="*/ 216281 h 2609850"/>
              <a:gd name="connsiteX3-1857" fmla="*/ 1389789 w 1794682"/>
              <a:gd name="connsiteY3-1858" fmla="*/ 216281 h 2609850"/>
              <a:gd name="connsiteX4-1859" fmla="*/ 1389788 w 1794682"/>
              <a:gd name="connsiteY4-1860" fmla="*/ 398569 h 2609850"/>
              <a:gd name="connsiteX5-1861" fmla="*/ 1582549 w 1794682"/>
              <a:gd name="connsiteY5-1862" fmla="*/ 398568 h 2609850"/>
              <a:gd name="connsiteX6-1863" fmla="*/ 1582549 w 1794682"/>
              <a:gd name="connsiteY6-1864" fmla="*/ 802725 h 2609850"/>
              <a:gd name="connsiteX7-1865" fmla="*/ 1790701 w 1794682"/>
              <a:gd name="connsiteY7-1866" fmla="*/ 806832 h 2609850"/>
              <a:gd name="connsiteX8-1867" fmla="*/ 1794682 w 1794682"/>
              <a:gd name="connsiteY8-1868" fmla="*/ 1785113 h 2609850"/>
              <a:gd name="connsiteX9-1869" fmla="*/ 1578566 w 1794682"/>
              <a:gd name="connsiteY9-1870" fmla="*/ 1785113 h 2609850"/>
              <a:gd name="connsiteX10-1871" fmla="*/ 1578566 w 1794682"/>
              <a:gd name="connsiteY10-1872" fmla="*/ 2205695 h 2609850"/>
              <a:gd name="connsiteX11-1873" fmla="*/ 1400874 w 1794682"/>
              <a:gd name="connsiteY11-1874" fmla="*/ 2205694 h 2609850"/>
              <a:gd name="connsiteX12-1875" fmla="*/ 1400875 w 1794682"/>
              <a:gd name="connsiteY12-1876" fmla="*/ 2405551 h 2609850"/>
              <a:gd name="connsiteX13-1877" fmla="*/ 1021597 w 1794682"/>
              <a:gd name="connsiteY13-1878" fmla="*/ 2405550 h 2609850"/>
              <a:gd name="connsiteX14-1879" fmla="*/ 1017615 w 1794682"/>
              <a:gd name="connsiteY14-1880" fmla="*/ 2605744 h 2609850"/>
              <a:gd name="connsiteX15-1881" fmla="*/ 19050 w 1794682"/>
              <a:gd name="connsiteY15-1882" fmla="*/ 2609850 h 2609850"/>
              <a:gd name="connsiteX16-1883" fmla="*/ 19050 w 1794682"/>
              <a:gd name="connsiteY16-1884" fmla="*/ 2228850 h 2609850"/>
              <a:gd name="connsiteX17-1885" fmla="*/ 190500 w 1794682"/>
              <a:gd name="connsiteY17-1886" fmla="*/ 2228850 h 2609850"/>
              <a:gd name="connsiteX18-1887" fmla="*/ 190500 w 1794682"/>
              <a:gd name="connsiteY18-1888" fmla="*/ 2057400 h 2609850"/>
              <a:gd name="connsiteX19-1889" fmla="*/ 361950 w 1794682"/>
              <a:gd name="connsiteY19-1890" fmla="*/ 2057400 h 2609850"/>
              <a:gd name="connsiteX20-1891" fmla="*/ 361950 w 1794682"/>
              <a:gd name="connsiteY20-1892" fmla="*/ 1847850 h 2609850"/>
              <a:gd name="connsiteX21-1893" fmla="*/ 647700 w 1794682"/>
              <a:gd name="connsiteY21-1894" fmla="*/ 1847850 h 2609850"/>
              <a:gd name="connsiteX22-1895" fmla="*/ 647700 w 1794682"/>
              <a:gd name="connsiteY22-1896" fmla="*/ 1638300 h 2609850"/>
              <a:gd name="connsiteX23-1897" fmla="*/ 800100 w 1794682"/>
              <a:gd name="connsiteY23-1898" fmla="*/ 1638300 h 2609850"/>
              <a:gd name="connsiteX24-1899" fmla="*/ 800100 w 1794682"/>
              <a:gd name="connsiteY24-1900" fmla="*/ 1447800 h 2609850"/>
              <a:gd name="connsiteX25-1901" fmla="*/ 1009650 w 1794682"/>
              <a:gd name="connsiteY25-1902" fmla="*/ 1447800 h 2609850"/>
              <a:gd name="connsiteX26-1903" fmla="*/ 1009650 w 1794682"/>
              <a:gd name="connsiteY26-1904" fmla="*/ 1238250 h 2609850"/>
              <a:gd name="connsiteX27-1905" fmla="*/ 819150 w 1794682"/>
              <a:gd name="connsiteY27-1906" fmla="*/ 1238250 h 2609850"/>
              <a:gd name="connsiteX28-1907" fmla="*/ 819150 w 1794682"/>
              <a:gd name="connsiteY28-1908" fmla="*/ 1047750 h 2609850"/>
              <a:gd name="connsiteX29-1909" fmla="*/ 609600 w 1794682"/>
              <a:gd name="connsiteY29-1910" fmla="*/ 1047750 h 2609850"/>
              <a:gd name="connsiteX30-1911" fmla="*/ 609600 w 1794682"/>
              <a:gd name="connsiteY30-1912" fmla="*/ 800100 h 2609850"/>
              <a:gd name="connsiteX31-1913" fmla="*/ 400050 w 1794682"/>
              <a:gd name="connsiteY31-1914" fmla="*/ 800100 h 2609850"/>
              <a:gd name="connsiteX32-1915" fmla="*/ 400050 w 1794682"/>
              <a:gd name="connsiteY32-1916" fmla="*/ 609600 h 2609850"/>
              <a:gd name="connsiteX33-1917" fmla="*/ 228600 w 1794682"/>
              <a:gd name="connsiteY33-1918" fmla="*/ 609600 h 2609850"/>
              <a:gd name="connsiteX34-1919" fmla="*/ 228600 w 1794682"/>
              <a:gd name="connsiteY34-1920" fmla="*/ 419100 h 2609850"/>
              <a:gd name="connsiteX35-1921" fmla="*/ 0 w 1794682"/>
              <a:gd name="connsiteY35-1922" fmla="*/ 419100 h 2609850"/>
              <a:gd name="connsiteX36-1923" fmla="*/ 0 w 1794682"/>
              <a:gd name="connsiteY36-1924" fmla="*/ 0 h 2609850"/>
              <a:gd name="connsiteX0-1925" fmla="*/ 0 w 1794682"/>
              <a:gd name="connsiteY0-1926" fmla="*/ 0 h 2609850"/>
              <a:gd name="connsiteX1-1927" fmla="*/ 989739 w 1794682"/>
              <a:gd name="connsiteY1-1928" fmla="*/ 0 h 2609850"/>
              <a:gd name="connsiteX2-1929" fmla="*/ 993721 w 1794682"/>
              <a:gd name="connsiteY2-1930" fmla="*/ 216281 h 2609850"/>
              <a:gd name="connsiteX3-1931" fmla="*/ 1389789 w 1794682"/>
              <a:gd name="connsiteY3-1932" fmla="*/ 216281 h 2609850"/>
              <a:gd name="connsiteX4-1933" fmla="*/ 1389788 w 1794682"/>
              <a:gd name="connsiteY4-1934" fmla="*/ 398569 h 2609850"/>
              <a:gd name="connsiteX5-1935" fmla="*/ 1582549 w 1794682"/>
              <a:gd name="connsiteY5-1936" fmla="*/ 398568 h 2609850"/>
              <a:gd name="connsiteX6-1937" fmla="*/ 1582549 w 1794682"/>
              <a:gd name="connsiteY6-1938" fmla="*/ 802725 h 2609850"/>
              <a:gd name="connsiteX7-1939" fmla="*/ 1790701 w 1794682"/>
              <a:gd name="connsiteY7-1940" fmla="*/ 806832 h 2609850"/>
              <a:gd name="connsiteX8-1941" fmla="*/ 1794682 w 1794682"/>
              <a:gd name="connsiteY8-1942" fmla="*/ 1785113 h 2609850"/>
              <a:gd name="connsiteX9-1943" fmla="*/ 1578566 w 1794682"/>
              <a:gd name="connsiteY9-1944" fmla="*/ 1785113 h 2609850"/>
              <a:gd name="connsiteX10-1945" fmla="*/ 1578566 w 1794682"/>
              <a:gd name="connsiteY10-1946" fmla="*/ 2205695 h 2609850"/>
              <a:gd name="connsiteX11-1947" fmla="*/ 1400874 w 1794682"/>
              <a:gd name="connsiteY11-1948" fmla="*/ 2205694 h 2609850"/>
              <a:gd name="connsiteX12-1949" fmla="*/ 1400875 w 1794682"/>
              <a:gd name="connsiteY12-1950" fmla="*/ 2405551 h 2609850"/>
              <a:gd name="connsiteX13-1951" fmla="*/ 1021597 w 1794682"/>
              <a:gd name="connsiteY13-1952" fmla="*/ 2405550 h 2609850"/>
              <a:gd name="connsiteX14-1953" fmla="*/ 1017615 w 1794682"/>
              <a:gd name="connsiteY14-1954" fmla="*/ 2605744 h 2609850"/>
              <a:gd name="connsiteX15-1955" fmla="*/ 19050 w 1794682"/>
              <a:gd name="connsiteY15-1956" fmla="*/ 2609850 h 2609850"/>
              <a:gd name="connsiteX16-1957" fmla="*/ 19050 w 1794682"/>
              <a:gd name="connsiteY16-1958" fmla="*/ 2228850 h 2609850"/>
              <a:gd name="connsiteX17-1959" fmla="*/ 190500 w 1794682"/>
              <a:gd name="connsiteY17-1960" fmla="*/ 2228850 h 2609850"/>
              <a:gd name="connsiteX18-1961" fmla="*/ 190500 w 1794682"/>
              <a:gd name="connsiteY18-1962" fmla="*/ 2057400 h 2609850"/>
              <a:gd name="connsiteX19-1963" fmla="*/ 361950 w 1794682"/>
              <a:gd name="connsiteY19-1964" fmla="*/ 2057400 h 2609850"/>
              <a:gd name="connsiteX20-1965" fmla="*/ 361950 w 1794682"/>
              <a:gd name="connsiteY20-1966" fmla="*/ 1847850 h 2609850"/>
              <a:gd name="connsiteX21-1967" fmla="*/ 647700 w 1794682"/>
              <a:gd name="connsiteY21-1968" fmla="*/ 1847850 h 2609850"/>
              <a:gd name="connsiteX22-1969" fmla="*/ 647700 w 1794682"/>
              <a:gd name="connsiteY22-1970" fmla="*/ 1638300 h 2609850"/>
              <a:gd name="connsiteX23-1971" fmla="*/ 800100 w 1794682"/>
              <a:gd name="connsiteY23-1972" fmla="*/ 1638300 h 2609850"/>
              <a:gd name="connsiteX24-1973" fmla="*/ 800100 w 1794682"/>
              <a:gd name="connsiteY24-1974" fmla="*/ 1447800 h 2609850"/>
              <a:gd name="connsiteX25-1975" fmla="*/ 1009650 w 1794682"/>
              <a:gd name="connsiteY25-1976" fmla="*/ 1447800 h 2609850"/>
              <a:gd name="connsiteX26-1977" fmla="*/ 1009650 w 1794682"/>
              <a:gd name="connsiteY26-1978" fmla="*/ 1238250 h 2609850"/>
              <a:gd name="connsiteX27-1979" fmla="*/ 819150 w 1794682"/>
              <a:gd name="connsiteY27-1980" fmla="*/ 1238250 h 2609850"/>
              <a:gd name="connsiteX28-1981" fmla="*/ 819150 w 1794682"/>
              <a:gd name="connsiteY28-1982" fmla="*/ 1047750 h 2609850"/>
              <a:gd name="connsiteX29-1983" fmla="*/ 609600 w 1794682"/>
              <a:gd name="connsiteY29-1984" fmla="*/ 1047750 h 2609850"/>
              <a:gd name="connsiteX30-1985" fmla="*/ 609600 w 1794682"/>
              <a:gd name="connsiteY30-1986" fmla="*/ 800100 h 2609850"/>
              <a:gd name="connsiteX31-1987" fmla="*/ 400050 w 1794682"/>
              <a:gd name="connsiteY31-1988" fmla="*/ 800100 h 2609850"/>
              <a:gd name="connsiteX32-1989" fmla="*/ 400050 w 1794682"/>
              <a:gd name="connsiteY32-1990" fmla="*/ 609600 h 2609850"/>
              <a:gd name="connsiteX33-1991" fmla="*/ 228600 w 1794682"/>
              <a:gd name="connsiteY33-1992" fmla="*/ 609600 h 2609850"/>
              <a:gd name="connsiteX34-1993" fmla="*/ 228600 w 1794682"/>
              <a:gd name="connsiteY34-1994" fmla="*/ 419100 h 2609850"/>
              <a:gd name="connsiteX35-1995" fmla="*/ 0 w 1794682"/>
              <a:gd name="connsiteY35-1996" fmla="*/ 419100 h 2609850"/>
              <a:gd name="connsiteX36-1997" fmla="*/ 0 w 1794682"/>
              <a:gd name="connsiteY36-1998" fmla="*/ 0 h 2609850"/>
              <a:gd name="connsiteX0-1999" fmla="*/ 0 w 1794682"/>
              <a:gd name="connsiteY0-2000" fmla="*/ 0 h 2609850"/>
              <a:gd name="connsiteX1-2001" fmla="*/ 989739 w 1794682"/>
              <a:gd name="connsiteY1-2002" fmla="*/ 0 h 2609850"/>
              <a:gd name="connsiteX2-2003" fmla="*/ 993721 w 1794682"/>
              <a:gd name="connsiteY2-2004" fmla="*/ 216281 h 2609850"/>
              <a:gd name="connsiteX3-2005" fmla="*/ 1389789 w 1794682"/>
              <a:gd name="connsiteY3-2006" fmla="*/ 216281 h 2609850"/>
              <a:gd name="connsiteX4-2007" fmla="*/ 1389788 w 1794682"/>
              <a:gd name="connsiteY4-2008" fmla="*/ 398569 h 2609850"/>
              <a:gd name="connsiteX5-2009" fmla="*/ 1582549 w 1794682"/>
              <a:gd name="connsiteY5-2010" fmla="*/ 398568 h 2609850"/>
              <a:gd name="connsiteX6-2011" fmla="*/ 1582549 w 1794682"/>
              <a:gd name="connsiteY6-2012" fmla="*/ 802725 h 2609850"/>
              <a:gd name="connsiteX7-2013" fmla="*/ 1790701 w 1794682"/>
              <a:gd name="connsiteY7-2014" fmla="*/ 806832 h 2609850"/>
              <a:gd name="connsiteX8-2015" fmla="*/ 1794682 w 1794682"/>
              <a:gd name="connsiteY8-2016" fmla="*/ 1785113 h 2609850"/>
              <a:gd name="connsiteX9-2017" fmla="*/ 1578566 w 1794682"/>
              <a:gd name="connsiteY9-2018" fmla="*/ 1785113 h 2609850"/>
              <a:gd name="connsiteX10-2019" fmla="*/ 1578566 w 1794682"/>
              <a:gd name="connsiteY10-2020" fmla="*/ 2205695 h 2609850"/>
              <a:gd name="connsiteX11-2021" fmla="*/ 1400874 w 1794682"/>
              <a:gd name="connsiteY11-2022" fmla="*/ 2205694 h 2609850"/>
              <a:gd name="connsiteX12-2023" fmla="*/ 1400875 w 1794682"/>
              <a:gd name="connsiteY12-2024" fmla="*/ 2405551 h 2609850"/>
              <a:gd name="connsiteX13-2025" fmla="*/ 1021597 w 1794682"/>
              <a:gd name="connsiteY13-2026" fmla="*/ 2405550 h 2609850"/>
              <a:gd name="connsiteX14-2027" fmla="*/ 1033544 w 1794682"/>
              <a:gd name="connsiteY14-2028" fmla="*/ 2605744 h 2609850"/>
              <a:gd name="connsiteX15-2029" fmla="*/ 19050 w 1794682"/>
              <a:gd name="connsiteY15-2030" fmla="*/ 2609850 h 2609850"/>
              <a:gd name="connsiteX16-2031" fmla="*/ 19050 w 1794682"/>
              <a:gd name="connsiteY16-2032" fmla="*/ 2228850 h 2609850"/>
              <a:gd name="connsiteX17-2033" fmla="*/ 190500 w 1794682"/>
              <a:gd name="connsiteY17-2034" fmla="*/ 2228850 h 2609850"/>
              <a:gd name="connsiteX18-2035" fmla="*/ 190500 w 1794682"/>
              <a:gd name="connsiteY18-2036" fmla="*/ 2057400 h 2609850"/>
              <a:gd name="connsiteX19-2037" fmla="*/ 361950 w 1794682"/>
              <a:gd name="connsiteY19-2038" fmla="*/ 2057400 h 2609850"/>
              <a:gd name="connsiteX20-2039" fmla="*/ 361950 w 1794682"/>
              <a:gd name="connsiteY20-2040" fmla="*/ 1847850 h 2609850"/>
              <a:gd name="connsiteX21-2041" fmla="*/ 647700 w 1794682"/>
              <a:gd name="connsiteY21-2042" fmla="*/ 1847850 h 2609850"/>
              <a:gd name="connsiteX22-2043" fmla="*/ 647700 w 1794682"/>
              <a:gd name="connsiteY22-2044" fmla="*/ 1638300 h 2609850"/>
              <a:gd name="connsiteX23-2045" fmla="*/ 800100 w 1794682"/>
              <a:gd name="connsiteY23-2046" fmla="*/ 1638300 h 2609850"/>
              <a:gd name="connsiteX24-2047" fmla="*/ 800100 w 1794682"/>
              <a:gd name="connsiteY24-2048" fmla="*/ 1447800 h 2609850"/>
              <a:gd name="connsiteX25-2049" fmla="*/ 1009650 w 1794682"/>
              <a:gd name="connsiteY25-2050" fmla="*/ 1447800 h 2609850"/>
              <a:gd name="connsiteX26-2051" fmla="*/ 1009650 w 1794682"/>
              <a:gd name="connsiteY26-2052" fmla="*/ 1238250 h 2609850"/>
              <a:gd name="connsiteX27-2053" fmla="*/ 819150 w 1794682"/>
              <a:gd name="connsiteY27-2054" fmla="*/ 1238250 h 2609850"/>
              <a:gd name="connsiteX28-2055" fmla="*/ 819150 w 1794682"/>
              <a:gd name="connsiteY28-2056" fmla="*/ 1047750 h 2609850"/>
              <a:gd name="connsiteX29-2057" fmla="*/ 609600 w 1794682"/>
              <a:gd name="connsiteY29-2058" fmla="*/ 1047750 h 2609850"/>
              <a:gd name="connsiteX30-2059" fmla="*/ 609600 w 1794682"/>
              <a:gd name="connsiteY30-2060" fmla="*/ 800100 h 2609850"/>
              <a:gd name="connsiteX31-2061" fmla="*/ 400050 w 1794682"/>
              <a:gd name="connsiteY31-2062" fmla="*/ 800100 h 2609850"/>
              <a:gd name="connsiteX32-2063" fmla="*/ 400050 w 1794682"/>
              <a:gd name="connsiteY32-2064" fmla="*/ 609600 h 2609850"/>
              <a:gd name="connsiteX33-2065" fmla="*/ 228600 w 1794682"/>
              <a:gd name="connsiteY33-2066" fmla="*/ 609600 h 2609850"/>
              <a:gd name="connsiteX34-2067" fmla="*/ 228600 w 1794682"/>
              <a:gd name="connsiteY34-2068" fmla="*/ 419100 h 2609850"/>
              <a:gd name="connsiteX35-2069" fmla="*/ 0 w 1794682"/>
              <a:gd name="connsiteY35-2070" fmla="*/ 419100 h 2609850"/>
              <a:gd name="connsiteX36-2071" fmla="*/ 0 w 1794682"/>
              <a:gd name="connsiteY36-2072" fmla="*/ 0 h 2609850"/>
              <a:gd name="connsiteX0-2073" fmla="*/ 0 w 1794682"/>
              <a:gd name="connsiteY0-2074" fmla="*/ 0 h 2609850"/>
              <a:gd name="connsiteX1-2075" fmla="*/ 989739 w 1794682"/>
              <a:gd name="connsiteY1-2076" fmla="*/ 0 h 2609850"/>
              <a:gd name="connsiteX2-2077" fmla="*/ 993721 w 1794682"/>
              <a:gd name="connsiteY2-2078" fmla="*/ 216281 h 2609850"/>
              <a:gd name="connsiteX3-2079" fmla="*/ 1389789 w 1794682"/>
              <a:gd name="connsiteY3-2080" fmla="*/ 216281 h 2609850"/>
              <a:gd name="connsiteX4-2081" fmla="*/ 1389788 w 1794682"/>
              <a:gd name="connsiteY4-2082" fmla="*/ 398569 h 2609850"/>
              <a:gd name="connsiteX5-2083" fmla="*/ 1582549 w 1794682"/>
              <a:gd name="connsiteY5-2084" fmla="*/ 398568 h 2609850"/>
              <a:gd name="connsiteX6-2085" fmla="*/ 1582549 w 1794682"/>
              <a:gd name="connsiteY6-2086" fmla="*/ 802725 h 2609850"/>
              <a:gd name="connsiteX7-2087" fmla="*/ 1790701 w 1794682"/>
              <a:gd name="connsiteY7-2088" fmla="*/ 806832 h 2609850"/>
              <a:gd name="connsiteX8-2089" fmla="*/ 1794682 w 1794682"/>
              <a:gd name="connsiteY8-2090" fmla="*/ 1785113 h 2609850"/>
              <a:gd name="connsiteX9-2091" fmla="*/ 1578566 w 1794682"/>
              <a:gd name="connsiteY9-2092" fmla="*/ 1785113 h 2609850"/>
              <a:gd name="connsiteX10-2093" fmla="*/ 1578566 w 1794682"/>
              <a:gd name="connsiteY10-2094" fmla="*/ 2205695 h 2609850"/>
              <a:gd name="connsiteX11-2095" fmla="*/ 1400874 w 1794682"/>
              <a:gd name="connsiteY11-2096" fmla="*/ 2205694 h 2609850"/>
              <a:gd name="connsiteX12-2097" fmla="*/ 1400875 w 1794682"/>
              <a:gd name="connsiteY12-2098" fmla="*/ 2405551 h 2609850"/>
              <a:gd name="connsiteX13-2099" fmla="*/ 1021597 w 1794682"/>
              <a:gd name="connsiteY13-2100" fmla="*/ 2405550 h 2609850"/>
              <a:gd name="connsiteX14-2101" fmla="*/ 1021597 w 1794682"/>
              <a:gd name="connsiteY14-2102" fmla="*/ 2601638 h 2609850"/>
              <a:gd name="connsiteX15-2103" fmla="*/ 19050 w 1794682"/>
              <a:gd name="connsiteY15-2104" fmla="*/ 2609850 h 2609850"/>
              <a:gd name="connsiteX16-2105" fmla="*/ 19050 w 1794682"/>
              <a:gd name="connsiteY16-2106" fmla="*/ 2228850 h 2609850"/>
              <a:gd name="connsiteX17-2107" fmla="*/ 190500 w 1794682"/>
              <a:gd name="connsiteY17-2108" fmla="*/ 2228850 h 2609850"/>
              <a:gd name="connsiteX18-2109" fmla="*/ 190500 w 1794682"/>
              <a:gd name="connsiteY18-2110" fmla="*/ 2057400 h 2609850"/>
              <a:gd name="connsiteX19-2111" fmla="*/ 361950 w 1794682"/>
              <a:gd name="connsiteY19-2112" fmla="*/ 2057400 h 2609850"/>
              <a:gd name="connsiteX20-2113" fmla="*/ 361950 w 1794682"/>
              <a:gd name="connsiteY20-2114" fmla="*/ 1847850 h 2609850"/>
              <a:gd name="connsiteX21-2115" fmla="*/ 647700 w 1794682"/>
              <a:gd name="connsiteY21-2116" fmla="*/ 1847850 h 2609850"/>
              <a:gd name="connsiteX22-2117" fmla="*/ 647700 w 1794682"/>
              <a:gd name="connsiteY22-2118" fmla="*/ 1638300 h 2609850"/>
              <a:gd name="connsiteX23-2119" fmla="*/ 800100 w 1794682"/>
              <a:gd name="connsiteY23-2120" fmla="*/ 1638300 h 2609850"/>
              <a:gd name="connsiteX24-2121" fmla="*/ 800100 w 1794682"/>
              <a:gd name="connsiteY24-2122" fmla="*/ 1447800 h 2609850"/>
              <a:gd name="connsiteX25-2123" fmla="*/ 1009650 w 1794682"/>
              <a:gd name="connsiteY25-2124" fmla="*/ 1447800 h 2609850"/>
              <a:gd name="connsiteX26-2125" fmla="*/ 1009650 w 1794682"/>
              <a:gd name="connsiteY26-2126" fmla="*/ 1238250 h 2609850"/>
              <a:gd name="connsiteX27-2127" fmla="*/ 819150 w 1794682"/>
              <a:gd name="connsiteY27-2128" fmla="*/ 1238250 h 2609850"/>
              <a:gd name="connsiteX28-2129" fmla="*/ 819150 w 1794682"/>
              <a:gd name="connsiteY28-2130" fmla="*/ 1047750 h 2609850"/>
              <a:gd name="connsiteX29-2131" fmla="*/ 609600 w 1794682"/>
              <a:gd name="connsiteY29-2132" fmla="*/ 1047750 h 2609850"/>
              <a:gd name="connsiteX30-2133" fmla="*/ 609600 w 1794682"/>
              <a:gd name="connsiteY30-2134" fmla="*/ 800100 h 2609850"/>
              <a:gd name="connsiteX31-2135" fmla="*/ 400050 w 1794682"/>
              <a:gd name="connsiteY31-2136" fmla="*/ 800100 h 2609850"/>
              <a:gd name="connsiteX32-2137" fmla="*/ 400050 w 1794682"/>
              <a:gd name="connsiteY32-2138" fmla="*/ 609600 h 2609850"/>
              <a:gd name="connsiteX33-2139" fmla="*/ 228600 w 1794682"/>
              <a:gd name="connsiteY33-2140" fmla="*/ 609600 h 2609850"/>
              <a:gd name="connsiteX34-2141" fmla="*/ 228600 w 1794682"/>
              <a:gd name="connsiteY34-2142" fmla="*/ 419100 h 2609850"/>
              <a:gd name="connsiteX35-2143" fmla="*/ 0 w 1794682"/>
              <a:gd name="connsiteY35-2144" fmla="*/ 419100 h 2609850"/>
              <a:gd name="connsiteX36-2145" fmla="*/ 0 w 1794682"/>
              <a:gd name="connsiteY36-2146" fmla="*/ 0 h 2609850"/>
              <a:gd name="connsiteX0-2147" fmla="*/ 0 w 1794682"/>
              <a:gd name="connsiteY0-2148" fmla="*/ 0 h 2609850"/>
              <a:gd name="connsiteX1-2149" fmla="*/ 989739 w 1794682"/>
              <a:gd name="connsiteY1-2150" fmla="*/ 0 h 2609850"/>
              <a:gd name="connsiteX2-2151" fmla="*/ 993721 w 1794682"/>
              <a:gd name="connsiteY2-2152" fmla="*/ 216281 h 2609850"/>
              <a:gd name="connsiteX3-2153" fmla="*/ 1389789 w 1794682"/>
              <a:gd name="connsiteY3-2154" fmla="*/ 216281 h 2609850"/>
              <a:gd name="connsiteX4-2155" fmla="*/ 1389788 w 1794682"/>
              <a:gd name="connsiteY4-2156" fmla="*/ 398569 h 2609850"/>
              <a:gd name="connsiteX5-2157" fmla="*/ 1582549 w 1794682"/>
              <a:gd name="connsiteY5-2158" fmla="*/ 398568 h 2609850"/>
              <a:gd name="connsiteX6-2159" fmla="*/ 1582549 w 1794682"/>
              <a:gd name="connsiteY6-2160" fmla="*/ 802725 h 2609850"/>
              <a:gd name="connsiteX7-2161" fmla="*/ 1790701 w 1794682"/>
              <a:gd name="connsiteY7-2162" fmla="*/ 806832 h 2609850"/>
              <a:gd name="connsiteX8-2163" fmla="*/ 1794682 w 1794682"/>
              <a:gd name="connsiteY8-2164" fmla="*/ 1785113 h 2609850"/>
              <a:gd name="connsiteX9-2165" fmla="*/ 1578566 w 1794682"/>
              <a:gd name="connsiteY9-2166" fmla="*/ 1785113 h 2609850"/>
              <a:gd name="connsiteX10-2167" fmla="*/ 1578566 w 1794682"/>
              <a:gd name="connsiteY10-2168" fmla="*/ 2205695 h 2609850"/>
              <a:gd name="connsiteX11-2169" fmla="*/ 1400874 w 1794682"/>
              <a:gd name="connsiteY11-2170" fmla="*/ 2205694 h 2609850"/>
              <a:gd name="connsiteX12-2171" fmla="*/ 1400875 w 1794682"/>
              <a:gd name="connsiteY12-2172" fmla="*/ 2405551 h 2609850"/>
              <a:gd name="connsiteX13-2173" fmla="*/ 1021597 w 1794682"/>
              <a:gd name="connsiteY13-2174" fmla="*/ 2405550 h 2609850"/>
              <a:gd name="connsiteX14-2175" fmla="*/ 1021597 w 1794682"/>
              <a:gd name="connsiteY14-2176" fmla="*/ 2601638 h 2609850"/>
              <a:gd name="connsiteX15-2177" fmla="*/ 19050 w 1794682"/>
              <a:gd name="connsiteY15-2178" fmla="*/ 2609850 h 2609850"/>
              <a:gd name="connsiteX16-2179" fmla="*/ 19050 w 1794682"/>
              <a:gd name="connsiteY16-2180" fmla="*/ 2228850 h 2609850"/>
              <a:gd name="connsiteX17-2181" fmla="*/ 190500 w 1794682"/>
              <a:gd name="connsiteY17-2182" fmla="*/ 2228850 h 2609850"/>
              <a:gd name="connsiteX18-2183" fmla="*/ 190500 w 1794682"/>
              <a:gd name="connsiteY18-2184" fmla="*/ 2057400 h 2609850"/>
              <a:gd name="connsiteX19-2185" fmla="*/ 361950 w 1794682"/>
              <a:gd name="connsiteY19-2186" fmla="*/ 2057400 h 2609850"/>
              <a:gd name="connsiteX20-2187" fmla="*/ 361950 w 1794682"/>
              <a:gd name="connsiteY20-2188" fmla="*/ 1847850 h 2609850"/>
              <a:gd name="connsiteX21-2189" fmla="*/ 647700 w 1794682"/>
              <a:gd name="connsiteY21-2190" fmla="*/ 1847850 h 2609850"/>
              <a:gd name="connsiteX22-2191" fmla="*/ 647700 w 1794682"/>
              <a:gd name="connsiteY22-2192" fmla="*/ 1638300 h 2609850"/>
              <a:gd name="connsiteX23-2193" fmla="*/ 800100 w 1794682"/>
              <a:gd name="connsiteY23-2194" fmla="*/ 1638300 h 2609850"/>
              <a:gd name="connsiteX24-2195" fmla="*/ 800100 w 1794682"/>
              <a:gd name="connsiteY24-2196" fmla="*/ 1447800 h 2609850"/>
              <a:gd name="connsiteX25-2197" fmla="*/ 1009650 w 1794682"/>
              <a:gd name="connsiteY25-2198" fmla="*/ 1447800 h 2609850"/>
              <a:gd name="connsiteX26-2199" fmla="*/ 1009650 w 1794682"/>
              <a:gd name="connsiteY26-2200" fmla="*/ 1238250 h 2609850"/>
              <a:gd name="connsiteX27-2201" fmla="*/ 819150 w 1794682"/>
              <a:gd name="connsiteY27-2202" fmla="*/ 1238250 h 2609850"/>
              <a:gd name="connsiteX28-2203" fmla="*/ 819150 w 1794682"/>
              <a:gd name="connsiteY28-2204" fmla="*/ 1047750 h 2609850"/>
              <a:gd name="connsiteX29-2205" fmla="*/ 609600 w 1794682"/>
              <a:gd name="connsiteY29-2206" fmla="*/ 1047750 h 2609850"/>
              <a:gd name="connsiteX30-2207" fmla="*/ 609600 w 1794682"/>
              <a:gd name="connsiteY30-2208" fmla="*/ 800100 h 2609850"/>
              <a:gd name="connsiteX31-2209" fmla="*/ 400050 w 1794682"/>
              <a:gd name="connsiteY31-2210" fmla="*/ 800100 h 2609850"/>
              <a:gd name="connsiteX32-2211" fmla="*/ 400050 w 1794682"/>
              <a:gd name="connsiteY32-2212" fmla="*/ 609600 h 2609850"/>
              <a:gd name="connsiteX33-2213" fmla="*/ 228600 w 1794682"/>
              <a:gd name="connsiteY33-2214" fmla="*/ 609600 h 2609850"/>
              <a:gd name="connsiteX34-2215" fmla="*/ 228600 w 1794682"/>
              <a:gd name="connsiteY34-2216" fmla="*/ 419100 h 2609850"/>
              <a:gd name="connsiteX35-2217" fmla="*/ 0 w 1794682"/>
              <a:gd name="connsiteY35-2218" fmla="*/ 419100 h 2609850"/>
              <a:gd name="connsiteX36-2219" fmla="*/ 0 w 1794682"/>
              <a:gd name="connsiteY36-2220" fmla="*/ 0 h 2609850"/>
              <a:gd name="connsiteX0-2221" fmla="*/ 0 w 1794682"/>
              <a:gd name="connsiteY0-2222" fmla="*/ 0 h 2609850"/>
              <a:gd name="connsiteX1-2223" fmla="*/ 989739 w 1794682"/>
              <a:gd name="connsiteY1-2224" fmla="*/ 0 h 2609850"/>
              <a:gd name="connsiteX2-2225" fmla="*/ 993721 w 1794682"/>
              <a:gd name="connsiteY2-2226" fmla="*/ 216281 h 2609850"/>
              <a:gd name="connsiteX3-2227" fmla="*/ 1389789 w 1794682"/>
              <a:gd name="connsiteY3-2228" fmla="*/ 216281 h 2609850"/>
              <a:gd name="connsiteX4-2229" fmla="*/ 1389788 w 1794682"/>
              <a:gd name="connsiteY4-2230" fmla="*/ 398569 h 2609850"/>
              <a:gd name="connsiteX5-2231" fmla="*/ 1582549 w 1794682"/>
              <a:gd name="connsiteY5-2232" fmla="*/ 398568 h 2609850"/>
              <a:gd name="connsiteX6-2233" fmla="*/ 1582549 w 1794682"/>
              <a:gd name="connsiteY6-2234" fmla="*/ 802725 h 2609850"/>
              <a:gd name="connsiteX7-2235" fmla="*/ 1790701 w 1794682"/>
              <a:gd name="connsiteY7-2236" fmla="*/ 806832 h 2609850"/>
              <a:gd name="connsiteX8-2237" fmla="*/ 1794682 w 1794682"/>
              <a:gd name="connsiteY8-2238" fmla="*/ 1785113 h 2609850"/>
              <a:gd name="connsiteX9-2239" fmla="*/ 1578566 w 1794682"/>
              <a:gd name="connsiteY9-2240" fmla="*/ 1785113 h 2609850"/>
              <a:gd name="connsiteX10-2241" fmla="*/ 1578566 w 1794682"/>
              <a:gd name="connsiteY10-2242" fmla="*/ 2205695 h 2609850"/>
              <a:gd name="connsiteX11-2243" fmla="*/ 1400874 w 1794682"/>
              <a:gd name="connsiteY11-2244" fmla="*/ 2205694 h 2609850"/>
              <a:gd name="connsiteX12-2245" fmla="*/ 1400875 w 1794682"/>
              <a:gd name="connsiteY12-2246" fmla="*/ 2405551 h 2609850"/>
              <a:gd name="connsiteX13-2247" fmla="*/ 1021597 w 1794682"/>
              <a:gd name="connsiteY13-2248" fmla="*/ 2405550 h 2609850"/>
              <a:gd name="connsiteX14-2249" fmla="*/ 1021597 w 1794682"/>
              <a:gd name="connsiteY14-2250" fmla="*/ 2601638 h 2609850"/>
              <a:gd name="connsiteX15-2251" fmla="*/ 19050 w 1794682"/>
              <a:gd name="connsiteY15-2252" fmla="*/ 2609850 h 2609850"/>
              <a:gd name="connsiteX16-2253" fmla="*/ 19050 w 1794682"/>
              <a:gd name="connsiteY16-2254" fmla="*/ 2228850 h 2609850"/>
              <a:gd name="connsiteX17-2255" fmla="*/ 190500 w 1794682"/>
              <a:gd name="connsiteY17-2256" fmla="*/ 2228850 h 2609850"/>
              <a:gd name="connsiteX18-2257" fmla="*/ 190500 w 1794682"/>
              <a:gd name="connsiteY18-2258" fmla="*/ 2057400 h 2609850"/>
              <a:gd name="connsiteX19-2259" fmla="*/ 361950 w 1794682"/>
              <a:gd name="connsiteY19-2260" fmla="*/ 2057400 h 2609850"/>
              <a:gd name="connsiteX20-2261" fmla="*/ 361950 w 1794682"/>
              <a:gd name="connsiteY20-2262" fmla="*/ 1847850 h 2609850"/>
              <a:gd name="connsiteX21-2263" fmla="*/ 647700 w 1794682"/>
              <a:gd name="connsiteY21-2264" fmla="*/ 1847850 h 2609850"/>
              <a:gd name="connsiteX22-2265" fmla="*/ 647700 w 1794682"/>
              <a:gd name="connsiteY22-2266" fmla="*/ 1638300 h 2609850"/>
              <a:gd name="connsiteX23-2267" fmla="*/ 800100 w 1794682"/>
              <a:gd name="connsiteY23-2268" fmla="*/ 1638300 h 2609850"/>
              <a:gd name="connsiteX24-2269" fmla="*/ 800100 w 1794682"/>
              <a:gd name="connsiteY24-2270" fmla="*/ 1447800 h 2609850"/>
              <a:gd name="connsiteX25-2271" fmla="*/ 1009650 w 1794682"/>
              <a:gd name="connsiteY25-2272" fmla="*/ 1447800 h 2609850"/>
              <a:gd name="connsiteX26-2273" fmla="*/ 1009650 w 1794682"/>
              <a:gd name="connsiteY26-2274" fmla="*/ 1238250 h 2609850"/>
              <a:gd name="connsiteX27-2275" fmla="*/ 819150 w 1794682"/>
              <a:gd name="connsiteY27-2276" fmla="*/ 1238250 h 2609850"/>
              <a:gd name="connsiteX28-2277" fmla="*/ 819150 w 1794682"/>
              <a:gd name="connsiteY28-2278" fmla="*/ 1047750 h 2609850"/>
              <a:gd name="connsiteX29-2279" fmla="*/ 609600 w 1794682"/>
              <a:gd name="connsiteY29-2280" fmla="*/ 1047750 h 2609850"/>
              <a:gd name="connsiteX30-2281" fmla="*/ 609600 w 1794682"/>
              <a:gd name="connsiteY30-2282" fmla="*/ 800100 h 2609850"/>
              <a:gd name="connsiteX31-2283" fmla="*/ 400050 w 1794682"/>
              <a:gd name="connsiteY31-2284" fmla="*/ 800100 h 2609850"/>
              <a:gd name="connsiteX32-2285" fmla="*/ 400050 w 1794682"/>
              <a:gd name="connsiteY32-2286" fmla="*/ 609600 h 2609850"/>
              <a:gd name="connsiteX33-2287" fmla="*/ 228600 w 1794682"/>
              <a:gd name="connsiteY33-2288" fmla="*/ 609600 h 2609850"/>
              <a:gd name="connsiteX34-2289" fmla="*/ 228600 w 1794682"/>
              <a:gd name="connsiteY34-2290" fmla="*/ 419100 h 2609850"/>
              <a:gd name="connsiteX35-2291" fmla="*/ 0 w 1794682"/>
              <a:gd name="connsiteY35-2292" fmla="*/ 419100 h 2609850"/>
              <a:gd name="connsiteX36-2293" fmla="*/ 0 w 1794682"/>
              <a:gd name="connsiteY36-2294" fmla="*/ 0 h 2609850"/>
              <a:gd name="connsiteX0-2295" fmla="*/ 0 w 1794682"/>
              <a:gd name="connsiteY0-2296" fmla="*/ 0 h 2609850"/>
              <a:gd name="connsiteX1-2297" fmla="*/ 989739 w 1794682"/>
              <a:gd name="connsiteY1-2298" fmla="*/ 0 h 2609850"/>
              <a:gd name="connsiteX2-2299" fmla="*/ 993721 w 1794682"/>
              <a:gd name="connsiteY2-2300" fmla="*/ 216281 h 2609850"/>
              <a:gd name="connsiteX3-2301" fmla="*/ 1389789 w 1794682"/>
              <a:gd name="connsiteY3-2302" fmla="*/ 216281 h 2609850"/>
              <a:gd name="connsiteX4-2303" fmla="*/ 1389788 w 1794682"/>
              <a:gd name="connsiteY4-2304" fmla="*/ 398569 h 2609850"/>
              <a:gd name="connsiteX5-2305" fmla="*/ 1582549 w 1794682"/>
              <a:gd name="connsiteY5-2306" fmla="*/ 398568 h 2609850"/>
              <a:gd name="connsiteX6-2307" fmla="*/ 1582549 w 1794682"/>
              <a:gd name="connsiteY6-2308" fmla="*/ 802725 h 2609850"/>
              <a:gd name="connsiteX7-2309" fmla="*/ 1790701 w 1794682"/>
              <a:gd name="connsiteY7-2310" fmla="*/ 806832 h 2609850"/>
              <a:gd name="connsiteX8-2311" fmla="*/ 1794682 w 1794682"/>
              <a:gd name="connsiteY8-2312" fmla="*/ 1785113 h 2609850"/>
              <a:gd name="connsiteX9-2313" fmla="*/ 1578566 w 1794682"/>
              <a:gd name="connsiteY9-2314" fmla="*/ 1785113 h 2609850"/>
              <a:gd name="connsiteX10-2315" fmla="*/ 1578566 w 1794682"/>
              <a:gd name="connsiteY10-2316" fmla="*/ 2205695 h 2609850"/>
              <a:gd name="connsiteX11-2317" fmla="*/ 1400874 w 1794682"/>
              <a:gd name="connsiteY11-2318" fmla="*/ 2205694 h 2609850"/>
              <a:gd name="connsiteX12-2319" fmla="*/ 1400875 w 1794682"/>
              <a:gd name="connsiteY12-2320" fmla="*/ 2405551 h 2609850"/>
              <a:gd name="connsiteX13-2321" fmla="*/ 1021597 w 1794682"/>
              <a:gd name="connsiteY13-2322" fmla="*/ 2405550 h 2609850"/>
              <a:gd name="connsiteX14-2323" fmla="*/ 1021597 w 1794682"/>
              <a:gd name="connsiteY14-2324" fmla="*/ 2601638 h 2609850"/>
              <a:gd name="connsiteX15-2325" fmla="*/ 19050 w 1794682"/>
              <a:gd name="connsiteY15-2326" fmla="*/ 2609850 h 2609850"/>
              <a:gd name="connsiteX16-2327" fmla="*/ 19050 w 1794682"/>
              <a:gd name="connsiteY16-2328" fmla="*/ 2228850 h 2609850"/>
              <a:gd name="connsiteX17-2329" fmla="*/ 190500 w 1794682"/>
              <a:gd name="connsiteY17-2330" fmla="*/ 2228850 h 2609850"/>
              <a:gd name="connsiteX18-2331" fmla="*/ 190500 w 1794682"/>
              <a:gd name="connsiteY18-2332" fmla="*/ 2057400 h 2609850"/>
              <a:gd name="connsiteX19-2333" fmla="*/ 361950 w 1794682"/>
              <a:gd name="connsiteY19-2334" fmla="*/ 2057400 h 2609850"/>
              <a:gd name="connsiteX20-2335" fmla="*/ 361950 w 1794682"/>
              <a:gd name="connsiteY20-2336" fmla="*/ 1847850 h 2609850"/>
              <a:gd name="connsiteX21-2337" fmla="*/ 647700 w 1794682"/>
              <a:gd name="connsiteY21-2338" fmla="*/ 1847850 h 2609850"/>
              <a:gd name="connsiteX22-2339" fmla="*/ 647700 w 1794682"/>
              <a:gd name="connsiteY22-2340" fmla="*/ 1638300 h 2609850"/>
              <a:gd name="connsiteX23-2341" fmla="*/ 800100 w 1794682"/>
              <a:gd name="connsiteY23-2342" fmla="*/ 1638300 h 2609850"/>
              <a:gd name="connsiteX24-2343" fmla="*/ 800100 w 1794682"/>
              <a:gd name="connsiteY24-2344" fmla="*/ 1447800 h 2609850"/>
              <a:gd name="connsiteX25-2345" fmla="*/ 977793 w 1794682"/>
              <a:gd name="connsiteY25-2346" fmla="*/ 1419056 h 2609850"/>
              <a:gd name="connsiteX26-2347" fmla="*/ 1009650 w 1794682"/>
              <a:gd name="connsiteY26-2348" fmla="*/ 1238250 h 2609850"/>
              <a:gd name="connsiteX27-2349" fmla="*/ 819150 w 1794682"/>
              <a:gd name="connsiteY27-2350" fmla="*/ 1238250 h 2609850"/>
              <a:gd name="connsiteX28-2351" fmla="*/ 819150 w 1794682"/>
              <a:gd name="connsiteY28-2352" fmla="*/ 1047750 h 2609850"/>
              <a:gd name="connsiteX29-2353" fmla="*/ 609600 w 1794682"/>
              <a:gd name="connsiteY29-2354" fmla="*/ 1047750 h 2609850"/>
              <a:gd name="connsiteX30-2355" fmla="*/ 609600 w 1794682"/>
              <a:gd name="connsiteY30-2356" fmla="*/ 800100 h 2609850"/>
              <a:gd name="connsiteX31-2357" fmla="*/ 400050 w 1794682"/>
              <a:gd name="connsiteY31-2358" fmla="*/ 800100 h 2609850"/>
              <a:gd name="connsiteX32-2359" fmla="*/ 400050 w 1794682"/>
              <a:gd name="connsiteY32-2360" fmla="*/ 609600 h 2609850"/>
              <a:gd name="connsiteX33-2361" fmla="*/ 228600 w 1794682"/>
              <a:gd name="connsiteY33-2362" fmla="*/ 609600 h 2609850"/>
              <a:gd name="connsiteX34-2363" fmla="*/ 228600 w 1794682"/>
              <a:gd name="connsiteY34-2364" fmla="*/ 419100 h 2609850"/>
              <a:gd name="connsiteX35-2365" fmla="*/ 0 w 1794682"/>
              <a:gd name="connsiteY35-2366" fmla="*/ 419100 h 2609850"/>
              <a:gd name="connsiteX36-2367" fmla="*/ 0 w 1794682"/>
              <a:gd name="connsiteY36-2368" fmla="*/ 0 h 2609850"/>
              <a:gd name="connsiteX0-2369" fmla="*/ 0 w 1794682"/>
              <a:gd name="connsiteY0-2370" fmla="*/ 0 h 2609850"/>
              <a:gd name="connsiteX1-2371" fmla="*/ 989739 w 1794682"/>
              <a:gd name="connsiteY1-2372" fmla="*/ 0 h 2609850"/>
              <a:gd name="connsiteX2-2373" fmla="*/ 993721 w 1794682"/>
              <a:gd name="connsiteY2-2374" fmla="*/ 216281 h 2609850"/>
              <a:gd name="connsiteX3-2375" fmla="*/ 1389789 w 1794682"/>
              <a:gd name="connsiteY3-2376" fmla="*/ 216281 h 2609850"/>
              <a:gd name="connsiteX4-2377" fmla="*/ 1389788 w 1794682"/>
              <a:gd name="connsiteY4-2378" fmla="*/ 398569 h 2609850"/>
              <a:gd name="connsiteX5-2379" fmla="*/ 1582549 w 1794682"/>
              <a:gd name="connsiteY5-2380" fmla="*/ 398568 h 2609850"/>
              <a:gd name="connsiteX6-2381" fmla="*/ 1582549 w 1794682"/>
              <a:gd name="connsiteY6-2382" fmla="*/ 802725 h 2609850"/>
              <a:gd name="connsiteX7-2383" fmla="*/ 1790701 w 1794682"/>
              <a:gd name="connsiteY7-2384" fmla="*/ 806832 h 2609850"/>
              <a:gd name="connsiteX8-2385" fmla="*/ 1794682 w 1794682"/>
              <a:gd name="connsiteY8-2386" fmla="*/ 1785113 h 2609850"/>
              <a:gd name="connsiteX9-2387" fmla="*/ 1578566 w 1794682"/>
              <a:gd name="connsiteY9-2388" fmla="*/ 1785113 h 2609850"/>
              <a:gd name="connsiteX10-2389" fmla="*/ 1578566 w 1794682"/>
              <a:gd name="connsiteY10-2390" fmla="*/ 2205695 h 2609850"/>
              <a:gd name="connsiteX11-2391" fmla="*/ 1400874 w 1794682"/>
              <a:gd name="connsiteY11-2392" fmla="*/ 2205694 h 2609850"/>
              <a:gd name="connsiteX12-2393" fmla="*/ 1400875 w 1794682"/>
              <a:gd name="connsiteY12-2394" fmla="*/ 2405551 h 2609850"/>
              <a:gd name="connsiteX13-2395" fmla="*/ 1021597 w 1794682"/>
              <a:gd name="connsiteY13-2396" fmla="*/ 2405550 h 2609850"/>
              <a:gd name="connsiteX14-2397" fmla="*/ 1021597 w 1794682"/>
              <a:gd name="connsiteY14-2398" fmla="*/ 2601638 h 2609850"/>
              <a:gd name="connsiteX15-2399" fmla="*/ 19050 w 1794682"/>
              <a:gd name="connsiteY15-2400" fmla="*/ 2609850 h 2609850"/>
              <a:gd name="connsiteX16-2401" fmla="*/ 19050 w 1794682"/>
              <a:gd name="connsiteY16-2402" fmla="*/ 2228850 h 2609850"/>
              <a:gd name="connsiteX17-2403" fmla="*/ 190500 w 1794682"/>
              <a:gd name="connsiteY17-2404" fmla="*/ 2228850 h 2609850"/>
              <a:gd name="connsiteX18-2405" fmla="*/ 190500 w 1794682"/>
              <a:gd name="connsiteY18-2406" fmla="*/ 2057400 h 2609850"/>
              <a:gd name="connsiteX19-2407" fmla="*/ 361950 w 1794682"/>
              <a:gd name="connsiteY19-2408" fmla="*/ 2057400 h 2609850"/>
              <a:gd name="connsiteX20-2409" fmla="*/ 361950 w 1794682"/>
              <a:gd name="connsiteY20-2410" fmla="*/ 1847850 h 2609850"/>
              <a:gd name="connsiteX21-2411" fmla="*/ 647700 w 1794682"/>
              <a:gd name="connsiteY21-2412" fmla="*/ 1847850 h 2609850"/>
              <a:gd name="connsiteX22-2413" fmla="*/ 647700 w 1794682"/>
              <a:gd name="connsiteY22-2414" fmla="*/ 1638300 h 2609850"/>
              <a:gd name="connsiteX23-2415" fmla="*/ 800100 w 1794682"/>
              <a:gd name="connsiteY23-2416" fmla="*/ 1638300 h 2609850"/>
              <a:gd name="connsiteX24-2417" fmla="*/ 800100 w 1794682"/>
              <a:gd name="connsiteY24-2418" fmla="*/ 1447800 h 2609850"/>
              <a:gd name="connsiteX25-2419" fmla="*/ 977793 w 1794682"/>
              <a:gd name="connsiteY25-2420" fmla="*/ 1419056 h 2609850"/>
              <a:gd name="connsiteX26-2421" fmla="*/ 981774 w 1794682"/>
              <a:gd name="connsiteY26-2422" fmla="*/ 1238250 h 2609850"/>
              <a:gd name="connsiteX27-2423" fmla="*/ 819150 w 1794682"/>
              <a:gd name="connsiteY27-2424" fmla="*/ 1238250 h 2609850"/>
              <a:gd name="connsiteX28-2425" fmla="*/ 819150 w 1794682"/>
              <a:gd name="connsiteY28-2426" fmla="*/ 1047750 h 2609850"/>
              <a:gd name="connsiteX29-2427" fmla="*/ 609600 w 1794682"/>
              <a:gd name="connsiteY29-2428" fmla="*/ 1047750 h 2609850"/>
              <a:gd name="connsiteX30-2429" fmla="*/ 609600 w 1794682"/>
              <a:gd name="connsiteY30-2430" fmla="*/ 800100 h 2609850"/>
              <a:gd name="connsiteX31-2431" fmla="*/ 400050 w 1794682"/>
              <a:gd name="connsiteY31-2432" fmla="*/ 800100 h 2609850"/>
              <a:gd name="connsiteX32-2433" fmla="*/ 400050 w 1794682"/>
              <a:gd name="connsiteY32-2434" fmla="*/ 609600 h 2609850"/>
              <a:gd name="connsiteX33-2435" fmla="*/ 228600 w 1794682"/>
              <a:gd name="connsiteY33-2436" fmla="*/ 609600 h 2609850"/>
              <a:gd name="connsiteX34-2437" fmla="*/ 228600 w 1794682"/>
              <a:gd name="connsiteY34-2438" fmla="*/ 419100 h 2609850"/>
              <a:gd name="connsiteX35-2439" fmla="*/ 0 w 1794682"/>
              <a:gd name="connsiteY35-2440" fmla="*/ 419100 h 2609850"/>
              <a:gd name="connsiteX36-2441" fmla="*/ 0 w 1794682"/>
              <a:gd name="connsiteY36-2442" fmla="*/ 0 h 2609850"/>
              <a:gd name="connsiteX0-2443" fmla="*/ 0 w 1794682"/>
              <a:gd name="connsiteY0-2444" fmla="*/ 0 h 2609850"/>
              <a:gd name="connsiteX1-2445" fmla="*/ 989739 w 1794682"/>
              <a:gd name="connsiteY1-2446" fmla="*/ 0 h 2609850"/>
              <a:gd name="connsiteX2-2447" fmla="*/ 993721 w 1794682"/>
              <a:gd name="connsiteY2-2448" fmla="*/ 216281 h 2609850"/>
              <a:gd name="connsiteX3-2449" fmla="*/ 1389789 w 1794682"/>
              <a:gd name="connsiteY3-2450" fmla="*/ 216281 h 2609850"/>
              <a:gd name="connsiteX4-2451" fmla="*/ 1389788 w 1794682"/>
              <a:gd name="connsiteY4-2452" fmla="*/ 398569 h 2609850"/>
              <a:gd name="connsiteX5-2453" fmla="*/ 1582549 w 1794682"/>
              <a:gd name="connsiteY5-2454" fmla="*/ 398568 h 2609850"/>
              <a:gd name="connsiteX6-2455" fmla="*/ 1582549 w 1794682"/>
              <a:gd name="connsiteY6-2456" fmla="*/ 802725 h 2609850"/>
              <a:gd name="connsiteX7-2457" fmla="*/ 1790701 w 1794682"/>
              <a:gd name="connsiteY7-2458" fmla="*/ 806832 h 2609850"/>
              <a:gd name="connsiteX8-2459" fmla="*/ 1794682 w 1794682"/>
              <a:gd name="connsiteY8-2460" fmla="*/ 1785113 h 2609850"/>
              <a:gd name="connsiteX9-2461" fmla="*/ 1578566 w 1794682"/>
              <a:gd name="connsiteY9-2462" fmla="*/ 1785113 h 2609850"/>
              <a:gd name="connsiteX10-2463" fmla="*/ 1578566 w 1794682"/>
              <a:gd name="connsiteY10-2464" fmla="*/ 2205695 h 2609850"/>
              <a:gd name="connsiteX11-2465" fmla="*/ 1400874 w 1794682"/>
              <a:gd name="connsiteY11-2466" fmla="*/ 2205694 h 2609850"/>
              <a:gd name="connsiteX12-2467" fmla="*/ 1400875 w 1794682"/>
              <a:gd name="connsiteY12-2468" fmla="*/ 2405551 h 2609850"/>
              <a:gd name="connsiteX13-2469" fmla="*/ 1021597 w 1794682"/>
              <a:gd name="connsiteY13-2470" fmla="*/ 2405550 h 2609850"/>
              <a:gd name="connsiteX14-2471" fmla="*/ 1021597 w 1794682"/>
              <a:gd name="connsiteY14-2472" fmla="*/ 2601638 h 2609850"/>
              <a:gd name="connsiteX15-2473" fmla="*/ 19050 w 1794682"/>
              <a:gd name="connsiteY15-2474" fmla="*/ 2609850 h 2609850"/>
              <a:gd name="connsiteX16-2475" fmla="*/ 19050 w 1794682"/>
              <a:gd name="connsiteY16-2476" fmla="*/ 2228850 h 2609850"/>
              <a:gd name="connsiteX17-2477" fmla="*/ 190500 w 1794682"/>
              <a:gd name="connsiteY17-2478" fmla="*/ 2228850 h 2609850"/>
              <a:gd name="connsiteX18-2479" fmla="*/ 190500 w 1794682"/>
              <a:gd name="connsiteY18-2480" fmla="*/ 2057400 h 2609850"/>
              <a:gd name="connsiteX19-2481" fmla="*/ 361950 w 1794682"/>
              <a:gd name="connsiteY19-2482" fmla="*/ 2057400 h 2609850"/>
              <a:gd name="connsiteX20-2483" fmla="*/ 361950 w 1794682"/>
              <a:gd name="connsiteY20-2484" fmla="*/ 1847850 h 2609850"/>
              <a:gd name="connsiteX21-2485" fmla="*/ 647700 w 1794682"/>
              <a:gd name="connsiteY21-2486" fmla="*/ 1847850 h 2609850"/>
              <a:gd name="connsiteX22-2487" fmla="*/ 647700 w 1794682"/>
              <a:gd name="connsiteY22-2488" fmla="*/ 1638300 h 2609850"/>
              <a:gd name="connsiteX23-2489" fmla="*/ 800100 w 1794682"/>
              <a:gd name="connsiteY23-2490" fmla="*/ 1638300 h 2609850"/>
              <a:gd name="connsiteX24-2491" fmla="*/ 800100 w 1794682"/>
              <a:gd name="connsiteY24-2492" fmla="*/ 1419057 h 2609850"/>
              <a:gd name="connsiteX25-2493" fmla="*/ 977793 w 1794682"/>
              <a:gd name="connsiteY25-2494" fmla="*/ 1419056 h 2609850"/>
              <a:gd name="connsiteX26-2495" fmla="*/ 981774 w 1794682"/>
              <a:gd name="connsiteY26-2496" fmla="*/ 1238250 h 2609850"/>
              <a:gd name="connsiteX27-2497" fmla="*/ 819150 w 1794682"/>
              <a:gd name="connsiteY27-2498" fmla="*/ 1238250 h 2609850"/>
              <a:gd name="connsiteX28-2499" fmla="*/ 819150 w 1794682"/>
              <a:gd name="connsiteY28-2500" fmla="*/ 1047750 h 2609850"/>
              <a:gd name="connsiteX29-2501" fmla="*/ 609600 w 1794682"/>
              <a:gd name="connsiteY29-2502" fmla="*/ 1047750 h 2609850"/>
              <a:gd name="connsiteX30-2503" fmla="*/ 609600 w 1794682"/>
              <a:gd name="connsiteY30-2504" fmla="*/ 800100 h 2609850"/>
              <a:gd name="connsiteX31-2505" fmla="*/ 400050 w 1794682"/>
              <a:gd name="connsiteY31-2506" fmla="*/ 800100 h 2609850"/>
              <a:gd name="connsiteX32-2507" fmla="*/ 400050 w 1794682"/>
              <a:gd name="connsiteY32-2508" fmla="*/ 609600 h 2609850"/>
              <a:gd name="connsiteX33-2509" fmla="*/ 228600 w 1794682"/>
              <a:gd name="connsiteY33-2510" fmla="*/ 609600 h 2609850"/>
              <a:gd name="connsiteX34-2511" fmla="*/ 228600 w 1794682"/>
              <a:gd name="connsiteY34-2512" fmla="*/ 419100 h 2609850"/>
              <a:gd name="connsiteX35-2513" fmla="*/ 0 w 1794682"/>
              <a:gd name="connsiteY35-2514" fmla="*/ 419100 h 2609850"/>
              <a:gd name="connsiteX36-2515" fmla="*/ 0 w 1794682"/>
              <a:gd name="connsiteY36-2516" fmla="*/ 0 h 2609850"/>
              <a:gd name="connsiteX0-2517" fmla="*/ 0 w 1794682"/>
              <a:gd name="connsiteY0-2518" fmla="*/ 0 h 2609850"/>
              <a:gd name="connsiteX1-2519" fmla="*/ 989739 w 1794682"/>
              <a:gd name="connsiteY1-2520" fmla="*/ 0 h 2609850"/>
              <a:gd name="connsiteX2-2521" fmla="*/ 993721 w 1794682"/>
              <a:gd name="connsiteY2-2522" fmla="*/ 216281 h 2609850"/>
              <a:gd name="connsiteX3-2523" fmla="*/ 1389789 w 1794682"/>
              <a:gd name="connsiteY3-2524" fmla="*/ 216281 h 2609850"/>
              <a:gd name="connsiteX4-2525" fmla="*/ 1389788 w 1794682"/>
              <a:gd name="connsiteY4-2526" fmla="*/ 398569 h 2609850"/>
              <a:gd name="connsiteX5-2527" fmla="*/ 1582549 w 1794682"/>
              <a:gd name="connsiteY5-2528" fmla="*/ 398568 h 2609850"/>
              <a:gd name="connsiteX6-2529" fmla="*/ 1582549 w 1794682"/>
              <a:gd name="connsiteY6-2530" fmla="*/ 802725 h 2609850"/>
              <a:gd name="connsiteX7-2531" fmla="*/ 1790701 w 1794682"/>
              <a:gd name="connsiteY7-2532" fmla="*/ 806832 h 2609850"/>
              <a:gd name="connsiteX8-2533" fmla="*/ 1794682 w 1794682"/>
              <a:gd name="connsiteY8-2534" fmla="*/ 1785113 h 2609850"/>
              <a:gd name="connsiteX9-2535" fmla="*/ 1578566 w 1794682"/>
              <a:gd name="connsiteY9-2536" fmla="*/ 1785113 h 2609850"/>
              <a:gd name="connsiteX10-2537" fmla="*/ 1578566 w 1794682"/>
              <a:gd name="connsiteY10-2538" fmla="*/ 2205695 h 2609850"/>
              <a:gd name="connsiteX11-2539" fmla="*/ 1400874 w 1794682"/>
              <a:gd name="connsiteY11-2540" fmla="*/ 2205694 h 2609850"/>
              <a:gd name="connsiteX12-2541" fmla="*/ 1400875 w 1794682"/>
              <a:gd name="connsiteY12-2542" fmla="*/ 2405551 h 2609850"/>
              <a:gd name="connsiteX13-2543" fmla="*/ 1021597 w 1794682"/>
              <a:gd name="connsiteY13-2544" fmla="*/ 2405550 h 2609850"/>
              <a:gd name="connsiteX14-2545" fmla="*/ 1021597 w 1794682"/>
              <a:gd name="connsiteY14-2546" fmla="*/ 2601638 h 2609850"/>
              <a:gd name="connsiteX15-2547" fmla="*/ 19050 w 1794682"/>
              <a:gd name="connsiteY15-2548" fmla="*/ 2609850 h 2609850"/>
              <a:gd name="connsiteX16-2549" fmla="*/ 19050 w 1794682"/>
              <a:gd name="connsiteY16-2550" fmla="*/ 2228850 h 2609850"/>
              <a:gd name="connsiteX17-2551" fmla="*/ 190500 w 1794682"/>
              <a:gd name="connsiteY17-2552" fmla="*/ 2228850 h 2609850"/>
              <a:gd name="connsiteX18-2553" fmla="*/ 190500 w 1794682"/>
              <a:gd name="connsiteY18-2554" fmla="*/ 2057400 h 2609850"/>
              <a:gd name="connsiteX19-2555" fmla="*/ 361950 w 1794682"/>
              <a:gd name="connsiteY19-2556" fmla="*/ 2057400 h 2609850"/>
              <a:gd name="connsiteX20-2557" fmla="*/ 361950 w 1794682"/>
              <a:gd name="connsiteY20-2558" fmla="*/ 1847850 h 2609850"/>
              <a:gd name="connsiteX21-2559" fmla="*/ 647700 w 1794682"/>
              <a:gd name="connsiteY21-2560" fmla="*/ 1847850 h 2609850"/>
              <a:gd name="connsiteX22-2561" fmla="*/ 647700 w 1794682"/>
              <a:gd name="connsiteY22-2562" fmla="*/ 1638300 h 2609850"/>
              <a:gd name="connsiteX23-2563" fmla="*/ 800100 w 1794682"/>
              <a:gd name="connsiteY23-2564" fmla="*/ 1638300 h 2609850"/>
              <a:gd name="connsiteX24-2565" fmla="*/ 804082 w 1794682"/>
              <a:gd name="connsiteY24-2566" fmla="*/ 1406738 h 2609850"/>
              <a:gd name="connsiteX25-2567" fmla="*/ 977793 w 1794682"/>
              <a:gd name="connsiteY25-2568" fmla="*/ 1419056 h 2609850"/>
              <a:gd name="connsiteX26-2569" fmla="*/ 981774 w 1794682"/>
              <a:gd name="connsiteY26-2570" fmla="*/ 1238250 h 2609850"/>
              <a:gd name="connsiteX27-2571" fmla="*/ 819150 w 1794682"/>
              <a:gd name="connsiteY27-2572" fmla="*/ 1238250 h 2609850"/>
              <a:gd name="connsiteX28-2573" fmla="*/ 819150 w 1794682"/>
              <a:gd name="connsiteY28-2574" fmla="*/ 1047750 h 2609850"/>
              <a:gd name="connsiteX29-2575" fmla="*/ 609600 w 1794682"/>
              <a:gd name="connsiteY29-2576" fmla="*/ 1047750 h 2609850"/>
              <a:gd name="connsiteX30-2577" fmla="*/ 609600 w 1794682"/>
              <a:gd name="connsiteY30-2578" fmla="*/ 800100 h 2609850"/>
              <a:gd name="connsiteX31-2579" fmla="*/ 400050 w 1794682"/>
              <a:gd name="connsiteY31-2580" fmla="*/ 800100 h 2609850"/>
              <a:gd name="connsiteX32-2581" fmla="*/ 400050 w 1794682"/>
              <a:gd name="connsiteY32-2582" fmla="*/ 609600 h 2609850"/>
              <a:gd name="connsiteX33-2583" fmla="*/ 228600 w 1794682"/>
              <a:gd name="connsiteY33-2584" fmla="*/ 609600 h 2609850"/>
              <a:gd name="connsiteX34-2585" fmla="*/ 228600 w 1794682"/>
              <a:gd name="connsiteY34-2586" fmla="*/ 419100 h 2609850"/>
              <a:gd name="connsiteX35-2587" fmla="*/ 0 w 1794682"/>
              <a:gd name="connsiteY35-2588" fmla="*/ 419100 h 2609850"/>
              <a:gd name="connsiteX36-2589" fmla="*/ 0 w 1794682"/>
              <a:gd name="connsiteY36-2590" fmla="*/ 0 h 2609850"/>
              <a:gd name="connsiteX0-2591" fmla="*/ 0 w 1794682"/>
              <a:gd name="connsiteY0-2592" fmla="*/ 0 h 2609850"/>
              <a:gd name="connsiteX1-2593" fmla="*/ 989739 w 1794682"/>
              <a:gd name="connsiteY1-2594" fmla="*/ 0 h 2609850"/>
              <a:gd name="connsiteX2-2595" fmla="*/ 993721 w 1794682"/>
              <a:gd name="connsiteY2-2596" fmla="*/ 216281 h 2609850"/>
              <a:gd name="connsiteX3-2597" fmla="*/ 1389789 w 1794682"/>
              <a:gd name="connsiteY3-2598" fmla="*/ 216281 h 2609850"/>
              <a:gd name="connsiteX4-2599" fmla="*/ 1389788 w 1794682"/>
              <a:gd name="connsiteY4-2600" fmla="*/ 398569 h 2609850"/>
              <a:gd name="connsiteX5-2601" fmla="*/ 1582549 w 1794682"/>
              <a:gd name="connsiteY5-2602" fmla="*/ 398568 h 2609850"/>
              <a:gd name="connsiteX6-2603" fmla="*/ 1582549 w 1794682"/>
              <a:gd name="connsiteY6-2604" fmla="*/ 802725 h 2609850"/>
              <a:gd name="connsiteX7-2605" fmla="*/ 1790701 w 1794682"/>
              <a:gd name="connsiteY7-2606" fmla="*/ 806832 h 2609850"/>
              <a:gd name="connsiteX8-2607" fmla="*/ 1794682 w 1794682"/>
              <a:gd name="connsiteY8-2608" fmla="*/ 1785113 h 2609850"/>
              <a:gd name="connsiteX9-2609" fmla="*/ 1578566 w 1794682"/>
              <a:gd name="connsiteY9-2610" fmla="*/ 1785113 h 2609850"/>
              <a:gd name="connsiteX10-2611" fmla="*/ 1578566 w 1794682"/>
              <a:gd name="connsiteY10-2612" fmla="*/ 2205695 h 2609850"/>
              <a:gd name="connsiteX11-2613" fmla="*/ 1400874 w 1794682"/>
              <a:gd name="connsiteY11-2614" fmla="*/ 2205694 h 2609850"/>
              <a:gd name="connsiteX12-2615" fmla="*/ 1400875 w 1794682"/>
              <a:gd name="connsiteY12-2616" fmla="*/ 2405551 h 2609850"/>
              <a:gd name="connsiteX13-2617" fmla="*/ 1021597 w 1794682"/>
              <a:gd name="connsiteY13-2618" fmla="*/ 2405550 h 2609850"/>
              <a:gd name="connsiteX14-2619" fmla="*/ 1021597 w 1794682"/>
              <a:gd name="connsiteY14-2620" fmla="*/ 2601638 h 2609850"/>
              <a:gd name="connsiteX15-2621" fmla="*/ 19050 w 1794682"/>
              <a:gd name="connsiteY15-2622" fmla="*/ 2609850 h 2609850"/>
              <a:gd name="connsiteX16-2623" fmla="*/ 19050 w 1794682"/>
              <a:gd name="connsiteY16-2624" fmla="*/ 2228850 h 2609850"/>
              <a:gd name="connsiteX17-2625" fmla="*/ 190500 w 1794682"/>
              <a:gd name="connsiteY17-2626" fmla="*/ 2228850 h 2609850"/>
              <a:gd name="connsiteX18-2627" fmla="*/ 190500 w 1794682"/>
              <a:gd name="connsiteY18-2628" fmla="*/ 2057400 h 2609850"/>
              <a:gd name="connsiteX19-2629" fmla="*/ 361950 w 1794682"/>
              <a:gd name="connsiteY19-2630" fmla="*/ 2057400 h 2609850"/>
              <a:gd name="connsiteX20-2631" fmla="*/ 361950 w 1794682"/>
              <a:gd name="connsiteY20-2632" fmla="*/ 1847850 h 2609850"/>
              <a:gd name="connsiteX21-2633" fmla="*/ 647700 w 1794682"/>
              <a:gd name="connsiteY21-2634" fmla="*/ 1847850 h 2609850"/>
              <a:gd name="connsiteX22-2635" fmla="*/ 647700 w 1794682"/>
              <a:gd name="connsiteY22-2636" fmla="*/ 1638300 h 2609850"/>
              <a:gd name="connsiteX23-2637" fmla="*/ 800100 w 1794682"/>
              <a:gd name="connsiteY23-2638" fmla="*/ 1638300 h 2609850"/>
              <a:gd name="connsiteX24-2639" fmla="*/ 804082 w 1794682"/>
              <a:gd name="connsiteY24-2640" fmla="*/ 1406738 h 2609850"/>
              <a:gd name="connsiteX25-2641" fmla="*/ 977793 w 1794682"/>
              <a:gd name="connsiteY25-2642" fmla="*/ 1414949 h 2609850"/>
              <a:gd name="connsiteX26-2643" fmla="*/ 981774 w 1794682"/>
              <a:gd name="connsiteY26-2644" fmla="*/ 1238250 h 2609850"/>
              <a:gd name="connsiteX27-2645" fmla="*/ 819150 w 1794682"/>
              <a:gd name="connsiteY27-2646" fmla="*/ 1238250 h 2609850"/>
              <a:gd name="connsiteX28-2647" fmla="*/ 819150 w 1794682"/>
              <a:gd name="connsiteY28-2648" fmla="*/ 1047750 h 2609850"/>
              <a:gd name="connsiteX29-2649" fmla="*/ 609600 w 1794682"/>
              <a:gd name="connsiteY29-2650" fmla="*/ 1047750 h 2609850"/>
              <a:gd name="connsiteX30-2651" fmla="*/ 609600 w 1794682"/>
              <a:gd name="connsiteY30-2652" fmla="*/ 800100 h 2609850"/>
              <a:gd name="connsiteX31-2653" fmla="*/ 400050 w 1794682"/>
              <a:gd name="connsiteY31-2654" fmla="*/ 800100 h 2609850"/>
              <a:gd name="connsiteX32-2655" fmla="*/ 400050 w 1794682"/>
              <a:gd name="connsiteY32-2656" fmla="*/ 609600 h 2609850"/>
              <a:gd name="connsiteX33-2657" fmla="*/ 228600 w 1794682"/>
              <a:gd name="connsiteY33-2658" fmla="*/ 609600 h 2609850"/>
              <a:gd name="connsiteX34-2659" fmla="*/ 228600 w 1794682"/>
              <a:gd name="connsiteY34-2660" fmla="*/ 419100 h 2609850"/>
              <a:gd name="connsiteX35-2661" fmla="*/ 0 w 1794682"/>
              <a:gd name="connsiteY35-2662" fmla="*/ 419100 h 2609850"/>
              <a:gd name="connsiteX36-2663" fmla="*/ 0 w 1794682"/>
              <a:gd name="connsiteY36-2664" fmla="*/ 0 h 2609850"/>
              <a:gd name="connsiteX0-2665" fmla="*/ 0 w 1794682"/>
              <a:gd name="connsiteY0-2666" fmla="*/ 0 h 2609850"/>
              <a:gd name="connsiteX1-2667" fmla="*/ 989739 w 1794682"/>
              <a:gd name="connsiteY1-2668" fmla="*/ 0 h 2609850"/>
              <a:gd name="connsiteX2-2669" fmla="*/ 993721 w 1794682"/>
              <a:gd name="connsiteY2-2670" fmla="*/ 216281 h 2609850"/>
              <a:gd name="connsiteX3-2671" fmla="*/ 1389789 w 1794682"/>
              <a:gd name="connsiteY3-2672" fmla="*/ 216281 h 2609850"/>
              <a:gd name="connsiteX4-2673" fmla="*/ 1389788 w 1794682"/>
              <a:gd name="connsiteY4-2674" fmla="*/ 398569 h 2609850"/>
              <a:gd name="connsiteX5-2675" fmla="*/ 1582549 w 1794682"/>
              <a:gd name="connsiteY5-2676" fmla="*/ 398568 h 2609850"/>
              <a:gd name="connsiteX6-2677" fmla="*/ 1582549 w 1794682"/>
              <a:gd name="connsiteY6-2678" fmla="*/ 802725 h 2609850"/>
              <a:gd name="connsiteX7-2679" fmla="*/ 1790701 w 1794682"/>
              <a:gd name="connsiteY7-2680" fmla="*/ 806832 h 2609850"/>
              <a:gd name="connsiteX8-2681" fmla="*/ 1794682 w 1794682"/>
              <a:gd name="connsiteY8-2682" fmla="*/ 1785113 h 2609850"/>
              <a:gd name="connsiteX9-2683" fmla="*/ 1578566 w 1794682"/>
              <a:gd name="connsiteY9-2684" fmla="*/ 1785113 h 2609850"/>
              <a:gd name="connsiteX10-2685" fmla="*/ 1578566 w 1794682"/>
              <a:gd name="connsiteY10-2686" fmla="*/ 2205695 h 2609850"/>
              <a:gd name="connsiteX11-2687" fmla="*/ 1400874 w 1794682"/>
              <a:gd name="connsiteY11-2688" fmla="*/ 2205694 h 2609850"/>
              <a:gd name="connsiteX12-2689" fmla="*/ 1400875 w 1794682"/>
              <a:gd name="connsiteY12-2690" fmla="*/ 2405551 h 2609850"/>
              <a:gd name="connsiteX13-2691" fmla="*/ 1021597 w 1794682"/>
              <a:gd name="connsiteY13-2692" fmla="*/ 2405550 h 2609850"/>
              <a:gd name="connsiteX14-2693" fmla="*/ 1021597 w 1794682"/>
              <a:gd name="connsiteY14-2694" fmla="*/ 2601638 h 2609850"/>
              <a:gd name="connsiteX15-2695" fmla="*/ 19050 w 1794682"/>
              <a:gd name="connsiteY15-2696" fmla="*/ 2609850 h 2609850"/>
              <a:gd name="connsiteX16-2697" fmla="*/ 19050 w 1794682"/>
              <a:gd name="connsiteY16-2698" fmla="*/ 2228850 h 2609850"/>
              <a:gd name="connsiteX17-2699" fmla="*/ 190500 w 1794682"/>
              <a:gd name="connsiteY17-2700" fmla="*/ 2228850 h 2609850"/>
              <a:gd name="connsiteX18-2701" fmla="*/ 190500 w 1794682"/>
              <a:gd name="connsiteY18-2702" fmla="*/ 2057400 h 2609850"/>
              <a:gd name="connsiteX19-2703" fmla="*/ 361950 w 1794682"/>
              <a:gd name="connsiteY19-2704" fmla="*/ 2057400 h 2609850"/>
              <a:gd name="connsiteX20-2705" fmla="*/ 361950 w 1794682"/>
              <a:gd name="connsiteY20-2706" fmla="*/ 1847850 h 2609850"/>
              <a:gd name="connsiteX21-2707" fmla="*/ 647700 w 1794682"/>
              <a:gd name="connsiteY21-2708" fmla="*/ 1847850 h 2609850"/>
              <a:gd name="connsiteX22-2709" fmla="*/ 647700 w 1794682"/>
              <a:gd name="connsiteY22-2710" fmla="*/ 1638300 h 2609850"/>
              <a:gd name="connsiteX23-2711" fmla="*/ 800100 w 1794682"/>
              <a:gd name="connsiteY23-2712" fmla="*/ 1638300 h 2609850"/>
              <a:gd name="connsiteX24-2713" fmla="*/ 804082 w 1794682"/>
              <a:gd name="connsiteY24-2714" fmla="*/ 1414950 h 2609850"/>
              <a:gd name="connsiteX25-2715" fmla="*/ 977793 w 1794682"/>
              <a:gd name="connsiteY25-2716" fmla="*/ 1414949 h 2609850"/>
              <a:gd name="connsiteX26-2717" fmla="*/ 981774 w 1794682"/>
              <a:gd name="connsiteY26-2718" fmla="*/ 1238250 h 2609850"/>
              <a:gd name="connsiteX27-2719" fmla="*/ 819150 w 1794682"/>
              <a:gd name="connsiteY27-2720" fmla="*/ 1238250 h 2609850"/>
              <a:gd name="connsiteX28-2721" fmla="*/ 819150 w 1794682"/>
              <a:gd name="connsiteY28-2722" fmla="*/ 1047750 h 2609850"/>
              <a:gd name="connsiteX29-2723" fmla="*/ 609600 w 1794682"/>
              <a:gd name="connsiteY29-2724" fmla="*/ 1047750 h 2609850"/>
              <a:gd name="connsiteX30-2725" fmla="*/ 609600 w 1794682"/>
              <a:gd name="connsiteY30-2726" fmla="*/ 800100 h 2609850"/>
              <a:gd name="connsiteX31-2727" fmla="*/ 400050 w 1794682"/>
              <a:gd name="connsiteY31-2728" fmla="*/ 800100 h 2609850"/>
              <a:gd name="connsiteX32-2729" fmla="*/ 400050 w 1794682"/>
              <a:gd name="connsiteY32-2730" fmla="*/ 609600 h 2609850"/>
              <a:gd name="connsiteX33-2731" fmla="*/ 228600 w 1794682"/>
              <a:gd name="connsiteY33-2732" fmla="*/ 609600 h 2609850"/>
              <a:gd name="connsiteX34-2733" fmla="*/ 228600 w 1794682"/>
              <a:gd name="connsiteY34-2734" fmla="*/ 419100 h 2609850"/>
              <a:gd name="connsiteX35-2735" fmla="*/ 0 w 1794682"/>
              <a:gd name="connsiteY35-2736" fmla="*/ 419100 h 2609850"/>
              <a:gd name="connsiteX36-2737" fmla="*/ 0 w 1794682"/>
              <a:gd name="connsiteY36-2738" fmla="*/ 0 h 2609850"/>
              <a:gd name="connsiteX0-2739" fmla="*/ 0 w 1794682"/>
              <a:gd name="connsiteY0-2740" fmla="*/ 0 h 2609850"/>
              <a:gd name="connsiteX1-2741" fmla="*/ 989739 w 1794682"/>
              <a:gd name="connsiteY1-2742" fmla="*/ 0 h 2609850"/>
              <a:gd name="connsiteX2-2743" fmla="*/ 993721 w 1794682"/>
              <a:gd name="connsiteY2-2744" fmla="*/ 216281 h 2609850"/>
              <a:gd name="connsiteX3-2745" fmla="*/ 1389789 w 1794682"/>
              <a:gd name="connsiteY3-2746" fmla="*/ 216281 h 2609850"/>
              <a:gd name="connsiteX4-2747" fmla="*/ 1389788 w 1794682"/>
              <a:gd name="connsiteY4-2748" fmla="*/ 398569 h 2609850"/>
              <a:gd name="connsiteX5-2749" fmla="*/ 1582549 w 1794682"/>
              <a:gd name="connsiteY5-2750" fmla="*/ 398568 h 2609850"/>
              <a:gd name="connsiteX6-2751" fmla="*/ 1582549 w 1794682"/>
              <a:gd name="connsiteY6-2752" fmla="*/ 802725 h 2609850"/>
              <a:gd name="connsiteX7-2753" fmla="*/ 1790701 w 1794682"/>
              <a:gd name="connsiteY7-2754" fmla="*/ 806832 h 2609850"/>
              <a:gd name="connsiteX8-2755" fmla="*/ 1794682 w 1794682"/>
              <a:gd name="connsiteY8-2756" fmla="*/ 1785113 h 2609850"/>
              <a:gd name="connsiteX9-2757" fmla="*/ 1578566 w 1794682"/>
              <a:gd name="connsiteY9-2758" fmla="*/ 1785113 h 2609850"/>
              <a:gd name="connsiteX10-2759" fmla="*/ 1578566 w 1794682"/>
              <a:gd name="connsiteY10-2760" fmla="*/ 2205695 h 2609850"/>
              <a:gd name="connsiteX11-2761" fmla="*/ 1400874 w 1794682"/>
              <a:gd name="connsiteY11-2762" fmla="*/ 2205694 h 2609850"/>
              <a:gd name="connsiteX12-2763" fmla="*/ 1400875 w 1794682"/>
              <a:gd name="connsiteY12-2764" fmla="*/ 2405551 h 2609850"/>
              <a:gd name="connsiteX13-2765" fmla="*/ 1021597 w 1794682"/>
              <a:gd name="connsiteY13-2766" fmla="*/ 2405550 h 2609850"/>
              <a:gd name="connsiteX14-2767" fmla="*/ 1021597 w 1794682"/>
              <a:gd name="connsiteY14-2768" fmla="*/ 2605744 h 2609850"/>
              <a:gd name="connsiteX15-2769" fmla="*/ 19050 w 1794682"/>
              <a:gd name="connsiteY15-2770" fmla="*/ 2609850 h 2609850"/>
              <a:gd name="connsiteX16-2771" fmla="*/ 19050 w 1794682"/>
              <a:gd name="connsiteY16-2772" fmla="*/ 2228850 h 2609850"/>
              <a:gd name="connsiteX17-2773" fmla="*/ 190500 w 1794682"/>
              <a:gd name="connsiteY17-2774" fmla="*/ 2228850 h 2609850"/>
              <a:gd name="connsiteX18-2775" fmla="*/ 190500 w 1794682"/>
              <a:gd name="connsiteY18-2776" fmla="*/ 2057400 h 2609850"/>
              <a:gd name="connsiteX19-2777" fmla="*/ 361950 w 1794682"/>
              <a:gd name="connsiteY19-2778" fmla="*/ 2057400 h 2609850"/>
              <a:gd name="connsiteX20-2779" fmla="*/ 361950 w 1794682"/>
              <a:gd name="connsiteY20-2780" fmla="*/ 1847850 h 2609850"/>
              <a:gd name="connsiteX21-2781" fmla="*/ 647700 w 1794682"/>
              <a:gd name="connsiteY21-2782" fmla="*/ 1847850 h 2609850"/>
              <a:gd name="connsiteX22-2783" fmla="*/ 647700 w 1794682"/>
              <a:gd name="connsiteY22-2784" fmla="*/ 1638300 h 2609850"/>
              <a:gd name="connsiteX23-2785" fmla="*/ 800100 w 1794682"/>
              <a:gd name="connsiteY23-2786" fmla="*/ 1638300 h 2609850"/>
              <a:gd name="connsiteX24-2787" fmla="*/ 804082 w 1794682"/>
              <a:gd name="connsiteY24-2788" fmla="*/ 1414950 h 2609850"/>
              <a:gd name="connsiteX25-2789" fmla="*/ 977793 w 1794682"/>
              <a:gd name="connsiteY25-2790" fmla="*/ 1414949 h 2609850"/>
              <a:gd name="connsiteX26-2791" fmla="*/ 981774 w 1794682"/>
              <a:gd name="connsiteY26-2792" fmla="*/ 1238250 h 2609850"/>
              <a:gd name="connsiteX27-2793" fmla="*/ 819150 w 1794682"/>
              <a:gd name="connsiteY27-2794" fmla="*/ 1238250 h 2609850"/>
              <a:gd name="connsiteX28-2795" fmla="*/ 819150 w 1794682"/>
              <a:gd name="connsiteY28-2796" fmla="*/ 1047750 h 2609850"/>
              <a:gd name="connsiteX29-2797" fmla="*/ 609600 w 1794682"/>
              <a:gd name="connsiteY29-2798" fmla="*/ 1047750 h 2609850"/>
              <a:gd name="connsiteX30-2799" fmla="*/ 609600 w 1794682"/>
              <a:gd name="connsiteY30-2800" fmla="*/ 800100 h 2609850"/>
              <a:gd name="connsiteX31-2801" fmla="*/ 400050 w 1794682"/>
              <a:gd name="connsiteY31-2802" fmla="*/ 800100 h 2609850"/>
              <a:gd name="connsiteX32-2803" fmla="*/ 400050 w 1794682"/>
              <a:gd name="connsiteY32-2804" fmla="*/ 609600 h 2609850"/>
              <a:gd name="connsiteX33-2805" fmla="*/ 228600 w 1794682"/>
              <a:gd name="connsiteY33-2806" fmla="*/ 609600 h 2609850"/>
              <a:gd name="connsiteX34-2807" fmla="*/ 228600 w 1794682"/>
              <a:gd name="connsiteY34-2808" fmla="*/ 419100 h 2609850"/>
              <a:gd name="connsiteX35-2809" fmla="*/ 0 w 1794682"/>
              <a:gd name="connsiteY35-2810" fmla="*/ 419100 h 2609850"/>
              <a:gd name="connsiteX36-2811" fmla="*/ 0 w 1794682"/>
              <a:gd name="connsiteY36-2812" fmla="*/ 0 h 2609850"/>
              <a:gd name="connsiteX0-2813" fmla="*/ 0 w 1794682"/>
              <a:gd name="connsiteY0-2814" fmla="*/ 0 h 2609850"/>
              <a:gd name="connsiteX1-2815" fmla="*/ 989739 w 1794682"/>
              <a:gd name="connsiteY1-2816" fmla="*/ 0 h 2609850"/>
              <a:gd name="connsiteX2-2817" fmla="*/ 993721 w 1794682"/>
              <a:gd name="connsiteY2-2818" fmla="*/ 216281 h 2609850"/>
              <a:gd name="connsiteX3-2819" fmla="*/ 1389789 w 1794682"/>
              <a:gd name="connsiteY3-2820" fmla="*/ 216281 h 2609850"/>
              <a:gd name="connsiteX4-2821" fmla="*/ 1389788 w 1794682"/>
              <a:gd name="connsiteY4-2822" fmla="*/ 398569 h 2609850"/>
              <a:gd name="connsiteX5-2823" fmla="*/ 1582549 w 1794682"/>
              <a:gd name="connsiteY5-2824" fmla="*/ 398568 h 2609850"/>
              <a:gd name="connsiteX6-2825" fmla="*/ 1582549 w 1794682"/>
              <a:gd name="connsiteY6-2826" fmla="*/ 802725 h 2609850"/>
              <a:gd name="connsiteX7-2827" fmla="*/ 1790701 w 1794682"/>
              <a:gd name="connsiteY7-2828" fmla="*/ 806832 h 2609850"/>
              <a:gd name="connsiteX8-2829" fmla="*/ 1794682 w 1794682"/>
              <a:gd name="connsiteY8-2830" fmla="*/ 1785113 h 2609850"/>
              <a:gd name="connsiteX9-2831" fmla="*/ 1578566 w 1794682"/>
              <a:gd name="connsiteY9-2832" fmla="*/ 1785113 h 2609850"/>
              <a:gd name="connsiteX10-2833" fmla="*/ 1578566 w 1794682"/>
              <a:gd name="connsiteY10-2834" fmla="*/ 2205695 h 2609850"/>
              <a:gd name="connsiteX11-2835" fmla="*/ 1400874 w 1794682"/>
              <a:gd name="connsiteY11-2836" fmla="*/ 2205694 h 2609850"/>
              <a:gd name="connsiteX12-2837" fmla="*/ 1400875 w 1794682"/>
              <a:gd name="connsiteY12-2838" fmla="*/ 2405551 h 2609850"/>
              <a:gd name="connsiteX13-2839" fmla="*/ 1021597 w 1794682"/>
              <a:gd name="connsiteY13-2840" fmla="*/ 2405550 h 2609850"/>
              <a:gd name="connsiteX14-2841" fmla="*/ 1021597 w 1794682"/>
              <a:gd name="connsiteY14-2842" fmla="*/ 2605744 h 2609850"/>
              <a:gd name="connsiteX15-2843" fmla="*/ 19050 w 1794682"/>
              <a:gd name="connsiteY15-2844" fmla="*/ 2609850 h 2609850"/>
              <a:gd name="connsiteX16-2845" fmla="*/ 19050 w 1794682"/>
              <a:gd name="connsiteY16-2846" fmla="*/ 2228850 h 2609850"/>
              <a:gd name="connsiteX17-2847" fmla="*/ 190500 w 1794682"/>
              <a:gd name="connsiteY17-2848" fmla="*/ 2228850 h 2609850"/>
              <a:gd name="connsiteX18-2849" fmla="*/ 190500 w 1794682"/>
              <a:gd name="connsiteY18-2850" fmla="*/ 2057400 h 2609850"/>
              <a:gd name="connsiteX19-2851" fmla="*/ 361950 w 1794682"/>
              <a:gd name="connsiteY19-2852" fmla="*/ 2057400 h 2609850"/>
              <a:gd name="connsiteX20-2853" fmla="*/ 361950 w 1794682"/>
              <a:gd name="connsiteY20-2854" fmla="*/ 1847850 h 2609850"/>
              <a:gd name="connsiteX21-2855" fmla="*/ 647700 w 1794682"/>
              <a:gd name="connsiteY21-2856" fmla="*/ 1847850 h 2609850"/>
              <a:gd name="connsiteX22-2857" fmla="*/ 647700 w 1794682"/>
              <a:gd name="connsiteY22-2858" fmla="*/ 1638300 h 2609850"/>
              <a:gd name="connsiteX23-2859" fmla="*/ 800100 w 1794682"/>
              <a:gd name="connsiteY23-2860" fmla="*/ 1638300 h 2609850"/>
              <a:gd name="connsiteX24-2861" fmla="*/ 796118 w 1794682"/>
              <a:gd name="connsiteY24-2862" fmla="*/ 1414950 h 2609850"/>
              <a:gd name="connsiteX25-2863" fmla="*/ 977793 w 1794682"/>
              <a:gd name="connsiteY25-2864" fmla="*/ 1414949 h 2609850"/>
              <a:gd name="connsiteX26-2865" fmla="*/ 981774 w 1794682"/>
              <a:gd name="connsiteY26-2866" fmla="*/ 1238250 h 2609850"/>
              <a:gd name="connsiteX27-2867" fmla="*/ 819150 w 1794682"/>
              <a:gd name="connsiteY27-2868" fmla="*/ 1238250 h 2609850"/>
              <a:gd name="connsiteX28-2869" fmla="*/ 819150 w 1794682"/>
              <a:gd name="connsiteY28-2870" fmla="*/ 1047750 h 2609850"/>
              <a:gd name="connsiteX29-2871" fmla="*/ 609600 w 1794682"/>
              <a:gd name="connsiteY29-2872" fmla="*/ 1047750 h 2609850"/>
              <a:gd name="connsiteX30-2873" fmla="*/ 609600 w 1794682"/>
              <a:gd name="connsiteY30-2874" fmla="*/ 800100 h 2609850"/>
              <a:gd name="connsiteX31-2875" fmla="*/ 400050 w 1794682"/>
              <a:gd name="connsiteY31-2876" fmla="*/ 800100 h 2609850"/>
              <a:gd name="connsiteX32-2877" fmla="*/ 400050 w 1794682"/>
              <a:gd name="connsiteY32-2878" fmla="*/ 609600 h 2609850"/>
              <a:gd name="connsiteX33-2879" fmla="*/ 228600 w 1794682"/>
              <a:gd name="connsiteY33-2880" fmla="*/ 609600 h 2609850"/>
              <a:gd name="connsiteX34-2881" fmla="*/ 228600 w 1794682"/>
              <a:gd name="connsiteY34-2882" fmla="*/ 419100 h 2609850"/>
              <a:gd name="connsiteX35-2883" fmla="*/ 0 w 1794682"/>
              <a:gd name="connsiteY35-2884" fmla="*/ 419100 h 2609850"/>
              <a:gd name="connsiteX36-2885" fmla="*/ 0 w 1794682"/>
              <a:gd name="connsiteY36-2886" fmla="*/ 0 h 2609850"/>
              <a:gd name="connsiteX0-2887" fmla="*/ 0 w 1794682"/>
              <a:gd name="connsiteY0-2888" fmla="*/ 0 h 2609850"/>
              <a:gd name="connsiteX1-2889" fmla="*/ 989739 w 1794682"/>
              <a:gd name="connsiteY1-2890" fmla="*/ 0 h 2609850"/>
              <a:gd name="connsiteX2-2891" fmla="*/ 993721 w 1794682"/>
              <a:gd name="connsiteY2-2892" fmla="*/ 216281 h 2609850"/>
              <a:gd name="connsiteX3-2893" fmla="*/ 1389789 w 1794682"/>
              <a:gd name="connsiteY3-2894" fmla="*/ 216281 h 2609850"/>
              <a:gd name="connsiteX4-2895" fmla="*/ 1389788 w 1794682"/>
              <a:gd name="connsiteY4-2896" fmla="*/ 398569 h 2609850"/>
              <a:gd name="connsiteX5-2897" fmla="*/ 1582549 w 1794682"/>
              <a:gd name="connsiteY5-2898" fmla="*/ 398568 h 2609850"/>
              <a:gd name="connsiteX6-2899" fmla="*/ 1582549 w 1794682"/>
              <a:gd name="connsiteY6-2900" fmla="*/ 802725 h 2609850"/>
              <a:gd name="connsiteX7-2901" fmla="*/ 1790701 w 1794682"/>
              <a:gd name="connsiteY7-2902" fmla="*/ 806832 h 2609850"/>
              <a:gd name="connsiteX8-2903" fmla="*/ 1794682 w 1794682"/>
              <a:gd name="connsiteY8-2904" fmla="*/ 1785113 h 2609850"/>
              <a:gd name="connsiteX9-2905" fmla="*/ 1578566 w 1794682"/>
              <a:gd name="connsiteY9-2906" fmla="*/ 1785113 h 2609850"/>
              <a:gd name="connsiteX10-2907" fmla="*/ 1578566 w 1794682"/>
              <a:gd name="connsiteY10-2908" fmla="*/ 2205695 h 2609850"/>
              <a:gd name="connsiteX11-2909" fmla="*/ 1400874 w 1794682"/>
              <a:gd name="connsiteY11-2910" fmla="*/ 2205694 h 2609850"/>
              <a:gd name="connsiteX12-2911" fmla="*/ 1400875 w 1794682"/>
              <a:gd name="connsiteY12-2912" fmla="*/ 2405551 h 2609850"/>
              <a:gd name="connsiteX13-2913" fmla="*/ 1021597 w 1794682"/>
              <a:gd name="connsiteY13-2914" fmla="*/ 2405550 h 2609850"/>
              <a:gd name="connsiteX14-2915" fmla="*/ 1021597 w 1794682"/>
              <a:gd name="connsiteY14-2916" fmla="*/ 2605744 h 2609850"/>
              <a:gd name="connsiteX15-2917" fmla="*/ 19050 w 1794682"/>
              <a:gd name="connsiteY15-2918" fmla="*/ 2609850 h 2609850"/>
              <a:gd name="connsiteX16-2919" fmla="*/ 19050 w 1794682"/>
              <a:gd name="connsiteY16-2920" fmla="*/ 2228850 h 2609850"/>
              <a:gd name="connsiteX17-2921" fmla="*/ 190500 w 1794682"/>
              <a:gd name="connsiteY17-2922" fmla="*/ 2228850 h 2609850"/>
              <a:gd name="connsiteX18-2923" fmla="*/ 190500 w 1794682"/>
              <a:gd name="connsiteY18-2924" fmla="*/ 2057400 h 2609850"/>
              <a:gd name="connsiteX19-2925" fmla="*/ 361950 w 1794682"/>
              <a:gd name="connsiteY19-2926" fmla="*/ 2057400 h 2609850"/>
              <a:gd name="connsiteX20-2927" fmla="*/ 361950 w 1794682"/>
              <a:gd name="connsiteY20-2928" fmla="*/ 1847850 h 2609850"/>
              <a:gd name="connsiteX21-2929" fmla="*/ 647700 w 1794682"/>
              <a:gd name="connsiteY21-2930" fmla="*/ 1847850 h 2609850"/>
              <a:gd name="connsiteX22-2931" fmla="*/ 647700 w 1794682"/>
              <a:gd name="connsiteY22-2932" fmla="*/ 1638300 h 2609850"/>
              <a:gd name="connsiteX23-2933" fmla="*/ 800100 w 1794682"/>
              <a:gd name="connsiteY23-2934" fmla="*/ 1638300 h 2609850"/>
              <a:gd name="connsiteX24-2935" fmla="*/ 800100 w 1794682"/>
              <a:gd name="connsiteY24-2936" fmla="*/ 1414950 h 2609850"/>
              <a:gd name="connsiteX25-2937" fmla="*/ 977793 w 1794682"/>
              <a:gd name="connsiteY25-2938" fmla="*/ 1414949 h 2609850"/>
              <a:gd name="connsiteX26-2939" fmla="*/ 981774 w 1794682"/>
              <a:gd name="connsiteY26-2940" fmla="*/ 1238250 h 2609850"/>
              <a:gd name="connsiteX27-2941" fmla="*/ 819150 w 1794682"/>
              <a:gd name="connsiteY27-2942" fmla="*/ 1238250 h 2609850"/>
              <a:gd name="connsiteX28-2943" fmla="*/ 819150 w 1794682"/>
              <a:gd name="connsiteY28-2944" fmla="*/ 1047750 h 2609850"/>
              <a:gd name="connsiteX29-2945" fmla="*/ 609600 w 1794682"/>
              <a:gd name="connsiteY29-2946" fmla="*/ 1047750 h 2609850"/>
              <a:gd name="connsiteX30-2947" fmla="*/ 609600 w 1794682"/>
              <a:gd name="connsiteY30-2948" fmla="*/ 800100 h 2609850"/>
              <a:gd name="connsiteX31-2949" fmla="*/ 400050 w 1794682"/>
              <a:gd name="connsiteY31-2950" fmla="*/ 800100 h 2609850"/>
              <a:gd name="connsiteX32-2951" fmla="*/ 400050 w 1794682"/>
              <a:gd name="connsiteY32-2952" fmla="*/ 609600 h 2609850"/>
              <a:gd name="connsiteX33-2953" fmla="*/ 228600 w 1794682"/>
              <a:gd name="connsiteY33-2954" fmla="*/ 609600 h 2609850"/>
              <a:gd name="connsiteX34-2955" fmla="*/ 228600 w 1794682"/>
              <a:gd name="connsiteY34-2956" fmla="*/ 419100 h 2609850"/>
              <a:gd name="connsiteX35-2957" fmla="*/ 0 w 1794682"/>
              <a:gd name="connsiteY35-2958" fmla="*/ 419100 h 2609850"/>
              <a:gd name="connsiteX36-2959" fmla="*/ 0 w 1794682"/>
              <a:gd name="connsiteY36-2960" fmla="*/ 0 h 2609850"/>
              <a:gd name="connsiteX0-2961" fmla="*/ 0 w 1794682"/>
              <a:gd name="connsiteY0-2962" fmla="*/ 0 h 2609850"/>
              <a:gd name="connsiteX1-2963" fmla="*/ 989739 w 1794682"/>
              <a:gd name="connsiteY1-2964" fmla="*/ 0 h 2609850"/>
              <a:gd name="connsiteX2-2965" fmla="*/ 993721 w 1794682"/>
              <a:gd name="connsiteY2-2966" fmla="*/ 216281 h 2609850"/>
              <a:gd name="connsiteX3-2967" fmla="*/ 1389789 w 1794682"/>
              <a:gd name="connsiteY3-2968" fmla="*/ 216281 h 2609850"/>
              <a:gd name="connsiteX4-2969" fmla="*/ 1389788 w 1794682"/>
              <a:gd name="connsiteY4-2970" fmla="*/ 398569 h 2609850"/>
              <a:gd name="connsiteX5-2971" fmla="*/ 1582549 w 1794682"/>
              <a:gd name="connsiteY5-2972" fmla="*/ 398568 h 2609850"/>
              <a:gd name="connsiteX6-2973" fmla="*/ 1582549 w 1794682"/>
              <a:gd name="connsiteY6-2974" fmla="*/ 802725 h 2609850"/>
              <a:gd name="connsiteX7-2975" fmla="*/ 1790701 w 1794682"/>
              <a:gd name="connsiteY7-2976" fmla="*/ 806832 h 2609850"/>
              <a:gd name="connsiteX8-2977" fmla="*/ 1794682 w 1794682"/>
              <a:gd name="connsiteY8-2978" fmla="*/ 1785113 h 2609850"/>
              <a:gd name="connsiteX9-2979" fmla="*/ 1578566 w 1794682"/>
              <a:gd name="connsiteY9-2980" fmla="*/ 1785113 h 2609850"/>
              <a:gd name="connsiteX10-2981" fmla="*/ 1578566 w 1794682"/>
              <a:gd name="connsiteY10-2982" fmla="*/ 2205695 h 2609850"/>
              <a:gd name="connsiteX11-2983" fmla="*/ 1400874 w 1794682"/>
              <a:gd name="connsiteY11-2984" fmla="*/ 2205694 h 2609850"/>
              <a:gd name="connsiteX12-2985" fmla="*/ 1400875 w 1794682"/>
              <a:gd name="connsiteY12-2986" fmla="*/ 2405551 h 2609850"/>
              <a:gd name="connsiteX13-2987" fmla="*/ 1021597 w 1794682"/>
              <a:gd name="connsiteY13-2988" fmla="*/ 2405550 h 2609850"/>
              <a:gd name="connsiteX14-2989" fmla="*/ 1021597 w 1794682"/>
              <a:gd name="connsiteY14-2990" fmla="*/ 2609850 h 2609850"/>
              <a:gd name="connsiteX15-2991" fmla="*/ 19050 w 1794682"/>
              <a:gd name="connsiteY15-2992" fmla="*/ 2609850 h 2609850"/>
              <a:gd name="connsiteX16-2993" fmla="*/ 19050 w 1794682"/>
              <a:gd name="connsiteY16-2994" fmla="*/ 2228850 h 2609850"/>
              <a:gd name="connsiteX17-2995" fmla="*/ 190500 w 1794682"/>
              <a:gd name="connsiteY17-2996" fmla="*/ 2228850 h 2609850"/>
              <a:gd name="connsiteX18-2997" fmla="*/ 190500 w 1794682"/>
              <a:gd name="connsiteY18-2998" fmla="*/ 2057400 h 2609850"/>
              <a:gd name="connsiteX19-2999" fmla="*/ 361950 w 1794682"/>
              <a:gd name="connsiteY19-3000" fmla="*/ 2057400 h 2609850"/>
              <a:gd name="connsiteX20-3001" fmla="*/ 361950 w 1794682"/>
              <a:gd name="connsiteY20-3002" fmla="*/ 1847850 h 2609850"/>
              <a:gd name="connsiteX21-3003" fmla="*/ 647700 w 1794682"/>
              <a:gd name="connsiteY21-3004" fmla="*/ 1847850 h 2609850"/>
              <a:gd name="connsiteX22-3005" fmla="*/ 647700 w 1794682"/>
              <a:gd name="connsiteY22-3006" fmla="*/ 1638300 h 2609850"/>
              <a:gd name="connsiteX23-3007" fmla="*/ 800100 w 1794682"/>
              <a:gd name="connsiteY23-3008" fmla="*/ 1638300 h 2609850"/>
              <a:gd name="connsiteX24-3009" fmla="*/ 800100 w 1794682"/>
              <a:gd name="connsiteY24-3010" fmla="*/ 1414950 h 2609850"/>
              <a:gd name="connsiteX25-3011" fmla="*/ 977793 w 1794682"/>
              <a:gd name="connsiteY25-3012" fmla="*/ 1414949 h 2609850"/>
              <a:gd name="connsiteX26-3013" fmla="*/ 981774 w 1794682"/>
              <a:gd name="connsiteY26-3014" fmla="*/ 1238250 h 2609850"/>
              <a:gd name="connsiteX27-3015" fmla="*/ 819150 w 1794682"/>
              <a:gd name="connsiteY27-3016" fmla="*/ 1238250 h 2609850"/>
              <a:gd name="connsiteX28-3017" fmla="*/ 819150 w 1794682"/>
              <a:gd name="connsiteY28-3018" fmla="*/ 1047750 h 2609850"/>
              <a:gd name="connsiteX29-3019" fmla="*/ 609600 w 1794682"/>
              <a:gd name="connsiteY29-3020" fmla="*/ 1047750 h 2609850"/>
              <a:gd name="connsiteX30-3021" fmla="*/ 609600 w 1794682"/>
              <a:gd name="connsiteY30-3022" fmla="*/ 800100 h 2609850"/>
              <a:gd name="connsiteX31-3023" fmla="*/ 400050 w 1794682"/>
              <a:gd name="connsiteY31-3024" fmla="*/ 800100 h 2609850"/>
              <a:gd name="connsiteX32-3025" fmla="*/ 400050 w 1794682"/>
              <a:gd name="connsiteY32-3026" fmla="*/ 609600 h 2609850"/>
              <a:gd name="connsiteX33-3027" fmla="*/ 228600 w 1794682"/>
              <a:gd name="connsiteY33-3028" fmla="*/ 609600 h 2609850"/>
              <a:gd name="connsiteX34-3029" fmla="*/ 228600 w 1794682"/>
              <a:gd name="connsiteY34-3030" fmla="*/ 419100 h 2609850"/>
              <a:gd name="connsiteX35-3031" fmla="*/ 0 w 1794682"/>
              <a:gd name="connsiteY35-3032" fmla="*/ 419100 h 2609850"/>
              <a:gd name="connsiteX36-3033" fmla="*/ 0 w 1794682"/>
              <a:gd name="connsiteY36-3034" fmla="*/ 0 h 26098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794682" h="2609850">
                <a:moveTo>
                  <a:pt x="0" y="0"/>
                </a:moveTo>
                <a:lnTo>
                  <a:pt x="989739" y="0"/>
                </a:lnTo>
                <a:cubicBezTo>
                  <a:pt x="988412" y="74831"/>
                  <a:pt x="995048" y="141450"/>
                  <a:pt x="993721" y="216281"/>
                </a:cubicBezTo>
                <a:lnTo>
                  <a:pt x="1389789" y="216281"/>
                </a:lnTo>
                <a:cubicBezTo>
                  <a:pt x="1389789" y="277044"/>
                  <a:pt x="1389788" y="337806"/>
                  <a:pt x="1389788" y="398569"/>
                </a:cubicBezTo>
                <a:lnTo>
                  <a:pt x="1582549" y="398568"/>
                </a:lnTo>
                <a:cubicBezTo>
                  <a:pt x="1581221" y="533287"/>
                  <a:pt x="1583877" y="668006"/>
                  <a:pt x="1582549" y="802725"/>
                </a:cubicBezTo>
                <a:lnTo>
                  <a:pt x="1790701" y="806832"/>
                </a:lnTo>
                <a:cubicBezTo>
                  <a:pt x="1793356" y="1141138"/>
                  <a:pt x="1792027" y="1450807"/>
                  <a:pt x="1794682" y="1785113"/>
                </a:cubicBezTo>
                <a:lnTo>
                  <a:pt x="1578566" y="1785113"/>
                </a:lnTo>
                <a:lnTo>
                  <a:pt x="1578566" y="2205695"/>
                </a:lnTo>
                <a:lnTo>
                  <a:pt x="1400874" y="2205694"/>
                </a:lnTo>
                <a:cubicBezTo>
                  <a:pt x="1400874" y="2273682"/>
                  <a:pt x="1400875" y="2337563"/>
                  <a:pt x="1400875" y="2405551"/>
                </a:cubicBezTo>
                <a:lnTo>
                  <a:pt x="1021597" y="2405550"/>
                </a:lnTo>
                <a:cubicBezTo>
                  <a:pt x="1020269" y="2473650"/>
                  <a:pt x="1022925" y="2541750"/>
                  <a:pt x="1021597" y="2609850"/>
                </a:cubicBezTo>
                <a:lnTo>
                  <a:pt x="19050" y="2609850"/>
                </a:lnTo>
                <a:lnTo>
                  <a:pt x="19050" y="2228850"/>
                </a:lnTo>
                <a:lnTo>
                  <a:pt x="190500" y="2228850"/>
                </a:lnTo>
                <a:lnTo>
                  <a:pt x="190500" y="2057400"/>
                </a:lnTo>
                <a:lnTo>
                  <a:pt x="361950" y="2057400"/>
                </a:lnTo>
                <a:lnTo>
                  <a:pt x="361950" y="1847850"/>
                </a:lnTo>
                <a:lnTo>
                  <a:pt x="647700" y="1847850"/>
                </a:lnTo>
                <a:lnTo>
                  <a:pt x="647700" y="1638300"/>
                </a:lnTo>
                <a:lnTo>
                  <a:pt x="800100" y="1638300"/>
                </a:lnTo>
                <a:cubicBezTo>
                  <a:pt x="801427" y="1561113"/>
                  <a:pt x="798773" y="1492137"/>
                  <a:pt x="800100" y="1414950"/>
                </a:cubicBezTo>
                <a:lnTo>
                  <a:pt x="977793" y="1414949"/>
                </a:lnTo>
                <a:lnTo>
                  <a:pt x="981774" y="1238250"/>
                </a:lnTo>
                <a:lnTo>
                  <a:pt x="819150" y="1238250"/>
                </a:lnTo>
                <a:lnTo>
                  <a:pt x="819150" y="1047750"/>
                </a:lnTo>
                <a:lnTo>
                  <a:pt x="609600" y="1047750"/>
                </a:lnTo>
                <a:lnTo>
                  <a:pt x="609600" y="800100"/>
                </a:lnTo>
                <a:lnTo>
                  <a:pt x="400050" y="800100"/>
                </a:lnTo>
                <a:lnTo>
                  <a:pt x="400050" y="609600"/>
                </a:lnTo>
                <a:lnTo>
                  <a:pt x="228600" y="609600"/>
                </a:lnTo>
                <a:lnTo>
                  <a:pt x="228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37 -1.48148E-6 L 0.01992 -1.48148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21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2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21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3" presetClass="path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95833E-6 -4.07407E-6 L 0.15769 -4.0740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95833E-6 -2.59259E-6 L 0.15704 -2.5925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1.04167E-6 -2.59259E-6 L 0.15951 0.0002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3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3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3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2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2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0" nodeType="withEffect">
                                  <p:stCondLst>
                                    <p:cond delay="122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1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0" nodeType="withEffect">
                                  <p:stCondLst>
                                    <p:cond delay="129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2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0" nodeType="withEffect">
                                  <p:stCondLst>
                                    <p:cond delay="136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path" presetSubtype="0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54167E-6 -4.07407E-6 L -0.15769 -4.07407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4.58333E-6 -2.59259E-6 L -0.15651 -2.59259E-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04167E-6 -2.59259E-6 L -0.15938 0.00023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507" grpId="0" animBg="1"/>
      <p:bldP spid="507" grpId="1" animBg="1"/>
      <p:bldP spid="507" grpId="2" animBg="1"/>
      <p:bldP spid="507" grpId="3" animBg="1"/>
      <p:bldP spid="508" grpId="0" animBg="1"/>
      <p:bldP spid="508" grpId="1" animBg="1"/>
      <p:bldP spid="508" grpId="2" animBg="1"/>
      <p:bldP spid="508" grpId="3" animBg="1"/>
      <p:bldP spid="509" grpId="0" animBg="1"/>
      <p:bldP spid="509" grpId="1" animBg="1"/>
      <p:bldP spid="509" grpId="2" animBg="1"/>
      <p:bldP spid="509" grpId="3" animBg="1"/>
      <p:bldP spid="510" grpId="0" animBg="1"/>
      <p:bldP spid="510" grpId="1" animBg="1"/>
      <p:bldP spid="510" grpId="2" animBg="1"/>
      <p:bldP spid="511" grpId="0" animBg="1"/>
      <p:bldP spid="511" grpId="1" animBg="1"/>
      <p:bldP spid="511" grpId="2" animBg="1"/>
      <p:bldP spid="512" grpId="0" animBg="1"/>
      <p:bldP spid="512" grpId="1" animBg="1"/>
      <p:bldP spid="512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38163" y="500473"/>
            <a:ext cx="3052556" cy="41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61291" y="5866950"/>
            <a:ext cx="795130" cy="528742"/>
            <a:chOff x="7158661" y="1571146"/>
            <a:chExt cx="795130" cy="528742"/>
          </a:xfrm>
          <a:solidFill>
            <a:schemeClr val="tx2"/>
          </a:solidFill>
        </p:grpSpPr>
        <p:sp>
          <p:nvSpPr>
            <p:cNvPr id="25" name="矩形 24"/>
            <p:cNvSpPr/>
            <p:nvPr/>
          </p:nvSpPr>
          <p:spPr>
            <a:xfrm>
              <a:off x="7158661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423704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688748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58661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423704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688748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120426" y="5983761"/>
            <a:ext cx="795130" cy="528742"/>
            <a:chOff x="7158661" y="1571146"/>
            <a:chExt cx="795130" cy="528742"/>
          </a:xfrm>
          <a:solidFill>
            <a:schemeClr val="tx2"/>
          </a:solidFill>
        </p:grpSpPr>
        <p:sp>
          <p:nvSpPr>
            <p:cNvPr id="18" name="矩形 17"/>
            <p:cNvSpPr/>
            <p:nvPr/>
          </p:nvSpPr>
          <p:spPr>
            <a:xfrm>
              <a:off x="7158661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423704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688748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158661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423704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688748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PA_ACE_文本框 30"/>
          <p:cNvSpPr txBox="1"/>
          <p:nvPr>
            <p:custDataLst>
              <p:tags r:id="rId1"/>
            </p:custDataLst>
          </p:nvPr>
        </p:nvSpPr>
        <p:spPr>
          <a:xfrm>
            <a:off x="555766" y="419838"/>
            <a:ext cx="368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04b_24" panose="00000400000000000000" pitchFamily="2" charset="0"/>
              </a:rPr>
              <a:t>THIS IS PIXE CHART</a:t>
            </a:r>
            <a:endParaRPr lang="zh-CN" altLang="en-US" sz="2800" dirty="0">
              <a:solidFill>
                <a:schemeClr val="bg1"/>
              </a:solidFill>
              <a:latin typeface="04b_24" panose="00000400000000000000" pitchFamily="2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7" y="500473"/>
            <a:ext cx="415830" cy="41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715372" y="506713"/>
            <a:ext cx="8476628" cy="402624"/>
            <a:chOff x="3715372" y="1114039"/>
            <a:chExt cx="5565913" cy="264371"/>
          </a:xfrm>
        </p:grpSpPr>
        <p:sp>
          <p:nvSpPr>
            <p:cNvPr id="253" name="矩形 252"/>
            <p:cNvSpPr/>
            <p:nvPr/>
          </p:nvSpPr>
          <p:spPr>
            <a:xfrm>
              <a:off x="3715372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/>
            <p:cNvSpPr/>
            <p:nvPr/>
          </p:nvSpPr>
          <p:spPr>
            <a:xfrm>
              <a:off x="3980416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矩形 254"/>
            <p:cNvSpPr/>
            <p:nvPr/>
          </p:nvSpPr>
          <p:spPr>
            <a:xfrm>
              <a:off x="4245459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/>
            <p:cNvSpPr/>
            <p:nvPr/>
          </p:nvSpPr>
          <p:spPr>
            <a:xfrm>
              <a:off x="4510503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/>
            <p:cNvSpPr/>
            <p:nvPr/>
          </p:nvSpPr>
          <p:spPr>
            <a:xfrm>
              <a:off x="4775546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 257"/>
            <p:cNvSpPr/>
            <p:nvPr/>
          </p:nvSpPr>
          <p:spPr>
            <a:xfrm>
              <a:off x="5040590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 258"/>
            <p:cNvSpPr/>
            <p:nvPr/>
          </p:nvSpPr>
          <p:spPr>
            <a:xfrm>
              <a:off x="5305633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5570677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5835720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6100764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/>
            <p:cNvSpPr/>
            <p:nvPr/>
          </p:nvSpPr>
          <p:spPr>
            <a:xfrm>
              <a:off x="6365807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/>
            <p:cNvSpPr/>
            <p:nvPr/>
          </p:nvSpPr>
          <p:spPr>
            <a:xfrm>
              <a:off x="6630851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6895894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7160938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7425981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/>
            <p:cNvSpPr/>
            <p:nvPr/>
          </p:nvSpPr>
          <p:spPr>
            <a:xfrm>
              <a:off x="7691024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/>
            <p:cNvSpPr/>
            <p:nvPr/>
          </p:nvSpPr>
          <p:spPr>
            <a:xfrm>
              <a:off x="7956068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8221111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8486155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8751198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/>
            <p:cNvSpPr/>
            <p:nvPr/>
          </p:nvSpPr>
          <p:spPr>
            <a:xfrm>
              <a:off x="9016242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4" name="PA_ACE_文本框 273"/>
          <p:cNvSpPr txBox="1"/>
          <p:nvPr>
            <p:custDataLst>
              <p:tags r:id="rId2"/>
            </p:custDataLst>
          </p:nvPr>
        </p:nvSpPr>
        <p:spPr>
          <a:xfrm>
            <a:off x="3708431" y="428244"/>
            <a:ext cx="848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bg1"/>
                </a:solidFill>
                <a:latin typeface="04b_24" panose="00000400000000000000" pitchFamily="2" charset="0"/>
              </a:rPr>
              <a:t>THISISPIXELCHART</a:t>
            </a:r>
            <a:endParaRPr lang="zh-CN" altLang="en-US" sz="2800" dirty="0">
              <a:solidFill>
                <a:schemeClr val="bg1"/>
              </a:solidFill>
              <a:latin typeface="04b_24" panose="00000400000000000000" pitchFamily="2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79824" y="1203213"/>
            <a:ext cx="2020570" cy="551180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方正粗黑宋简体" panose="02000000000000000000" charset="-122"/>
                <a:ea typeface="方正粗黑宋简体" panose="02000000000000000000" charset="-122"/>
                <a:cs typeface="Arial" panose="020B0604020202020204" pitchFamily="34" charset="0"/>
                <a:sym typeface="Segoe UI" panose="020B0502040204020203" pitchFamily="34" charset="0"/>
              </a:rPr>
              <a:t>难题与解决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B40443D-C29D-F830-F9EE-B9C0A60A2B4F}"/>
              </a:ext>
            </a:extLst>
          </p:cNvPr>
          <p:cNvGrpSpPr/>
          <p:nvPr/>
        </p:nvGrpSpPr>
        <p:grpSpPr>
          <a:xfrm>
            <a:off x="498601" y="1847523"/>
            <a:ext cx="6419660" cy="5010477"/>
            <a:chOff x="2984285" y="1598469"/>
            <a:chExt cx="6419660" cy="5010477"/>
          </a:xfrm>
        </p:grpSpPr>
        <p:sp>
          <p:nvSpPr>
            <p:cNvPr id="41" name="文本框 40"/>
            <p:cNvSpPr txBox="1"/>
            <p:nvPr/>
          </p:nvSpPr>
          <p:spPr>
            <a:xfrm>
              <a:off x="3622609" y="1598469"/>
              <a:ext cx="1609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Segoe UI" panose="020B0502040204020203" pitchFamily="34" charset="0"/>
                </a:rPr>
                <a:t>流畅动画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3030483" y="2022765"/>
              <a:ext cx="3006109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通过插帧技术，实现流畅动画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770868" y="5186322"/>
              <a:ext cx="18064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Segoe UI" panose="020B0502040204020203" pitchFamily="34" charset="0"/>
                </a:rPr>
                <a:t>多线程同步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5832274" y="5758264"/>
              <a:ext cx="3308460" cy="850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通过多线程监视多状态，并同步逻辑，包括图像绘制线程，音乐播放线程，计时器线程等等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633323" y="3966017"/>
              <a:ext cx="19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Segoe UI" panose="020B0502040204020203" pitchFamily="34" charset="0"/>
                </a:rPr>
                <a:t>幽灵</a:t>
              </a:r>
              <a:r>
                <a:rPr lang="en-US" altLang="zh-CN" sz="2400" dirty="0">
                  <a:solidFill>
                    <a:srgbClr val="00B050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Segoe UI" panose="020B0502040204020203" pitchFamily="34" charset="0"/>
                </a:rPr>
                <a:t>AI</a:t>
              </a:r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Segoe UI" panose="020B0502040204020203" pitchFamily="34" charset="0"/>
                </a:rPr>
                <a:t>控制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2984285" y="4397655"/>
              <a:ext cx="3308460" cy="3340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多角色不同运行逻辑，以及模式切换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830274" y="2667882"/>
              <a:ext cx="1609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B050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Segoe UI" panose="020B0502040204020203" pitchFamily="34" charset="0"/>
                </a:rPr>
                <a:t>地图绘制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961271" y="2963447"/>
              <a:ext cx="521062" cy="638175"/>
              <a:chOff x="4877573" y="3118899"/>
              <a:chExt cx="483031" cy="591597"/>
            </a:xfrm>
            <a:solidFill>
              <a:schemeClr val="tx2"/>
            </a:solidFill>
          </p:grpSpPr>
          <p:sp>
            <p:nvSpPr>
              <p:cNvPr id="54" name="Rectangle 1150"/>
              <p:cNvSpPr>
                <a:spLocks noChangeArrowheads="1"/>
              </p:cNvSpPr>
              <p:nvPr/>
            </p:nvSpPr>
            <p:spPr bwMode="auto">
              <a:xfrm>
                <a:off x="5307109" y="3601932"/>
                <a:ext cx="53495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Rectangle 1151"/>
              <p:cNvSpPr>
                <a:spLocks noChangeArrowheads="1"/>
              </p:cNvSpPr>
              <p:nvPr/>
            </p:nvSpPr>
            <p:spPr bwMode="auto">
              <a:xfrm>
                <a:off x="5307109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Rectangle 1152"/>
              <p:cNvSpPr>
                <a:spLocks noChangeArrowheads="1"/>
              </p:cNvSpPr>
              <p:nvPr/>
            </p:nvSpPr>
            <p:spPr bwMode="auto">
              <a:xfrm>
                <a:off x="5307109" y="349494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1153"/>
              <p:cNvSpPr>
                <a:spLocks noChangeArrowheads="1"/>
              </p:cNvSpPr>
              <p:nvPr/>
            </p:nvSpPr>
            <p:spPr bwMode="auto">
              <a:xfrm>
                <a:off x="5307109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Rectangle 1154"/>
              <p:cNvSpPr>
                <a:spLocks noChangeArrowheads="1"/>
              </p:cNvSpPr>
              <p:nvPr/>
            </p:nvSpPr>
            <p:spPr bwMode="auto">
              <a:xfrm>
                <a:off x="5307109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Rectangle 1155"/>
              <p:cNvSpPr>
                <a:spLocks noChangeArrowheads="1"/>
              </p:cNvSpPr>
              <p:nvPr/>
            </p:nvSpPr>
            <p:spPr bwMode="auto">
              <a:xfrm>
                <a:off x="5307109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Rectangle 1156"/>
              <p:cNvSpPr>
                <a:spLocks noChangeArrowheads="1"/>
              </p:cNvSpPr>
              <p:nvPr/>
            </p:nvSpPr>
            <p:spPr bwMode="auto">
              <a:xfrm>
                <a:off x="5307109" y="3280959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Rectangle 1157"/>
              <p:cNvSpPr>
                <a:spLocks noChangeArrowheads="1"/>
              </p:cNvSpPr>
              <p:nvPr/>
            </p:nvSpPr>
            <p:spPr bwMode="auto">
              <a:xfrm>
                <a:off x="5307109" y="3224317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Rectangle 1158"/>
              <p:cNvSpPr>
                <a:spLocks noChangeArrowheads="1"/>
              </p:cNvSpPr>
              <p:nvPr/>
            </p:nvSpPr>
            <p:spPr bwMode="auto">
              <a:xfrm>
                <a:off x="5253614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Rectangle 1159"/>
              <p:cNvSpPr>
                <a:spLocks noChangeArrowheads="1"/>
              </p:cNvSpPr>
              <p:nvPr/>
            </p:nvSpPr>
            <p:spPr bwMode="auto">
              <a:xfrm>
                <a:off x="5253614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Rectangle 1160"/>
              <p:cNvSpPr>
                <a:spLocks noChangeArrowheads="1"/>
              </p:cNvSpPr>
              <p:nvPr/>
            </p:nvSpPr>
            <p:spPr bwMode="auto">
              <a:xfrm>
                <a:off x="5200119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1161"/>
              <p:cNvSpPr>
                <a:spLocks noChangeArrowheads="1"/>
              </p:cNvSpPr>
              <p:nvPr/>
            </p:nvSpPr>
            <p:spPr bwMode="auto">
              <a:xfrm>
                <a:off x="5200119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1162"/>
              <p:cNvSpPr>
                <a:spLocks noChangeArrowheads="1"/>
              </p:cNvSpPr>
              <p:nvPr/>
            </p:nvSpPr>
            <p:spPr bwMode="auto">
              <a:xfrm>
                <a:off x="5146623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Rectangle 1163"/>
              <p:cNvSpPr>
                <a:spLocks noChangeArrowheads="1"/>
              </p:cNvSpPr>
              <p:nvPr/>
            </p:nvSpPr>
            <p:spPr bwMode="auto">
              <a:xfrm>
                <a:off x="5146623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Rectangle 1164"/>
              <p:cNvSpPr>
                <a:spLocks noChangeArrowheads="1"/>
              </p:cNvSpPr>
              <p:nvPr/>
            </p:nvSpPr>
            <p:spPr bwMode="auto">
              <a:xfrm>
                <a:off x="5146623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Rectangle 1165"/>
              <p:cNvSpPr>
                <a:spLocks noChangeArrowheads="1"/>
              </p:cNvSpPr>
              <p:nvPr/>
            </p:nvSpPr>
            <p:spPr bwMode="auto">
              <a:xfrm>
                <a:off x="5146623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1166"/>
              <p:cNvSpPr>
                <a:spLocks noChangeArrowheads="1"/>
              </p:cNvSpPr>
              <p:nvPr/>
            </p:nvSpPr>
            <p:spPr bwMode="auto">
              <a:xfrm>
                <a:off x="5146623" y="3224317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1167"/>
              <p:cNvSpPr>
                <a:spLocks noChangeArrowheads="1"/>
              </p:cNvSpPr>
              <p:nvPr/>
            </p:nvSpPr>
            <p:spPr bwMode="auto">
              <a:xfrm>
                <a:off x="5146623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1168"/>
              <p:cNvSpPr>
                <a:spLocks noChangeArrowheads="1"/>
              </p:cNvSpPr>
              <p:nvPr/>
            </p:nvSpPr>
            <p:spPr bwMode="auto">
              <a:xfrm>
                <a:off x="5146623" y="3118899"/>
                <a:ext cx="53495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1169"/>
              <p:cNvSpPr>
                <a:spLocks noChangeArrowheads="1"/>
              </p:cNvSpPr>
              <p:nvPr/>
            </p:nvSpPr>
            <p:spPr bwMode="auto">
              <a:xfrm>
                <a:off x="5093128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Rectangle 1170"/>
              <p:cNvSpPr>
                <a:spLocks noChangeArrowheads="1"/>
              </p:cNvSpPr>
              <p:nvPr/>
            </p:nvSpPr>
            <p:spPr bwMode="auto">
              <a:xfrm>
                <a:off x="5093128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Rectangle 1171"/>
              <p:cNvSpPr>
                <a:spLocks noChangeArrowheads="1"/>
              </p:cNvSpPr>
              <p:nvPr/>
            </p:nvSpPr>
            <p:spPr bwMode="auto">
              <a:xfrm>
                <a:off x="5093128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Rectangle 1172"/>
              <p:cNvSpPr>
                <a:spLocks noChangeArrowheads="1"/>
              </p:cNvSpPr>
              <p:nvPr/>
            </p:nvSpPr>
            <p:spPr bwMode="auto">
              <a:xfrm>
                <a:off x="5093128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Rectangle 1173"/>
              <p:cNvSpPr>
                <a:spLocks noChangeArrowheads="1"/>
              </p:cNvSpPr>
              <p:nvPr/>
            </p:nvSpPr>
            <p:spPr bwMode="auto">
              <a:xfrm>
                <a:off x="5093128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Rectangle 1174"/>
              <p:cNvSpPr>
                <a:spLocks noChangeArrowheads="1"/>
              </p:cNvSpPr>
              <p:nvPr/>
            </p:nvSpPr>
            <p:spPr bwMode="auto">
              <a:xfrm>
                <a:off x="5038059" y="3653854"/>
                <a:ext cx="55069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Rectangle 1175"/>
              <p:cNvSpPr>
                <a:spLocks noChangeArrowheads="1"/>
              </p:cNvSpPr>
              <p:nvPr/>
            </p:nvSpPr>
            <p:spPr bwMode="auto">
              <a:xfrm>
                <a:off x="5038059" y="3548436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Rectangle 1176"/>
              <p:cNvSpPr>
                <a:spLocks noChangeArrowheads="1"/>
              </p:cNvSpPr>
              <p:nvPr/>
            </p:nvSpPr>
            <p:spPr bwMode="auto">
              <a:xfrm>
                <a:off x="5038059" y="3494941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Rectangle 1177"/>
              <p:cNvSpPr>
                <a:spLocks noChangeArrowheads="1"/>
              </p:cNvSpPr>
              <p:nvPr/>
            </p:nvSpPr>
            <p:spPr bwMode="auto">
              <a:xfrm>
                <a:off x="5038059" y="3334455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Rectangle 1178"/>
              <p:cNvSpPr>
                <a:spLocks noChangeArrowheads="1"/>
              </p:cNvSpPr>
              <p:nvPr/>
            </p:nvSpPr>
            <p:spPr bwMode="auto">
              <a:xfrm>
                <a:off x="5038059" y="3224317"/>
                <a:ext cx="55069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Rectangle 1179"/>
              <p:cNvSpPr>
                <a:spLocks noChangeArrowheads="1"/>
              </p:cNvSpPr>
              <p:nvPr/>
            </p:nvSpPr>
            <p:spPr bwMode="auto">
              <a:xfrm>
                <a:off x="5038059" y="3170821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Rectangle 1180"/>
              <p:cNvSpPr>
                <a:spLocks noChangeArrowheads="1"/>
              </p:cNvSpPr>
              <p:nvPr/>
            </p:nvSpPr>
            <p:spPr bwMode="auto">
              <a:xfrm>
                <a:off x="5038059" y="3118899"/>
                <a:ext cx="55069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Rectangle 1181"/>
              <p:cNvSpPr>
                <a:spLocks noChangeArrowheads="1"/>
              </p:cNvSpPr>
              <p:nvPr/>
            </p:nvSpPr>
            <p:spPr bwMode="auto">
              <a:xfrm>
                <a:off x="4984563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Rectangle 1182"/>
              <p:cNvSpPr>
                <a:spLocks noChangeArrowheads="1"/>
              </p:cNvSpPr>
              <p:nvPr/>
            </p:nvSpPr>
            <p:spPr bwMode="auto">
              <a:xfrm>
                <a:off x="4984563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Rectangle 1183"/>
              <p:cNvSpPr>
                <a:spLocks noChangeArrowheads="1"/>
              </p:cNvSpPr>
              <p:nvPr/>
            </p:nvSpPr>
            <p:spPr bwMode="auto">
              <a:xfrm>
                <a:off x="4931068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Rectangle 1184"/>
              <p:cNvSpPr>
                <a:spLocks noChangeArrowheads="1"/>
              </p:cNvSpPr>
              <p:nvPr/>
            </p:nvSpPr>
            <p:spPr bwMode="auto">
              <a:xfrm>
                <a:off x="4931068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Rectangle 1185"/>
              <p:cNvSpPr>
                <a:spLocks noChangeArrowheads="1"/>
              </p:cNvSpPr>
              <p:nvPr/>
            </p:nvSpPr>
            <p:spPr bwMode="auto">
              <a:xfrm>
                <a:off x="4877573" y="3601932"/>
                <a:ext cx="53495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Rectangle 1186"/>
              <p:cNvSpPr>
                <a:spLocks noChangeArrowheads="1"/>
              </p:cNvSpPr>
              <p:nvPr/>
            </p:nvSpPr>
            <p:spPr bwMode="auto">
              <a:xfrm>
                <a:off x="4877573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Rectangle 1187"/>
              <p:cNvSpPr>
                <a:spLocks noChangeArrowheads="1"/>
              </p:cNvSpPr>
              <p:nvPr/>
            </p:nvSpPr>
            <p:spPr bwMode="auto">
              <a:xfrm>
                <a:off x="4877573" y="349494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Rectangle 1188"/>
              <p:cNvSpPr>
                <a:spLocks noChangeArrowheads="1"/>
              </p:cNvSpPr>
              <p:nvPr/>
            </p:nvSpPr>
            <p:spPr bwMode="auto">
              <a:xfrm>
                <a:off x="4877573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Rectangle 1189"/>
              <p:cNvSpPr>
                <a:spLocks noChangeArrowheads="1"/>
              </p:cNvSpPr>
              <p:nvPr/>
            </p:nvSpPr>
            <p:spPr bwMode="auto">
              <a:xfrm>
                <a:off x="4877573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Rectangle 1190"/>
              <p:cNvSpPr>
                <a:spLocks noChangeArrowheads="1"/>
              </p:cNvSpPr>
              <p:nvPr/>
            </p:nvSpPr>
            <p:spPr bwMode="auto">
              <a:xfrm>
                <a:off x="4877573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Rectangle 1191"/>
              <p:cNvSpPr>
                <a:spLocks noChangeArrowheads="1"/>
              </p:cNvSpPr>
              <p:nvPr/>
            </p:nvSpPr>
            <p:spPr bwMode="auto">
              <a:xfrm>
                <a:off x="4877573" y="3280959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Rectangle 1192"/>
              <p:cNvSpPr>
                <a:spLocks noChangeArrowheads="1"/>
              </p:cNvSpPr>
              <p:nvPr/>
            </p:nvSpPr>
            <p:spPr bwMode="auto">
              <a:xfrm>
                <a:off x="4877573" y="3224317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35" name="组合 234"/>
            <p:cNvGrpSpPr/>
            <p:nvPr/>
          </p:nvGrpSpPr>
          <p:grpSpPr>
            <a:xfrm>
              <a:off x="6845722" y="1756906"/>
              <a:ext cx="521109" cy="638175"/>
              <a:chOff x="9801332" y="1928033"/>
              <a:chExt cx="521109" cy="638175"/>
            </a:xfrm>
            <a:solidFill>
              <a:schemeClr val="tx2"/>
            </a:solidFill>
          </p:grpSpPr>
          <p:sp>
            <p:nvSpPr>
              <p:cNvPr id="98" name="Rectangle 1150"/>
              <p:cNvSpPr>
                <a:spLocks noChangeArrowheads="1"/>
              </p:cNvSpPr>
              <p:nvPr/>
            </p:nvSpPr>
            <p:spPr bwMode="auto">
              <a:xfrm>
                <a:off x="10264733" y="2449096"/>
                <a:ext cx="57707" cy="560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Rectangle 1151"/>
              <p:cNvSpPr>
                <a:spLocks noChangeArrowheads="1"/>
              </p:cNvSpPr>
              <p:nvPr/>
            </p:nvSpPr>
            <p:spPr bwMode="auto">
              <a:xfrm>
                <a:off x="10264733" y="2391389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Rectangle 1152"/>
              <p:cNvSpPr>
                <a:spLocks noChangeArrowheads="1"/>
              </p:cNvSpPr>
              <p:nvPr/>
            </p:nvSpPr>
            <p:spPr bwMode="auto">
              <a:xfrm>
                <a:off x="10264733" y="2333682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Rectangle 1153"/>
              <p:cNvSpPr>
                <a:spLocks noChangeArrowheads="1"/>
              </p:cNvSpPr>
              <p:nvPr/>
            </p:nvSpPr>
            <p:spPr bwMode="auto">
              <a:xfrm>
                <a:off x="10264733" y="2275975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Rectangle 1154"/>
              <p:cNvSpPr>
                <a:spLocks noChangeArrowheads="1"/>
              </p:cNvSpPr>
              <p:nvPr/>
            </p:nvSpPr>
            <p:spPr bwMode="auto">
              <a:xfrm>
                <a:off x="10264733" y="2218267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Rectangle 1155"/>
              <p:cNvSpPr>
                <a:spLocks noChangeArrowheads="1"/>
              </p:cNvSpPr>
              <p:nvPr/>
            </p:nvSpPr>
            <p:spPr bwMode="auto">
              <a:xfrm>
                <a:off x="10264733" y="2160560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Rectangle 1156"/>
              <p:cNvSpPr>
                <a:spLocks noChangeArrowheads="1"/>
              </p:cNvSpPr>
              <p:nvPr/>
            </p:nvSpPr>
            <p:spPr bwMode="auto">
              <a:xfrm>
                <a:off x="10264733" y="2102852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Rectangle 1157"/>
              <p:cNvSpPr>
                <a:spLocks noChangeArrowheads="1"/>
              </p:cNvSpPr>
              <p:nvPr/>
            </p:nvSpPr>
            <p:spPr bwMode="auto">
              <a:xfrm>
                <a:off x="10264734" y="2041751"/>
                <a:ext cx="57707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Rectangle 1158"/>
              <p:cNvSpPr>
                <a:spLocks noChangeArrowheads="1"/>
              </p:cNvSpPr>
              <p:nvPr/>
            </p:nvSpPr>
            <p:spPr bwMode="auto">
              <a:xfrm>
                <a:off x="10207024" y="2505106"/>
                <a:ext cx="57707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Rectangle 1159"/>
              <p:cNvSpPr>
                <a:spLocks noChangeArrowheads="1"/>
              </p:cNvSpPr>
              <p:nvPr/>
            </p:nvSpPr>
            <p:spPr bwMode="auto">
              <a:xfrm>
                <a:off x="10207021" y="1984043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Rectangle 1160"/>
              <p:cNvSpPr>
                <a:spLocks noChangeArrowheads="1"/>
              </p:cNvSpPr>
              <p:nvPr/>
            </p:nvSpPr>
            <p:spPr bwMode="auto">
              <a:xfrm>
                <a:off x="10149308" y="2505106"/>
                <a:ext cx="57707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Rectangle 1161"/>
              <p:cNvSpPr>
                <a:spLocks noChangeArrowheads="1"/>
              </p:cNvSpPr>
              <p:nvPr/>
            </p:nvSpPr>
            <p:spPr bwMode="auto">
              <a:xfrm>
                <a:off x="10149303" y="1984043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Rectangle 1162"/>
              <p:cNvSpPr>
                <a:spLocks noChangeArrowheads="1"/>
              </p:cNvSpPr>
              <p:nvPr/>
            </p:nvSpPr>
            <p:spPr bwMode="auto">
              <a:xfrm>
                <a:off x="10091595" y="2505106"/>
                <a:ext cx="57707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Rectangle 1166"/>
              <p:cNvSpPr>
                <a:spLocks noChangeArrowheads="1"/>
              </p:cNvSpPr>
              <p:nvPr/>
            </p:nvSpPr>
            <p:spPr bwMode="auto">
              <a:xfrm>
                <a:off x="10091602" y="2041751"/>
                <a:ext cx="57707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Rectangle 1167"/>
              <p:cNvSpPr>
                <a:spLocks noChangeArrowheads="1"/>
              </p:cNvSpPr>
              <p:nvPr/>
            </p:nvSpPr>
            <p:spPr bwMode="auto">
              <a:xfrm>
                <a:off x="10091595" y="1984043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Rectangle 1168"/>
              <p:cNvSpPr>
                <a:spLocks noChangeArrowheads="1"/>
              </p:cNvSpPr>
              <p:nvPr/>
            </p:nvSpPr>
            <p:spPr bwMode="auto">
              <a:xfrm>
                <a:off x="10091588" y="1928033"/>
                <a:ext cx="57707" cy="560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Rectangle 1169"/>
              <p:cNvSpPr>
                <a:spLocks noChangeArrowheads="1"/>
              </p:cNvSpPr>
              <p:nvPr/>
            </p:nvSpPr>
            <p:spPr bwMode="auto">
              <a:xfrm>
                <a:off x="10033882" y="2505106"/>
                <a:ext cx="57707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Rectangle 1173"/>
              <p:cNvSpPr>
                <a:spLocks noChangeArrowheads="1"/>
              </p:cNvSpPr>
              <p:nvPr/>
            </p:nvSpPr>
            <p:spPr bwMode="auto">
              <a:xfrm>
                <a:off x="10033888" y="1984043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Rectangle 1174"/>
              <p:cNvSpPr>
                <a:spLocks noChangeArrowheads="1"/>
              </p:cNvSpPr>
              <p:nvPr/>
            </p:nvSpPr>
            <p:spPr bwMode="auto">
              <a:xfrm>
                <a:off x="9974487" y="2505106"/>
                <a:ext cx="59405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Rectangle 1178"/>
              <p:cNvSpPr>
                <a:spLocks noChangeArrowheads="1"/>
              </p:cNvSpPr>
              <p:nvPr/>
            </p:nvSpPr>
            <p:spPr bwMode="auto">
              <a:xfrm>
                <a:off x="9974468" y="2041751"/>
                <a:ext cx="59405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Rectangle 1179"/>
              <p:cNvSpPr>
                <a:spLocks noChangeArrowheads="1"/>
              </p:cNvSpPr>
              <p:nvPr/>
            </p:nvSpPr>
            <p:spPr bwMode="auto">
              <a:xfrm>
                <a:off x="9974464" y="1984043"/>
                <a:ext cx="59405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Rectangle 1180"/>
              <p:cNvSpPr>
                <a:spLocks noChangeArrowheads="1"/>
              </p:cNvSpPr>
              <p:nvPr/>
            </p:nvSpPr>
            <p:spPr bwMode="auto">
              <a:xfrm>
                <a:off x="9974462" y="1928033"/>
                <a:ext cx="59405" cy="560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Rectangle 1181"/>
              <p:cNvSpPr>
                <a:spLocks noChangeArrowheads="1"/>
              </p:cNvSpPr>
              <p:nvPr/>
            </p:nvSpPr>
            <p:spPr bwMode="auto">
              <a:xfrm>
                <a:off x="9916754" y="2505106"/>
                <a:ext cx="57707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Rectangle 1182"/>
              <p:cNvSpPr>
                <a:spLocks noChangeArrowheads="1"/>
              </p:cNvSpPr>
              <p:nvPr/>
            </p:nvSpPr>
            <p:spPr bwMode="auto">
              <a:xfrm>
                <a:off x="9916768" y="1984042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Rectangle 1183"/>
              <p:cNvSpPr>
                <a:spLocks noChangeArrowheads="1"/>
              </p:cNvSpPr>
              <p:nvPr/>
            </p:nvSpPr>
            <p:spPr bwMode="auto">
              <a:xfrm>
                <a:off x="9859081" y="2505106"/>
                <a:ext cx="57707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Rectangle 1184"/>
              <p:cNvSpPr>
                <a:spLocks noChangeArrowheads="1"/>
              </p:cNvSpPr>
              <p:nvPr/>
            </p:nvSpPr>
            <p:spPr bwMode="auto">
              <a:xfrm>
                <a:off x="9859059" y="1984043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Rectangle 1185"/>
              <p:cNvSpPr>
                <a:spLocks noChangeArrowheads="1"/>
              </p:cNvSpPr>
              <p:nvPr/>
            </p:nvSpPr>
            <p:spPr bwMode="auto">
              <a:xfrm>
                <a:off x="9801352" y="2449095"/>
                <a:ext cx="57707" cy="560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Rectangle 1186"/>
              <p:cNvSpPr>
                <a:spLocks noChangeArrowheads="1"/>
              </p:cNvSpPr>
              <p:nvPr/>
            </p:nvSpPr>
            <p:spPr bwMode="auto">
              <a:xfrm>
                <a:off x="9801352" y="2391388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Rectangle 1187"/>
              <p:cNvSpPr>
                <a:spLocks noChangeArrowheads="1"/>
              </p:cNvSpPr>
              <p:nvPr/>
            </p:nvSpPr>
            <p:spPr bwMode="auto">
              <a:xfrm>
                <a:off x="9801352" y="2333681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Rectangle 1188"/>
              <p:cNvSpPr>
                <a:spLocks noChangeArrowheads="1"/>
              </p:cNvSpPr>
              <p:nvPr/>
            </p:nvSpPr>
            <p:spPr bwMode="auto">
              <a:xfrm>
                <a:off x="9801387" y="2275974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Rectangle 1189"/>
              <p:cNvSpPr>
                <a:spLocks noChangeArrowheads="1"/>
              </p:cNvSpPr>
              <p:nvPr/>
            </p:nvSpPr>
            <p:spPr bwMode="auto">
              <a:xfrm>
                <a:off x="9801378" y="2218267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Rectangle 1190"/>
              <p:cNvSpPr>
                <a:spLocks noChangeArrowheads="1"/>
              </p:cNvSpPr>
              <p:nvPr/>
            </p:nvSpPr>
            <p:spPr bwMode="auto">
              <a:xfrm>
                <a:off x="9801332" y="2160561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Rectangle 1191"/>
              <p:cNvSpPr>
                <a:spLocks noChangeArrowheads="1"/>
              </p:cNvSpPr>
              <p:nvPr/>
            </p:nvSpPr>
            <p:spPr bwMode="auto">
              <a:xfrm>
                <a:off x="9801352" y="2102841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Rectangle 1192"/>
              <p:cNvSpPr>
                <a:spLocks noChangeArrowheads="1"/>
              </p:cNvSpPr>
              <p:nvPr/>
            </p:nvSpPr>
            <p:spPr bwMode="auto">
              <a:xfrm>
                <a:off x="9801363" y="2041764"/>
                <a:ext cx="57707" cy="61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Rectangle 1186"/>
              <p:cNvSpPr>
                <a:spLocks noChangeArrowheads="1"/>
              </p:cNvSpPr>
              <p:nvPr/>
            </p:nvSpPr>
            <p:spPr bwMode="auto">
              <a:xfrm>
                <a:off x="10030767" y="2392973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Rectangle 1187"/>
              <p:cNvSpPr>
                <a:spLocks noChangeArrowheads="1"/>
              </p:cNvSpPr>
              <p:nvPr/>
            </p:nvSpPr>
            <p:spPr bwMode="auto">
              <a:xfrm>
                <a:off x="10030767" y="2335268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Rectangle 1188"/>
              <p:cNvSpPr>
                <a:spLocks noChangeArrowheads="1"/>
              </p:cNvSpPr>
              <p:nvPr/>
            </p:nvSpPr>
            <p:spPr bwMode="auto">
              <a:xfrm>
                <a:off x="10030802" y="2277561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Rectangle 1189"/>
              <p:cNvSpPr>
                <a:spLocks noChangeArrowheads="1"/>
              </p:cNvSpPr>
              <p:nvPr/>
            </p:nvSpPr>
            <p:spPr bwMode="auto">
              <a:xfrm>
                <a:off x="10030792" y="2219854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Rectangle 1190"/>
              <p:cNvSpPr>
                <a:spLocks noChangeArrowheads="1"/>
              </p:cNvSpPr>
              <p:nvPr/>
            </p:nvSpPr>
            <p:spPr bwMode="auto">
              <a:xfrm>
                <a:off x="10030747" y="2162148"/>
                <a:ext cx="57707" cy="577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>
              <a:off x="6846994" y="4164906"/>
              <a:ext cx="521062" cy="638175"/>
              <a:chOff x="4877573" y="3118899"/>
              <a:chExt cx="483031" cy="591597"/>
            </a:xfrm>
            <a:solidFill>
              <a:schemeClr val="tx2"/>
            </a:solidFill>
          </p:grpSpPr>
          <p:sp>
            <p:nvSpPr>
              <p:cNvPr id="142" name="Rectangle 1150"/>
              <p:cNvSpPr>
                <a:spLocks noChangeArrowheads="1"/>
              </p:cNvSpPr>
              <p:nvPr/>
            </p:nvSpPr>
            <p:spPr bwMode="auto">
              <a:xfrm>
                <a:off x="5307109" y="3601932"/>
                <a:ext cx="53495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Rectangle 1151"/>
              <p:cNvSpPr>
                <a:spLocks noChangeArrowheads="1"/>
              </p:cNvSpPr>
              <p:nvPr/>
            </p:nvSpPr>
            <p:spPr bwMode="auto">
              <a:xfrm>
                <a:off x="5307109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Rectangle 1152"/>
              <p:cNvSpPr>
                <a:spLocks noChangeArrowheads="1"/>
              </p:cNvSpPr>
              <p:nvPr/>
            </p:nvSpPr>
            <p:spPr bwMode="auto">
              <a:xfrm>
                <a:off x="5307109" y="349494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Rectangle 1153"/>
              <p:cNvSpPr>
                <a:spLocks noChangeArrowheads="1"/>
              </p:cNvSpPr>
              <p:nvPr/>
            </p:nvSpPr>
            <p:spPr bwMode="auto">
              <a:xfrm>
                <a:off x="5307109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Rectangle 1154"/>
              <p:cNvSpPr>
                <a:spLocks noChangeArrowheads="1"/>
              </p:cNvSpPr>
              <p:nvPr/>
            </p:nvSpPr>
            <p:spPr bwMode="auto">
              <a:xfrm>
                <a:off x="5307109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Rectangle 1155"/>
              <p:cNvSpPr>
                <a:spLocks noChangeArrowheads="1"/>
              </p:cNvSpPr>
              <p:nvPr/>
            </p:nvSpPr>
            <p:spPr bwMode="auto">
              <a:xfrm>
                <a:off x="5307109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Rectangle 1156"/>
              <p:cNvSpPr>
                <a:spLocks noChangeArrowheads="1"/>
              </p:cNvSpPr>
              <p:nvPr/>
            </p:nvSpPr>
            <p:spPr bwMode="auto">
              <a:xfrm>
                <a:off x="5307109" y="3280959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Rectangle 1157"/>
              <p:cNvSpPr>
                <a:spLocks noChangeArrowheads="1"/>
              </p:cNvSpPr>
              <p:nvPr/>
            </p:nvSpPr>
            <p:spPr bwMode="auto">
              <a:xfrm>
                <a:off x="5307109" y="3224317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Rectangle 1158"/>
              <p:cNvSpPr>
                <a:spLocks noChangeArrowheads="1"/>
              </p:cNvSpPr>
              <p:nvPr/>
            </p:nvSpPr>
            <p:spPr bwMode="auto">
              <a:xfrm>
                <a:off x="5253614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Rectangle 1159"/>
              <p:cNvSpPr>
                <a:spLocks noChangeArrowheads="1"/>
              </p:cNvSpPr>
              <p:nvPr/>
            </p:nvSpPr>
            <p:spPr bwMode="auto">
              <a:xfrm>
                <a:off x="5253614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Rectangle 1160"/>
              <p:cNvSpPr>
                <a:spLocks noChangeArrowheads="1"/>
              </p:cNvSpPr>
              <p:nvPr/>
            </p:nvSpPr>
            <p:spPr bwMode="auto">
              <a:xfrm>
                <a:off x="5200119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Rectangle 1161"/>
              <p:cNvSpPr>
                <a:spLocks noChangeArrowheads="1"/>
              </p:cNvSpPr>
              <p:nvPr/>
            </p:nvSpPr>
            <p:spPr bwMode="auto">
              <a:xfrm>
                <a:off x="5200119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Rectangle 1162"/>
              <p:cNvSpPr>
                <a:spLocks noChangeArrowheads="1"/>
              </p:cNvSpPr>
              <p:nvPr/>
            </p:nvSpPr>
            <p:spPr bwMode="auto">
              <a:xfrm>
                <a:off x="5146623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Rectangle 1163"/>
              <p:cNvSpPr>
                <a:spLocks noChangeArrowheads="1"/>
              </p:cNvSpPr>
              <p:nvPr/>
            </p:nvSpPr>
            <p:spPr bwMode="auto">
              <a:xfrm>
                <a:off x="5146623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Rectangle 1164"/>
              <p:cNvSpPr>
                <a:spLocks noChangeArrowheads="1"/>
              </p:cNvSpPr>
              <p:nvPr/>
            </p:nvSpPr>
            <p:spPr bwMode="auto">
              <a:xfrm>
                <a:off x="5146623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Rectangle 1165"/>
              <p:cNvSpPr>
                <a:spLocks noChangeArrowheads="1"/>
              </p:cNvSpPr>
              <p:nvPr/>
            </p:nvSpPr>
            <p:spPr bwMode="auto">
              <a:xfrm>
                <a:off x="5146623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Rectangle 1166"/>
              <p:cNvSpPr>
                <a:spLocks noChangeArrowheads="1"/>
              </p:cNvSpPr>
              <p:nvPr/>
            </p:nvSpPr>
            <p:spPr bwMode="auto">
              <a:xfrm>
                <a:off x="5146623" y="3224317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Rectangle 1167"/>
              <p:cNvSpPr>
                <a:spLocks noChangeArrowheads="1"/>
              </p:cNvSpPr>
              <p:nvPr/>
            </p:nvSpPr>
            <p:spPr bwMode="auto">
              <a:xfrm>
                <a:off x="5146623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Rectangle 1168"/>
              <p:cNvSpPr>
                <a:spLocks noChangeArrowheads="1"/>
              </p:cNvSpPr>
              <p:nvPr/>
            </p:nvSpPr>
            <p:spPr bwMode="auto">
              <a:xfrm>
                <a:off x="5146623" y="3118899"/>
                <a:ext cx="53495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Rectangle 1169"/>
              <p:cNvSpPr>
                <a:spLocks noChangeArrowheads="1"/>
              </p:cNvSpPr>
              <p:nvPr/>
            </p:nvSpPr>
            <p:spPr bwMode="auto">
              <a:xfrm>
                <a:off x="5093128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Rectangle 1170"/>
              <p:cNvSpPr>
                <a:spLocks noChangeArrowheads="1"/>
              </p:cNvSpPr>
              <p:nvPr/>
            </p:nvSpPr>
            <p:spPr bwMode="auto">
              <a:xfrm>
                <a:off x="5093128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Rectangle 1171"/>
              <p:cNvSpPr>
                <a:spLocks noChangeArrowheads="1"/>
              </p:cNvSpPr>
              <p:nvPr/>
            </p:nvSpPr>
            <p:spPr bwMode="auto">
              <a:xfrm>
                <a:off x="5093128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Rectangle 1172"/>
              <p:cNvSpPr>
                <a:spLocks noChangeArrowheads="1"/>
              </p:cNvSpPr>
              <p:nvPr/>
            </p:nvSpPr>
            <p:spPr bwMode="auto">
              <a:xfrm>
                <a:off x="5093128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Rectangle 1173"/>
              <p:cNvSpPr>
                <a:spLocks noChangeArrowheads="1"/>
              </p:cNvSpPr>
              <p:nvPr/>
            </p:nvSpPr>
            <p:spPr bwMode="auto">
              <a:xfrm>
                <a:off x="5093128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Rectangle 1174"/>
              <p:cNvSpPr>
                <a:spLocks noChangeArrowheads="1"/>
              </p:cNvSpPr>
              <p:nvPr/>
            </p:nvSpPr>
            <p:spPr bwMode="auto">
              <a:xfrm>
                <a:off x="5038059" y="3653854"/>
                <a:ext cx="55069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Rectangle 1175"/>
              <p:cNvSpPr>
                <a:spLocks noChangeArrowheads="1"/>
              </p:cNvSpPr>
              <p:nvPr/>
            </p:nvSpPr>
            <p:spPr bwMode="auto">
              <a:xfrm>
                <a:off x="5038059" y="3548436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Rectangle 1176"/>
              <p:cNvSpPr>
                <a:spLocks noChangeArrowheads="1"/>
              </p:cNvSpPr>
              <p:nvPr/>
            </p:nvSpPr>
            <p:spPr bwMode="auto">
              <a:xfrm>
                <a:off x="5146456" y="3494941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Rectangle 1177"/>
              <p:cNvSpPr>
                <a:spLocks noChangeArrowheads="1"/>
              </p:cNvSpPr>
              <p:nvPr/>
            </p:nvSpPr>
            <p:spPr bwMode="auto">
              <a:xfrm>
                <a:off x="5038059" y="3334455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Rectangle 1178"/>
              <p:cNvSpPr>
                <a:spLocks noChangeArrowheads="1"/>
              </p:cNvSpPr>
              <p:nvPr/>
            </p:nvSpPr>
            <p:spPr bwMode="auto">
              <a:xfrm>
                <a:off x="5038059" y="3224317"/>
                <a:ext cx="55069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Rectangle 1179"/>
              <p:cNvSpPr>
                <a:spLocks noChangeArrowheads="1"/>
              </p:cNvSpPr>
              <p:nvPr/>
            </p:nvSpPr>
            <p:spPr bwMode="auto">
              <a:xfrm>
                <a:off x="5038059" y="3170821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Rectangle 1180"/>
              <p:cNvSpPr>
                <a:spLocks noChangeArrowheads="1"/>
              </p:cNvSpPr>
              <p:nvPr/>
            </p:nvSpPr>
            <p:spPr bwMode="auto">
              <a:xfrm>
                <a:off x="5038059" y="3118899"/>
                <a:ext cx="55069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Rectangle 1181"/>
              <p:cNvSpPr>
                <a:spLocks noChangeArrowheads="1"/>
              </p:cNvSpPr>
              <p:nvPr/>
            </p:nvSpPr>
            <p:spPr bwMode="auto">
              <a:xfrm>
                <a:off x="4984563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Rectangle 1182"/>
              <p:cNvSpPr>
                <a:spLocks noChangeArrowheads="1"/>
              </p:cNvSpPr>
              <p:nvPr/>
            </p:nvSpPr>
            <p:spPr bwMode="auto">
              <a:xfrm>
                <a:off x="4984563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Rectangle 1183"/>
              <p:cNvSpPr>
                <a:spLocks noChangeArrowheads="1"/>
              </p:cNvSpPr>
              <p:nvPr/>
            </p:nvSpPr>
            <p:spPr bwMode="auto">
              <a:xfrm>
                <a:off x="4931068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Rectangle 1184"/>
              <p:cNvSpPr>
                <a:spLocks noChangeArrowheads="1"/>
              </p:cNvSpPr>
              <p:nvPr/>
            </p:nvSpPr>
            <p:spPr bwMode="auto">
              <a:xfrm>
                <a:off x="4931068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Rectangle 1185"/>
              <p:cNvSpPr>
                <a:spLocks noChangeArrowheads="1"/>
              </p:cNvSpPr>
              <p:nvPr/>
            </p:nvSpPr>
            <p:spPr bwMode="auto">
              <a:xfrm>
                <a:off x="4877573" y="3601932"/>
                <a:ext cx="53495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Rectangle 1186"/>
              <p:cNvSpPr>
                <a:spLocks noChangeArrowheads="1"/>
              </p:cNvSpPr>
              <p:nvPr/>
            </p:nvSpPr>
            <p:spPr bwMode="auto">
              <a:xfrm>
                <a:off x="4877573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Rectangle 1187"/>
              <p:cNvSpPr>
                <a:spLocks noChangeArrowheads="1"/>
              </p:cNvSpPr>
              <p:nvPr/>
            </p:nvSpPr>
            <p:spPr bwMode="auto">
              <a:xfrm>
                <a:off x="4877573" y="349494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Rectangle 1188"/>
              <p:cNvSpPr>
                <a:spLocks noChangeArrowheads="1"/>
              </p:cNvSpPr>
              <p:nvPr/>
            </p:nvSpPr>
            <p:spPr bwMode="auto">
              <a:xfrm>
                <a:off x="4877573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Rectangle 1189"/>
              <p:cNvSpPr>
                <a:spLocks noChangeArrowheads="1"/>
              </p:cNvSpPr>
              <p:nvPr/>
            </p:nvSpPr>
            <p:spPr bwMode="auto">
              <a:xfrm>
                <a:off x="4877573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Rectangle 1190"/>
              <p:cNvSpPr>
                <a:spLocks noChangeArrowheads="1"/>
              </p:cNvSpPr>
              <p:nvPr/>
            </p:nvSpPr>
            <p:spPr bwMode="auto">
              <a:xfrm>
                <a:off x="4877573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Rectangle 1191"/>
              <p:cNvSpPr>
                <a:spLocks noChangeArrowheads="1"/>
              </p:cNvSpPr>
              <p:nvPr/>
            </p:nvSpPr>
            <p:spPr bwMode="auto">
              <a:xfrm>
                <a:off x="4877573" y="3280959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Rectangle 1192"/>
              <p:cNvSpPr>
                <a:spLocks noChangeArrowheads="1"/>
              </p:cNvSpPr>
              <p:nvPr/>
            </p:nvSpPr>
            <p:spPr bwMode="auto">
              <a:xfrm>
                <a:off x="4877573" y="3224317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5" name="组合 184"/>
            <p:cNvGrpSpPr/>
            <p:nvPr/>
          </p:nvGrpSpPr>
          <p:grpSpPr>
            <a:xfrm>
              <a:off x="4961271" y="5371523"/>
              <a:ext cx="521062" cy="638175"/>
              <a:chOff x="4877573" y="3118899"/>
              <a:chExt cx="483031" cy="591597"/>
            </a:xfrm>
            <a:solidFill>
              <a:schemeClr val="tx2"/>
            </a:solidFill>
          </p:grpSpPr>
          <p:sp>
            <p:nvSpPr>
              <p:cNvPr id="186" name="Rectangle 1150"/>
              <p:cNvSpPr>
                <a:spLocks noChangeArrowheads="1"/>
              </p:cNvSpPr>
              <p:nvPr/>
            </p:nvSpPr>
            <p:spPr bwMode="auto">
              <a:xfrm>
                <a:off x="5307109" y="3601932"/>
                <a:ext cx="53495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Rectangle 1151"/>
              <p:cNvSpPr>
                <a:spLocks noChangeArrowheads="1"/>
              </p:cNvSpPr>
              <p:nvPr/>
            </p:nvSpPr>
            <p:spPr bwMode="auto">
              <a:xfrm>
                <a:off x="5307109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Rectangle 1152"/>
              <p:cNvSpPr>
                <a:spLocks noChangeArrowheads="1"/>
              </p:cNvSpPr>
              <p:nvPr/>
            </p:nvSpPr>
            <p:spPr bwMode="auto">
              <a:xfrm>
                <a:off x="5307109" y="349494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Rectangle 1153"/>
              <p:cNvSpPr>
                <a:spLocks noChangeArrowheads="1"/>
              </p:cNvSpPr>
              <p:nvPr/>
            </p:nvSpPr>
            <p:spPr bwMode="auto">
              <a:xfrm>
                <a:off x="5307109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Rectangle 1154"/>
              <p:cNvSpPr>
                <a:spLocks noChangeArrowheads="1"/>
              </p:cNvSpPr>
              <p:nvPr/>
            </p:nvSpPr>
            <p:spPr bwMode="auto">
              <a:xfrm>
                <a:off x="5307109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Rectangle 1155"/>
              <p:cNvSpPr>
                <a:spLocks noChangeArrowheads="1"/>
              </p:cNvSpPr>
              <p:nvPr/>
            </p:nvSpPr>
            <p:spPr bwMode="auto">
              <a:xfrm>
                <a:off x="5307109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Rectangle 1156"/>
              <p:cNvSpPr>
                <a:spLocks noChangeArrowheads="1"/>
              </p:cNvSpPr>
              <p:nvPr/>
            </p:nvSpPr>
            <p:spPr bwMode="auto">
              <a:xfrm>
                <a:off x="5307109" y="3280959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Rectangle 1157"/>
              <p:cNvSpPr>
                <a:spLocks noChangeArrowheads="1"/>
              </p:cNvSpPr>
              <p:nvPr/>
            </p:nvSpPr>
            <p:spPr bwMode="auto">
              <a:xfrm>
                <a:off x="5307109" y="3224317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Rectangle 1158"/>
              <p:cNvSpPr>
                <a:spLocks noChangeArrowheads="1"/>
              </p:cNvSpPr>
              <p:nvPr/>
            </p:nvSpPr>
            <p:spPr bwMode="auto">
              <a:xfrm>
                <a:off x="5253614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Rectangle 1159"/>
              <p:cNvSpPr>
                <a:spLocks noChangeArrowheads="1"/>
              </p:cNvSpPr>
              <p:nvPr/>
            </p:nvSpPr>
            <p:spPr bwMode="auto">
              <a:xfrm>
                <a:off x="5253614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Rectangle 1160"/>
              <p:cNvSpPr>
                <a:spLocks noChangeArrowheads="1"/>
              </p:cNvSpPr>
              <p:nvPr/>
            </p:nvSpPr>
            <p:spPr bwMode="auto">
              <a:xfrm>
                <a:off x="5200119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Rectangle 1161"/>
              <p:cNvSpPr>
                <a:spLocks noChangeArrowheads="1"/>
              </p:cNvSpPr>
              <p:nvPr/>
            </p:nvSpPr>
            <p:spPr bwMode="auto">
              <a:xfrm>
                <a:off x="5200119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Rectangle 1162"/>
              <p:cNvSpPr>
                <a:spLocks noChangeArrowheads="1"/>
              </p:cNvSpPr>
              <p:nvPr/>
            </p:nvSpPr>
            <p:spPr bwMode="auto">
              <a:xfrm>
                <a:off x="5146623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Rectangle 1165"/>
              <p:cNvSpPr>
                <a:spLocks noChangeArrowheads="1"/>
              </p:cNvSpPr>
              <p:nvPr/>
            </p:nvSpPr>
            <p:spPr bwMode="auto">
              <a:xfrm>
                <a:off x="5146623" y="3440887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Rectangle 1166"/>
              <p:cNvSpPr>
                <a:spLocks noChangeArrowheads="1"/>
              </p:cNvSpPr>
              <p:nvPr/>
            </p:nvSpPr>
            <p:spPr bwMode="auto">
              <a:xfrm>
                <a:off x="5146623" y="3224317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Rectangle 1167"/>
              <p:cNvSpPr>
                <a:spLocks noChangeArrowheads="1"/>
              </p:cNvSpPr>
              <p:nvPr/>
            </p:nvSpPr>
            <p:spPr bwMode="auto">
              <a:xfrm>
                <a:off x="5146623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Rectangle 1168"/>
              <p:cNvSpPr>
                <a:spLocks noChangeArrowheads="1"/>
              </p:cNvSpPr>
              <p:nvPr/>
            </p:nvSpPr>
            <p:spPr bwMode="auto">
              <a:xfrm>
                <a:off x="5146623" y="3118899"/>
                <a:ext cx="53495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Rectangle 1169"/>
              <p:cNvSpPr>
                <a:spLocks noChangeArrowheads="1"/>
              </p:cNvSpPr>
              <p:nvPr/>
            </p:nvSpPr>
            <p:spPr bwMode="auto">
              <a:xfrm>
                <a:off x="5093128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Rectangle 1171"/>
              <p:cNvSpPr>
                <a:spLocks noChangeArrowheads="1"/>
              </p:cNvSpPr>
              <p:nvPr/>
            </p:nvSpPr>
            <p:spPr bwMode="auto">
              <a:xfrm>
                <a:off x="5093128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Rectangle 1173"/>
              <p:cNvSpPr>
                <a:spLocks noChangeArrowheads="1"/>
              </p:cNvSpPr>
              <p:nvPr/>
            </p:nvSpPr>
            <p:spPr bwMode="auto">
              <a:xfrm>
                <a:off x="5093128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Rectangle 1174"/>
              <p:cNvSpPr>
                <a:spLocks noChangeArrowheads="1"/>
              </p:cNvSpPr>
              <p:nvPr/>
            </p:nvSpPr>
            <p:spPr bwMode="auto">
              <a:xfrm>
                <a:off x="5038059" y="3653854"/>
                <a:ext cx="55069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Rectangle 1175"/>
              <p:cNvSpPr>
                <a:spLocks noChangeArrowheads="1"/>
              </p:cNvSpPr>
              <p:nvPr/>
            </p:nvSpPr>
            <p:spPr bwMode="auto">
              <a:xfrm>
                <a:off x="5144454" y="3548436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Rectangle 1176"/>
              <p:cNvSpPr>
                <a:spLocks noChangeArrowheads="1"/>
              </p:cNvSpPr>
              <p:nvPr/>
            </p:nvSpPr>
            <p:spPr bwMode="auto">
              <a:xfrm>
                <a:off x="5144454" y="3494941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Rectangle 1177"/>
              <p:cNvSpPr>
                <a:spLocks noChangeArrowheads="1"/>
              </p:cNvSpPr>
              <p:nvPr/>
            </p:nvSpPr>
            <p:spPr bwMode="auto">
              <a:xfrm>
                <a:off x="5038059" y="3334455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Rectangle 1178"/>
              <p:cNvSpPr>
                <a:spLocks noChangeArrowheads="1"/>
              </p:cNvSpPr>
              <p:nvPr/>
            </p:nvSpPr>
            <p:spPr bwMode="auto">
              <a:xfrm>
                <a:off x="5038059" y="3224317"/>
                <a:ext cx="55069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Rectangle 1179"/>
              <p:cNvSpPr>
                <a:spLocks noChangeArrowheads="1"/>
              </p:cNvSpPr>
              <p:nvPr/>
            </p:nvSpPr>
            <p:spPr bwMode="auto">
              <a:xfrm>
                <a:off x="5038059" y="3170821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Rectangle 1180"/>
              <p:cNvSpPr>
                <a:spLocks noChangeArrowheads="1"/>
              </p:cNvSpPr>
              <p:nvPr/>
            </p:nvSpPr>
            <p:spPr bwMode="auto">
              <a:xfrm>
                <a:off x="5038059" y="3118899"/>
                <a:ext cx="55069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Rectangle 1181"/>
              <p:cNvSpPr>
                <a:spLocks noChangeArrowheads="1"/>
              </p:cNvSpPr>
              <p:nvPr/>
            </p:nvSpPr>
            <p:spPr bwMode="auto">
              <a:xfrm>
                <a:off x="4984563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Rectangle 1182"/>
              <p:cNvSpPr>
                <a:spLocks noChangeArrowheads="1"/>
              </p:cNvSpPr>
              <p:nvPr/>
            </p:nvSpPr>
            <p:spPr bwMode="auto">
              <a:xfrm>
                <a:off x="4984563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Rectangle 1183"/>
              <p:cNvSpPr>
                <a:spLocks noChangeArrowheads="1"/>
              </p:cNvSpPr>
              <p:nvPr/>
            </p:nvSpPr>
            <p:spPr bwMode="auto">
              <a:xfrm>
                <a:off x="4931068" y="3653854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Rectangle 1184"/>
              <p:cNvSpPr>
                <a:spLocks noChangeArrowheads="1"/>
              </p:cNvSpPr>
              <p:nvPr/>
            </p:nvSpPr>
            <p:spPr bwMode="auto">
              <a:xfrm>
                <a:off x="4931068" y="317082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Rectangle 1185"/>
              <p:cNvSpPr>
                <a:spLocks noChangeArrowheads="1"/>
              </p:cNvSpPr>
              <p:nvPr/>
            </p:nvSpPr>
            <p:spPr bwMode="auto">
              <a:xfrm>
                <a:off x="4877573" y="3601932"/>
                <a:ext cx="53495" cy="519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Rectangle 1186"/>
              <p:cNvSpPr>
                <a:spLocks noChangeArrowheads="1"/>
              </p:cNvSpPr>
              <p:nvPr/>
            </p:nvSpPr>
            <p:spPr bwMode="auto">
              <a:xfrm>
                <a:off x="4877573" y="354843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Rectangle 1187"/>
              <p:cNvSpPr>
                <a:spLocks noChangeArrowheads="1"/>
              </p:cNvSpPr>
              <p:nvPr/>
            </p:nvSpPr>
            <p:spPr bwMode="auto">
              <a:xfrm>
                <a:off x="4877573" y="3494941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Rectangle 1188"/>
              <p:cNvSpPr>
                <a:spLocks noChangeArrowheads="1"/>
              </p:cNvSpPr>
              <p:nvPr/>
            </p:nvSpPr>
            <p:spPr bwMode="auto">
              <a:xfrm>
                <a:off x="4877573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Rectangle 1189"/>
              <p:cNvSpPr>
                <a:spLocks noChangeArrowheads="1"/>
              </p:cNvSpPr>
              <p:nvPr/>
            </p:nvSpPr>
            <p:spPr bwMode="auto">
              <a:xfrm>
                <a:off x="4877573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Rectangle 1190"/>
              <p:cNvSpPr>
                <a:spLocks noChangeArrowheads="1"/>
              </p:cNvSpPr>
              <p:nvPr/>
            </p:nvSpPr>
            <p:spPr bwMode="auto">
              <a:xfrm>
                <a:off x="4877573" y="3334455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Rectangle 1191"/>
              <p:cNvSpPr>
                <a:spLocks noChangeArrowheads="1"/>
              </p:cNvSpPr>
              <p:nvPr/>
            </p:nvSpPr>
            <p:spPr bwMode="auto">
              <a:xfrm>
                <a:off x="4877573" y="3280959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Rectangle 1192"/>
              <p:cNvSpPr>
                <a:spLocks noChangeArrowheads="1"/>
              </p:cNvSpPr>
              <p:nvPr/>
            </p:nvSpPr>
            <p:spPr bwMode="auto">
              <a:xfrm>
                <a:off x="4877573" y="3224317"/>
                <a:ext cx="53495" cy="566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Rectangle 1188"/>
              <p:cNvSpPr>
                <a:spLocks noChangeArrowheads="1"/>
              </p:cNvSpPr>
              <p:nvPr/>
            </p:nvSpPr>
            <p:spPr bwMode="auto">
              <a:xfrm>
                <a:off x="5039037" y="3441446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Rectangle 1189"/>
              <p:cNvSpPr>
                <a:spLocks noChangeArrowheads="1"/>
              </p:cNvSpPr>
              <p:nvPr/>
            </p:nvSpPr>
            <p:spPr bwMode="auto">
              <a:xfrm>
                <a:off x="5039037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38" name="Rectangle 1177"/>
              <p:cNvSpPr>
                <a:spLocks noChangeArrowheads="1"/>
              </p:cNvSpPr>
              <p:nvPr/>
            </p:nvSpPr>
            <p:spPr bwMode="auto">
              <a:xfrm>
                <a:off x="5144435" y="3334455"/>
                <a:ext cx="55069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Rectangle 1189"/>
              <p:cNvSpPr>
                <a:spLocks noChangeArrowheads="1"/>
              </p:cNvSpPr>
              <p:nvPr/>
            </p:nvSpPr>
            <p:spPr bwMode="auto">
              <a:xfrm>
                <a:off x="5145413" y="3387950"/>
                <a:ext cx="53495" cy="5349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4CD3D3A-65E5-35D8-8FE2-9C9F72F3F26C}"/>
                </a:ext>
              </a:extLst>
            </p:cNvPr>
            <p:cNvSpPr/>
            <p:nvPr/>
          </p:nvSpPr>
          <p:spPr>
            <a:xfrm>
              <a:off x="5750648" y="3285776"/>
              <a:ext cx="3653297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判断地图元素多种情况，设计函数绘制地图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3CF7358-3144-ABCD-9C26-58A5AFA8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29" y="236896"/>
            <a:ext cx="5460320" cy="32991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88FAAA-9F0F-1A43-E908-2FC8F5D8E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31" y="4407227"/>
            <a:ext cx="4403110" cy="1184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-#ppt_w/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#ppt_h/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-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#ppt_w/6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274" grpId="0" autoUpdateAnimBg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38163" y="500473"/>
            <a:ext cx="3052556" cy="41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19410" y="6093156"/>
            <a:ext cx="795130" cy="528742"/>
            <a:chOff x="7158661" y="1571146"/>
            <a:chExt cx="795130" cy="528742"/>
          </a:xfrm>
          <a:solidFill>
            <a:schemeClr val="tx2"/>
          </a:solidFill>
        </p:grpSpPr>
        <p:sp>
          <p:nvSpPr>
            <p:cNvPr id="25" name="矩形 24"/>
            <p:cNvSpPr/>
            <p:nvPr/>
          </p:nvSpPr>
          <p:spPr>
            <a:xfrm>
              <a:off x="7158661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423704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688748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58661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423704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688748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044938" y="6131192"/>
            <a:ext cx="795130" cy="528742"/>
            <a:chOff x="7158661" y="1571146"/>
            <a:chExt cx="795130" cy="528742"/>
          </a:xfrm>
          <a:solidFill>
            <a:schemeClr val="tx2"/>
          </a:solidFill>
        </p:grpSpPr>
        <p:sp>
          <p:nvSpPr>
            <p:cNvPr id="18" name="矩形 17"/>
            <p:cNvSpPr/>
            <p:nvPr/>
          </p:nvSpPr>
          <p:spPr>
            <a:xfrm>
              <a:off x="7158661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423704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688748" y="1571146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158661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423704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688748" y="1835517"/>
              <a:ext cx="265043" cy="264371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PA_ACE_文本框 30"/>
          <p:cNvSpPr txBox="1"/>
          <p:nvPr>
            <p:custDataLst>
              <p:tags r:id="rId1"/>
            </p:custDataLst>
          </p:nvPr>
        </p:nvSpPr>
        <p:spPr>
          <a:xfrm>
            <a:off x="555766" y="419838"/>
            <a:ext cx="368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04b_24" panose="00000400000000000000" pitchFamily="2" charset="0"/>
              </a:rPr>
              <a:t>THIS IS PIXE CHART</a:t>
            </a:r>
            <a:endParaRPr lang="zh-CN" altLang="en-US" sz="2800" dirty="0">
              <a:solidFill>
                <a:schemeClr val="bg1"/>
              </a:solidFill>
              <a:latin typeface="04b_24" panose="00000400000000000000" pitchFamily="2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7" y="500473"/>
            <a:ext cx="415830" cy="41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715372" y="506713"/>
            <a:ext cx="8476628" cy="402624"/>
            <a:chOff x="3715372" y="1114039"/>
            <a:chExt cx="5565913" cy="264371"/>
          </a:xfrm>
        </p:grpSpPr>
        <p:sp>
          <p:nvSpPr>
            <p:cNvPr id="253" name="矩形 252"/>
            <p:cNvSpPr/>
            <p:nvPr/>
          </p:nvSpPr>
          <p:spPr>
            <a:xfrm>
              <a:off x="3715372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/>
            <p:cNvSpPr/>
            <p:nvPr/>
          </p:nvSpPr>
          <p:spPr>
            <a:xfrm>
              <a:off x="3980416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矩形 254"/>
            <p:cNvSpPr/>
            <p:nvPr/>
          </p:nvSpPr>
          <p:spPr>
            <a:xfrm>
              <a:off x="4245459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/>
            <p:cNvSpPr/>
            <p:nvPr/>
          </p:nvSpPr>
          <p:spPr>
            <a:xfrm>
              <a:off x="4510503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/>
            <p:cNvSpPr/>
            <p:nvPr/>
          </p:nvSpPr>
          <p:spPr>
            <a:xfrm>
              <a:off x="4775546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 257"/>
            <p:cNvSpPr/>
            <p:nvPr/>
          </p:nvSpPr>
          <p:spPr>
            <a:xfrm>
              <a:off x="5040590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 258"/>
            <p:cNvSpPr/>
            <p:nvPr/>
          </p:nvSpPr>
          <p:spPr>
            <a:xfrm>
              <a:off x="5305633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5570677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5835720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6100764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/>
            <p:cNvSpPr/>
            <p:nvPr/>
          </p:nvSpPr>
          <p:spPr>
            <a:xfrm>
              <a:off x="6365807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/>
            <p:cNvSpPr/>
            <p:nvPr/>
          </p:nvSpPr>
          <p:spPr>
            <a:xfrm>
              <a:off x="6630851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6895894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7160938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7425981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/>
            <p:cNvSpPr/>
            <p:nvPr/>
          </p:nvSpPr>
          <p:spPr>
            <a:xfrm>
              <a:off x="7691024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/>
            <p:cNvSpPr/>
            <p:nvPr/>
          </p:nvSpPr>
          <p:spPr>
            <a:xfrm>
              <a:off x="7956068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8221111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8486155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8751198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/>
            <p:cNvSpPr/>
            <p:nvPr/>
          </p:nvSpPr>
          <p:spPr>
            <a:xfrm>
              <a:off x="9016242" y="1114039"/>
              <a:ext cx="265043" cy="26437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4" name="PA_ACE_文本框 273"/>
          <p:cNvSpPr txBox="1"/>
          <p:nvPr>
            <p:custDataLst>
              <p:tags r:id="rId2"/>
            </p:custDataLst>
          </p:nvPr>
        </p:nvSpPr>
        <p:spPr>
          <a:xfrm>
            <a:off x="3708431" y="428244"/>
            <a:ext cx="848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bg1"/>
                </a:solidFill>
                <a:latin typeface="04b_24" panose="00000400000000000000" pitchFamily="2" charset="0"/>
              </a:rPr>
              <a:t>THISISPIXELCHART</a:t>
            </a:r>
            <a:endParaRPr lang="zh-CN" altLang="en-US" sz="2800" dirty="0">
              <a:solidFill>
                <a:schemeClr val="bg1"/>
              </a:solidFill>
              <a:latin typeface="04b_24" panose="00000400000000000000" pitchFamily="2" charset="0"/>
            </a:endParaRPr>
          </a:p>
        </p:txBody>
      </p:sp>
      <p:pic>
        <p:nvPicPr>
          <p:cNvPr id="2" name="图片 1" descr="rdn_556c1a124b932"/>
          <p:cNvPicPr>
            <a:picLocks noChangeAspect="1"/>
          </p:cNvPicPr>
          <p:nvPr/>
        </p:nvPicPr>
        <p:blipFill>
          <a:blip r:embed="rId6"/>
          <a:srcRect l="23895" t="7002" r="22743" b="5047"/>
          <a:stretch>
            <a:fillRect/>
          </a:stretch>
        </p:blipFill>
        <p:spPr>
          <a:xfrm>
            <a:off x="6303083" y="1214276"/>
            <a:ext cx="4384675" cy="47694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F08A06-1867-5972-9B0C-7AB136B07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53" y="1214276"/>
            <a:ext cx="5422275" cy="47694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EE2F077-F72F-2018-F2FE-B84A3BBF214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857200" y="6067910"/>
            <a:ext cx="2400633" cy="553988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Segoe UI" panose="020B0502040204020203" pitchFamily="34" charset="0"/>
              </a:rPr>
              <a:t>汇编</a:t>
            </a:r>
            <a:r>
              <a:rPr lang="en-US" altLang="zh-CN" sz="2800" b="1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Segoe UI" panose="020B0502040204020203" pitchFamily="34" charset="0"/>
              </a:rPr>
              <a:t>----</a:t>
            </a:r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Segoe UI" panose="020B0502040204020203" pitchFamily="34" charset="0"/>
              </a:rPr>
              <a:t>传承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-#ppt_w/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#ppt_h/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-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#ppt_w/6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6" grpId="0" bldLvl="0" animBg="1"/>
      <p:bldP spid="274" grpId="0" autoUpdateAnimBg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4" name="组合 1203"/>
          <p:cNvGrpSpPr/>
          <p:nvPr/>
        </p:nvGrpSpPr>
        <p:grpSpPr>
          <a:xfrm>
            <a:off x="0" y="-15650"/>
            <a:ext cx="12194487" cy="6869344"/>
            <a:chOff x="0" y="-15650"/>
            <a:chExt cx="12194487" cy="6869344"/>
          </a:xfrm>
        </p:grpSpPr>
        <p:grpSp>
          <p:nvGrpSpPr>
            <p:cNvPr id="302" name="组合 301"/>
            <p:cNvGrpSpPr/>
            <p:nvPr/>
          </p:nvGrpSpPr>
          <p:grpSpPr>
            <a:xfrm>
              <a:off x="0" y="-15650"/>
              <a:ext cx="6096000" cy="3436825"/>
              <a:chOff x="0" y="-15650"/>
              <a:chExt cx="6096000" cy="3436825"/>
            </a:xfrm>
            <a:solidFill>
              <a:schemeClr val="accent4"/>
            </a:solidFill>
          </p:grpSpPr>
          <p:sp>
            <p:nvSpPr>
              <p:cNvPr id="3" name="矩形 2"/>
              <p:cNvSpPr/>
              <p:nvPr/>
            </p:nvSpPr>
            <p:spPr>
              <a:xfrm>
                <a:off x="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6504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3008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79513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060174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32521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590261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855304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120348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385391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650435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915478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180522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445565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710609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975652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240696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505739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77078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035826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30087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56591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83095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6504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3008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79513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060174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32521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590261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855304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20348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385391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650435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915478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3180522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445565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710609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3975652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240696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4505739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477078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035826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30087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56591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83095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6504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3008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9513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060174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32521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590261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855304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2120348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385391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2650435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915478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180522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3445565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710609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975652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240696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505739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477078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5035826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30087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56591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83095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6504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3008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79513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060174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32521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1590261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855304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120348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2385391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650435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2915478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3180522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3445565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3710609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3975652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4240696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4505739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477078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5035826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530087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556591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583095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26504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3008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79513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1060174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132521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1590261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1855304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2120348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2385391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2650435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2915478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3180522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3445565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3710609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3975652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4240696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4505739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477078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5035826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530087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56591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583095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26504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53008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79513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1060174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132521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590261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855304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2120348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2385391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2650435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2915478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3180522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3445565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3710609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3975652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240696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4505739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477078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5035826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530087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556591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583095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26504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53008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79513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1060174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132521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1590261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1855304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2120348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2385391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2650435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2915478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3180522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3445565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3710609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3975652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4240696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4505739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477078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5035826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矩形 160"/>
              <p:cNvSpPr/>
              <p:nvPr/>
            </p:nvSpPr>
            <p:spPr>
              <a:xfrm>
                <a:off x="530087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556591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583095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26504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53008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79513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1060174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132521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1590261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1855304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2120348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2385391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2650435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2915478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3180522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3445565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3710609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3975652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4240696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4505739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477078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>
                <a:off x="5035826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>
                <a:off x="530087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556591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583095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26504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53008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79513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1060174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132521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1590261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1855304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2120348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2385391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2650435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2915478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3180522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矩形 199"/>
              <p:cNvSpPr/>
              <p:nvPr/>
            </p:nvSpPr>
            <p:spPr>
              <a:xfrm>
                <a:off x="3445565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3710609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3975652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4240696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矩形 203"/>
              <p:cNvSpPr/>
              <p:nvPr/>
            </p:nvSpPr>
            <p:spPr>
              <a:xfrm>
                <a:off x="4505739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477078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矩形 205"/>
              <p:cNvSpPr/>
              <p:nvPr/>
            </p:nvSpPr>
            <p:spPr>
              <a:xfrm>
                <a:off x="5035826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530087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矩形 207"/>
              <p:cNvSpPr/>
              <p:nvPr/>
            </p:nvSpPr>
            <p:spPr>
              <a:xfrm>
                <a:off x="556591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矩形 208"/>
              <p:cNvSpPr/>
              <p:nvPr/>
            </p:nvSpPr>
            <p:spPr>
              <a:xfrm>
                <a:off x="583095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 209"/>
              <p:cNvSpPr/>
              <p:nvPr/>
            </p:nvSpPr>
            <p:spPr>
              <a:xfrm>
                <a:off x="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26504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矩形 211"/>
              <p:cNvSpPr/>
              <p:nvPr/>
            </p:nvSpPr>
            <p:spPr>
              <a:xfrm>
                <a:off x="53008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矩形 212"/>
              <p:cNvSpPr/>
              <p:nvPr/>
            </p:nvSpPr>
            <p:spPr>
              <a:xfrm>
                <a:off x="79513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1060174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矩形 214"/>
              <p:cNvSpPr/>
              <p:nvPr/>
            </p:nvSpPr>
            <p:spPr>
              <a:xfrm>
                <a:off x="132521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矩形 215"/>
              <p:cNvSpPr/>
              <p:nvPr/>
            </p:nvSpPr>
            <p:spPr>
              <a:xfrm>
                <a:off x="1590261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1855304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>
                <a:off x="2120348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矩形 218"/>
              <p:cNvSpPr/>
              <p:nvPr/>
            </p:nvSpPr>
            <p:spPr>
              <a:xfrm>
                <a:off x="2385391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矩形 219"/>
              <p:cNvSpPr/>
              <p:nvPr/>
            </p:nvSpPr>
            <p:spPr>
              <a:xfrm>
                <a:off x="2650435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矩形 220"/>
              <p:cNvSpPr/>
              <p:nvPr/>
            </p:nvSpPr>
            <p:spPr>
              <a:xfrm>
                <a:off x="2915478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矩形 221"/>
              <p:cNvSpPr/>
              <p:nvPr/>
            </p:nvSpPr>
            <p:spPr>
              <a:xfrm>
                <a:off x="3180522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矩形 222"/>
              <p:cNvSpPr/>
              <p:nvPr/>
            </p:nvSpPr>
            <p:spPr>
              <a:xfrm>
                <a:off x="3445565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矩形 223"/>
              <p:cNvSpPr/>
              <p:nvPr/>
            </p:nvSpPr>
            <p:spPr>
              <a:xfrm>
                <a:off x="3710609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矩形 224"/>
              <p:cNvSpPr/>
              <p:nvPr/>
            </p:nvSpPr>
            <p:spPr>
              <a:xfrm>
                <a:off x="3975652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4240696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矩形 226"/>
              <p:cNvSpPr/>
              <p:nvPr/>
            </p:nvSpPr>
            <p:spPr>
              <a:xfrm>
                <a:off x="4505739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矩形 227"/>
              <p:cNvSpPr/>
              <p:nvPr/>
            </p:nvSpPr>
            <p:spPr>
              <a:xfrm>
                <a:off x="477078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矩形 228"/>
              <p:cNvSpPr/>
              <p:nvPr/>
            </p:nvSpPr>
            <p:spPr>
              <a:xfrm>
                <a:off x="5035826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530087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矩形 230"/>
              <p:cNvSpPr/>
              <p:nvPr/>
            </p:nvSpPr>
            <p:spPr>
              <a:xfrm>
                <a:off x="556591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矩形 231"/>
              <p:cNvSpPr/>
              <p:nvPr/>
            </p:nvSpPr>
            <p:spPr>
              <a:xfrm>
                <a:off x="583095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矩形 232"/>
              <p:cNvSpPr/>
              <p:nvPr/>
            </p:nvSpPr>
            <p:spPr>
              <a:xfrm>
                <a:off x="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>
                <a:off x="26504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>
                <a:off x="53008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>
                <a:off x="79513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>
                <a:off x="1060174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>
                <a:off x="132521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>
                <a:off x="1590261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>
                <a:off x="1855304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>
                <a:off x="2120348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2385391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2650435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2915478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>
                <a:off x="3180522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>
                <a:off x="3445565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>
                <a:off x="3710609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>
                <a:off x="3975652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>
                <a:off x="4240696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>
                <a:off x="4505739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477078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>
                <a:off x="5035826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>
                <a:off x="530087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矩形 253"/>
              <p:cNvSpPr/>
              <p:nvPr/>
            </p:nvSpPr>
            <p:spPr>
              <a:xfrm>
                <a:off x="556591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矩形 254"/>
              <p:cNvSpPr/>
              <p:nvPr/>
            </p:nvSpPr>
            <p:spPr>
              <a:xfrm>
                <a:off x="583095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矩形 255"/>
              <p:cNvSpPr/>
              <p:nvPr/>
            </p:nvSpPr>
            <p:spPr>
              <a:xfrm>
                <a:off x="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矩形 256"/>
              <p:cNvSpPr/>
              <p:nvPr/>
            </p:nvSpPr>
            <p:spPr>
              <a:xfrm>
                <a:off x="26504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53008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79513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060174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矩形 260"/>
              <p:cNvSpPr/>
              <p:nvPr/>
            </p:nvSpPr>
            <p:spPr>
              <a:xfrm>
                <a:off x="132521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矩形 261"/>
              <p:cNvSpPr/>
              <p:nvPr/>
            </p:nvSpPr>
            <p:spPr>
              <a:xfrm>
                <a:off x="1590261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矩形 262"/>
              <p:cNvSpPr/>
              <p:nvPr/>
            </p:nvSpPr>
            <p:spPr>
              <a:xfrm>
                <a:off x="1855304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矩形 263"/>
              <p:cNvSpPr/>
              <p:nvPr/>
            </p:nvSpPr>
            <p:spPr>
              <a:xfrm>
                <a:off x="2120348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矩形 264"/>
              <p:cNvSpPr/>
              <p:nvPr/>
            </p:nvSpPr>
            <p:spPr>
              <a:xfrm>
                <a:off x="2385391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矩形 265"/>
              <p:cNvSpPr/>
              <p:nvPr/>
            </p:nvSpPr>
            <p:spPr>
              <a:xfrm>
                <a:off x="2650435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2915478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矩形 267"/>
              <p:cNvSpPr/>
              <p:nvPr/>
            </p:nvSpPr>
            <p:spPr>
              <a:xfrm>
                <a:off x="3180522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矩形 268"/>
              <p:cNvSpPr/>
              <p:nvPr/>
            </p:nvSpPr>
            <p:spPr>
              <a:xfrm>
                <a:off x="3445565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矩形 269"/>
              <p:cNvSpPr/>
              <p:nvPr/>
            </p:nvSpPr>
            <p:spPr>
              <a:xfrm>
                <a:off x="3710609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矩形 270"/>
              <p:cNvSpPr/>
              <p:nvPr/>
            </p:nvSpPr>
            <p:spPr>
              <a:xfrm>
                <a:off x="3975652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271"/>
              <p:cNvSpPr/>
              <p:nvPr/>
            </p:nvSpPr>
            <p:spPr>
              <a:xfrm>
                <a:off x="4240696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272"/>
              <p:cNvSpPr/>
              <p:nvPr/>
            </p:nvSpPr>
            <p:spPr>
              <a:xfrm>
                <a:off x="4505739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273"/>
              <p:cNvSpPr/>
              <p:nvPr/>
            </p:nvSpPr>
            <p:spPr>
              <a:xfrm>
                <a:off x="477078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矩形 274"/>
              <p:cNvSpPr/>
              <p:nvPr/>
            </p:nvSpPr>
            <p:spPr>
              <a:xfrm>
                <a:off x="5035826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矩形 275"/>
              <p:cNvSpPr/>
              <p:nvPr/>
            </p:nvSpPr>
            <p:spPr>
              <a:xfrm>
                <a:off x="530087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矩形 276"/>
              <p:cNvSpPr/>
              <p:nvPr/>
            </p:nvSpPr>
            <p:spPr>
              <a:xfrm>
                <a:off x="556591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矩形 277"/>
              <p:cNvSpPr/>
              <p:nvPr/>
            </p:nvSpPr>
            <p:spPr>
              <a:xfrm>
                <a:off x="583095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矩形 278"/>
              <p:cNvSpPr/>
              <p:nvPr/>
            </p:nvSpPr>
            <p:spPr>
              <a:xfrm>
                <a:off x="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/>
              <p:cNvSpPr/>
              <p:nvPr/>
            </p:nvSpPr>
            <p:spPr>
              <a:xfrm>
                <a:off x="26504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矩形 280"/>
              <p:cNvSpPr/>
              <p:nvPr/>
            </p:nvSpPr>
            <p:spPr>
              <a:xfrm>
                <a:off x="53008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矩形 281"/>
              <p:cNvSpPr/>
              <p:nvPr/>
            </p:nvSpPr>
            <p:spPr>
              <a:xfrm>
                <a:off x="79513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1060174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132521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1590261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1855304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矩形 286"/>
              <p:cNvSpPr/>
              <p:nvPr/>
            </p:nvSpPr>
            <p:spPr>
              <a:xfrm>
                <a:off x="2120348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2385391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矩形 288"/>
              <p:cNvSpPr/>
              <p:nvPr/>
            </p:nvSpPr>
            <p:spPr>
              <a:xfrm>
                <a:off x="2650435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矩形 289"/>
              <p:cNvSpPr/>
              <p:nvPr/>
            </p:nvSpPr>
            <p:spPr>
              <a:xfrm>
                <a:off x="2915478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矩形 290"/>
              <p:cNvSpPr/>
              <p:nvPr/>
            </p:nvSpPr>
            <p:spPr>
              <a:xfrm>
                <a:off x="3180522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3445565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矩形 292"/>
              <p:cNvSpPr/>
              <p:nvPr/>
            </p:nvSpPr>
            <p:spPr>
              <a:xfrm>
                <a:off x="3710609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矩形 293"/>
              <p:cNvSpPr/>
              <p:nvPr/>
            </p:nvSpPr>
            <p:spPr>
              <a:xfrm>
                <a:off x="3975652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矩形 294"/>
              <p:cNvSpPr/>
              <p:nvPr/>
            </p:nvSpPr>
            <p:spPr>
              <a:xfrm>
                <a:off x="4240696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矩形 295"/>
              <p:cNvSpPr/>
              <p:nvPr/>
            </p:nvSpPr>
            <p:spPr>
              <a:xfrm>
                <a:off x="4505739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矩形 296"/>
              <p:cNvSpPr/>
              <p:nvPr/>
            </p:nvSpPr>
            <p:spPr>
              <a:xfrm>
                <a:off x="477078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矩形 297"/>
              <p:cNvSpPr/>
              <p:nvPr/>
            </p:nvSpPr>
            <p:spPr>
              <a:xfrm>
                <a:off x="5035826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矩形 298"/>
              <p:cNvSpPr/>
              <p:nvPr/>
            </p:nvSpPr>
            <p:spPr>
              <a:xfrm>
                <a:off x="530087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矩形 299"/>
              <p:cNvSpPr/>
              <p:nvPr/>
            </p:nvSpPr>
            <p:spPr>
              <a:xfrm>
                <a:off x="556591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矩形 300"/>
              <p:cNvSpPr/>
              <p:nvPr/>
            </p:nvSpPr>
            <p:spPr>
              <a:xfrm>
                <a:off x="583095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3" name="组合 302"/>
            <p:cNvGrpSpPr/>
            <p:nvPr/>
          </p:nvGrpSpPr>
          <p:grpSpPr>
            <a:xfrm>
              <a:off x="6098487" y="-15081"/>
              <a:ext cx="6096000" cy="3436825"/>
              <a:chOff x="0" y="-15650"/>
              <a:chExt cx="6096000" cy="3436825"/>
            </a:xfrm>
            <a:solidFill>
              <a:schemeClr val="accent1"/>
            </a:solidFill>
          </p:grpSpPr>
          <p:sp>
            <p:nvSpPr>
              <p:cNvPr id="304" name="矩形 303"/>
              <p:cNvSpPr/>
              <p:nvPr/>
            </p:nvSpPr>
            <p:spPr>
              <a:xfrm>
                <a:off x="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矩形 304"/>
              <p:cNvSpPr/>
              <p:nvPr/>
            </p:nvSpPr>
            <p:spPr>
              <a:xfrm>
                <a:off x="26504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53008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矩形 306"/>
              <p:cNvSpPr/>
              <p:nvPr/>
            </p:nvSpPr>
            <p:spPr>
              <a:xfrm>
                <a:off x="79513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矩形 307"/>
              <p:cNvSpPr/>
              <p:nvPr/>
            </p:nvSpPr>
            <p:spPr>
              <a:xfrm>
                <a:off x="1060174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矩形 308"/>
              <p:cNvSpPr/>
              <p:nvPr/>
            </p:nvSpPr>
            <p:spPr>
              <a:xfrm>
                <a:off x="132521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 309"/>
              <p:cNvSpPr/>
              <p:nvPr/>
            </p:nvSpPr>
            <p:spPr>
              <a:xfrm>
                <a:off x="1590261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矩形 310"/>
              <p:cNvSpPr/>
              <p:nvPr/>
            </p:nvSpPr>
            <p:spPr>
              <a:xfrm>
                <a:off x="1855304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矩形 311"/>
              <p:cNvSpPr/>
              <p:nvPr/>
            </p:nvSpPr>
            <p:spPr>
              <a:xfrm>
                <a:off x="2120348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矩形 312"/>
              <p:cNvSpPr/>
              <p:nvPr/>
            </p:nvSpPr>
            <p:spPr>
              <a:xfrm>
                <a:off x="2385391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矩形 313"/>
              <p:cNvSpPr/>
              <p:nvPr/>
            </p:nvSpPr>
            <p:spPr>
              <a:xfrm>
                <a:off x="2650435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2915478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3180522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矩形 316"/>
              <p:cNvSpPr/>
              <p:nvPr/>
            </p:nvSpPr>
            <p:spPr>
              <a:xfrm>
                <a:off x="3445565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矩形 317"/>
              <p:cNvSpPr/>
              <p:nvPr/>
            </p:nvSpPr>
            <p:spPr>
              <a:xfrm>
                <a:off x="3710609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矩形 318"/>
              <p:cNvSpPr/>
              <p:nvPr/>
            </p:nvSpPr>
            <p:spPr>
              <a:xfrm>
                <a:off x="3975652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矩形 319"/>
              <p:cNvSpPr/>
              <p:nvPr/>
            </p:nvSpPr>
            <p:spPr>
              <a:xfrm>
                <a:off x="4240696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矩形 320"/>
              <p:cNvSpPr/>
              <p:nvPr/>
            </p:nvSpPr>
            <p:spPr>
              <a:xfrm>
                <a:off x="4505739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矩形 321"/>
              <p:cNvSpPr/>
              <p:nvPr/>
            </p:nvSpPr>
            <p:spPr>
              <a:xfrm>
                <a:off x="477078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矩形 322"/>
              <p:cNvSpPr/>
              <p:nvPr/>
            </p:nvSpPr>
            <p:spPr>
              <a:xfrm>
                <a:off x="5035826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530087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矩形 324"/>
              <p:cNvSpPr/>
              <p:nvPr/>
            </p:nvSpPr>
            <p:spPr>
              <a:xfrm>
                <a:off x="556591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矩形 325"/>
              <p:cNvSpPr/>
              <p:nvPr/>
            </p:nvSpPr>
            <p:spPr>
              <a:xfrm>
                <a:off x="583095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矩形 326"/>
              <p:cNvSpPr/>
              <p:nvPr/>
            </p:nvSpPr>
            <p:spPr>
              <a:xfrm>
                <a:off x="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矩形 327"/>
              <p:cNvSpPr/>
              <p:nvPr/>
            </p:nvSpPr>
            <p:spPr>
              <a:xfrm>
                <a:off x="26504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矩形 328"/>
              <p:cNvSpPr/>
              <p:nvPr/>
            </p:nvSpPr>
            <p:spPr>
              <a:xfrm>
                <a:off x="53008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矩形 329"/>
              <p:cNvSpPr/>
              <p:nvPr/>
            </p:nvSpPr>
            <p:spPr>
              <a:xfrm>
                <a:off x="79513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矩形 330"/>
              <p:cNvSpPr/>
              <p:nvPr/>
            </p:nvSpPr>
            <p:spPr>
              <a:xfrm>
                <a:off x="1060174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矩形 331"/>
              <p:cNvSpPr/>
              <p:nvPr/>
            </p:nvSpPr>
            <p:spPr>
              <a:xfrm>
                <a:off x="132521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矩形 332"/>
              <p:cNvSpPr/>
              <p:nvPr/>
            </p:nvSpPr>
            <p:spPr>
              <a:xfrm>
                <a:off x="1590261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1855304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矩形 334"/>
              <p:cNvSpPr/>
              <p:nvPr/>
            </p:nvSpPr>
            <p:spPr>
              <a:xfrm>
                <a:off x="2120348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2385391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矩形 336"/>
              <p:cNvSpPr/>
              <p:nvPr/>
            </p:nvSpPr>
            <p:spPr>
              <a:xfrm>
                <a:off x="2650435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矩形 337"/>
              <p:cNvSpPr/>
              <p:nvPr/>
            </p:nvSpPr>
            <p:spPr>
              <a:xfrm>
                <a:off x="2915478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矩形 338"/>
              <p:cNvSpPr/>
              <p:nvPr/>
            </p:nvSpPr>
            <p:spPr>
              <a:xfrm>
                <a:off x="3180522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3445565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矩形 340"/>
              <p:cNvSpPr/>
              <p:nvPr/>
            </p:nvSpPr>
            <p:spPr>
              <a:xfrm>
                <a:off x="3710609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矩形 341"/>
              <p:cNvSpPr/>
              <p:nvPr/>
            </p:nvSpPr>
            <p:spPr>
              <a:xfrm>
                <a:off x="3975652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矩形 342"/>
              <p:cNvSpPr/>
              <p:nvPr/>
            </p:nvSpPr>
            <p:spPr>
              <a:xfrm>
                <a:off x="4240696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矩形 343"/>
              <p:cNvSpPr/>
              <p:nvPr/>
            </p:nvSpPr>
            <p:spPr>
              <a:xfrm>
                <a:off x="4505739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矩形 344"/>
              <p:cNvSpPr/>
              <p:nvPr/>
            </p:nvSpPr>
            <p:spPr>
              <a:xfrm>
                <a:off x="477078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5035826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矩形 346"/>
              <p:cNvSpPr/>
              <p:nvPr/>
            </p:nvSpPr>
            <p:spPr>
              <a:xfrm>
                <a:off x="530087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矩形 347"/>
              <p:cNvSpPr/>
              <p:nvPr/>
            </p:nvSpPr>
            <p:spPr>
              <a:xfrm>
                <a:off x="556591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矩形 348"/>
              <p:cNvSpPr/>
              <p:nvPr/>
            </p:nvSpPr>
            <p:spPr>
              <a:xfrm>
                <a:off x="583095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矩形 349"/>
              <p:cNvSpPr/>
              <p:nvPr/>
            </p:nvSpPr>
            <p:spPr>
              <a:xfrm>
                <a:off x="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矩形 350"/>
              <p:cNvSpPr/>
              <p:nvPr/>
            </p:nvSpPr>
            <p:spPr>
              <a:xfrm>
                <a:off x="26504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矩形 351"/>
              <p:cNvSpPr/>
              <p:nvPr/>
            </p:nvSpPr>
            <p:spPr>
              <a:xfrm>
                <a:off x="53008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矩形 352"/>
              <p:cNvSpPr/>
              <p:nvPr/>
            </p:nvSpPr>
            <p:spPr>
              <a:xfrm>
                <a:off x="79513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矩形 353"/>
              <p:cNvSpPr/>
              <p:nvPr/>
            </p:nvSpPr>
            <p:spPr>
              <a:xfrm>
                <a:off x="1060174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矩形 354"/>
              <p:cNvSpPr/>
              <p:nvPr/>
            </p:nvSpPr>
            <p:spPr>
              <a:xfrm>
                <a:off x="132521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590261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矩形 356"/>
              <p:cNvSpPr/>
              <p:nvPr/>
            </p:nvSpPr>
            <p:spPr>
              <a:xfrm>
                <a:off x="1855304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矩形 357"/>
              <p:cNvSpPr/>
              <p:nvPr/>
            </p:nvSpPr>
            <p:spPr>
              <a:xfrm>
                <a:off x="2120348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矩形 358"/>
              <p:cNvSpPr/>
              <p:nvPr/>
            </p:nvSpPr>
            <p:spPr>
              <a:xfrm>
                <a:off x="2385391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矩形 359"/>
              <p:cNvSpPr/>
              <p:nvPr/>
            </p:nvSpPr>
            <p:spPr>
              <a:xfrm>
                <a:off x="2650435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矩形 360"/>
              <p:cNvSpPr/>
              <p:nvPr/>
            </p:nvSpPr>
            <p:spPr>
              <a:xfrm>
                <a:off x="2915478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矩形 361"/>
              <p:cNvSpPr/>
              <p:nvPr/>
            </p:nvSpPr>
            <p:spPr>
              <a:xfrm>
                <a:off x="3180522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矩形 362"/>
              <p:cNvSpPr/>
              <p:nvPr/>
            </p:nvSpPr>
            <p:spPr>
              <a:xfrm>
                <a:off x="3445565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矩形 363"/>
              <p:cNvSpPr/>
              <p:nvPr/>
            </p:nvSpPr>
            <p:spPr>
              <a:xfrm>
                <a:off x="3710609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矩形 364"/>
              <p:cNvSpPr/>
              <p:nvPr/>
            </p:nvSpPr>
            <p:spPr>
              <a:xfrm>
                <a:off x="3975652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4240696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4505739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矩形 367"/>
              <p:cNvSpPr/>
              <p:nvPr/>
            </p:nvSpPr>
            <p:spPr>
              <a:xfrm>
                <a:off x="477078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矩形 368"/>
              <p:cNvSpPr/>
              <p:nvPr/>
            </p:nvSpPr>
            <p:spPr>
              <a:xfrm>
                <a:off x="5035826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矩形 369"/>
              <p:cNvSpPr/>
              <p:nvPr/>
            </p:nvSpPr>
            <p:spPr>
              <a:xfrm>
                <a:off x="530087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矩形 370"/>
              <p:cNvSpPr/>
              <p:nvPr/>
            </p:nvSpPr>
            <p:spPr>
              <a:xfrm>
                <a:off x="556591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矩形 371"/>
              <p:cNvSpPr/>
              <p:nvPr/>
            </p:nvSpPr>
            <p:spPr>
              <a:xfrm>
                <a:off x="583095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矩形 372"/>
              <p:cNvSpPr/>
              <p:nvPr/>
            </p:nvSpPr>
            <p:spPr>
              <a:xfrm>
                <a:off x="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矩形 373"/>
              <p:cNvSpPr/>
              <p:nvPr/>
            </p:nvSpPr>
            <p:spPr>
              <a:xfrm>
                <a:off x="26504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矩形 374"/>
              <p:cNvSpPr/>
              <p:nvPr/>
            </p:nvSpPr>
            <p:spPr>
              <a:xfrm>
                <a:off x="53008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79513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矩形 376"/>
              <p:cNvSpPr/>
              <p:nvPr/>
            </p:nvSpPr>
            <p:spPr>
              <a:xfrm>
                <a:off x="1060174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矩形 377"/>
              <p:cNvSpPr/>
              <p:nvPr/>
            </p:nvSpPr>
            <p:spPr>
              <a:xfrm>
                <a:off x="132521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矩形 378"/>
              <p:cNvSpPr/>
              <p:nvPr/>
            </p:nvSpPr>
            <p:spPr>
              <a:xfrm>
                <a:off x="1590261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矩形 379"/>
              <p:cNvSpPr/>
              <p:nvPr/>
            </p:nvSpPr>
            <p:spPr>
              <a:xfrm>
                <a:off x="1855304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矩形 380"/>
              <p:cNvSpPr/>
              <p:nvPr/>
            </p:nvSpPr>
            <p:spPr>
              <a:xfrm>
                <a:off x="2120348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矩形 381"/>
              <p:cNvSpPr/>
              <p:nvPr/>
            </p:nvSpPr>
            <p:spPr>
              <a:xfrm>
                <a:off x="2385391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矩形 382"/>
              <p:cNvSpPr/>
              <p:nvPr/>
            </p:nvSpPr>
            <p:spPr>
              <a:xfrm>
                <a:off x="2650435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矩形 383"/>
              <p:cNvSpPr/>
              <p:nvPr/>
            </p:nvSpPr>
            <p:spPr>
              <a:xfrm>
                <a:off x="2915478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矩形 384"/>
              <p:cNvSpPr/>
              <p:nvPr/>
            </p:nvSpPr>
            <p:spPr>
              <a:xfrm>
                <a:off x="3180522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3445565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矩形 386"/>
              <p:cNvSpPr/>
              <p:nvPr/>
            </p:nvSpPr>
            <p:spPr>
              <a:xfrm>
                <a:off x="3710609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矩形 387"/>
              <p:cNvSpPr/>
              <p:nvPr/>
            </p:nvSpPr>
            <p:spPr>
              <a:xfrm>
                <a:off x="3975652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矩形 388"/>
              <p:cNvSpPr/>
              <p:nvPr/>
            </p:nvSpPr>
            <p:spPr>
              <a:xfrm>
                <a:off x="4240696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矩形 389"/>
              <p:cNvSpPr/>
              <p:nvPr/>
            </p:nvSpPr>
            <p:spPr>
              <a:xfrm>
                <a:off x="4505739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矩形 390"/>
              <p:cNvSpPr/>
              <p:nvPr/>
            </p:nvSpPr>
            <p:spPr>
              <a:xfrm>
                <a:off x="477078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矩形 391"/>
              <p:cNvSpPr/>
              <p:nvPr/>
            </p:nvSpPr>
            <p:spPr>
              <a:xfrm>
                <a:off x="5035826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矩形 392"/>
              <p:cNvSpPr/>
              <p:nvPr/>
            </p:nvSpPr>
            <p:spPr>
              <a:xfrm>
                <a:off x="530087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矩形 393"/>
              <p:cNvSpPr/>
              <p:nvPr/>
            </p:nvSpPr>
            <p:spPr>
              <a:xfrm>
                <a:off x="556591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矩形 394"/>
              <p:cNvSpPr/>
              <p:nvPr/>
            </p:nvSpPr>
            <p:spPr>
              <a:xfrm>
                <a:off x="583095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矩形 396"/>
              <p:cNvSpPr/>
              <p:nvPr/>
            </p:nvSpPr>
            <p:spPr>
              <a:xfrm>
                <a:off x="26504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矩形 397"/>
              <p:cNvSpPr/>
              <p:nvPr/>
            </p:nvSpPr>
            <p:spPr>
              <a:xfrm>
                <a:off x="53008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矩形 398"/>
              <p:cNvSpPr/>
              <p:nvPr/>
            </p:nvSpPr>
            <p:spPr>
              <a:xfrm>
                <a:off x="79513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矩形 399"/>
              <p:cNvSpPr/>
              <p:nvPr/>
            </p:nvSpPr>
            <p:spPr>
              <a:xfrm>
                <a:off x="1060174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矩形 400"/>
              <p:cNvSpPr/>
              <p:nvPr/>
            </p:nvSpPr>
            <p:spPr>
              <a:xfrm>
                <a:off x="132521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矩形 401"/>
              <p:cNvSpPr/>
              <p:nvPr/>
            </p:nvSpPr>
            <p:spPr>
              <a:xfrm>
                <a:off x="1590261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矩形 402"/>
              <p:cNvSpPr/>
              <p:nvPr/>
            </p:nvSpPr>
            <p:spPr>
              <a:xfrm>
                <a:off x="1855304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矩形 403"/>
              <p:cNvSpPr/>
              <p:nvPr/>
            </p:nvSpPr>
            <p:spPr>
              <a:xfrm>
                <a:off x="2120348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矩形 404"/>
              <p:cNvSpPr/>
              <p:nvPr/>
            </p:nvSpPr>
            <p:spPr>
              <a:xfrm>
                <a:off x="2385391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2650435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矩形 406"/>
              <p:cNvSpPr/>
              <p:nvPr/>
            </p:nvSpPr>
            <p:spPr>
              <a:xfrm>
                <a:off x="2915478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矩形 407"/>
              <p:cNvSpPr/>
              <p:nvPr/>
            </p:nvSpPr>
            <p:spPr>
              <a:xfrm>
                <a:off x="3180522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矩形 408"/>
              <p:cNvSpPr/>
              <p:nvPr/>
            </p:nvSpPr>
            <p:spPr>
              <a:xfrm>
                <a:off x="3445565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矩形 409"/>
              <p:cNvSpPr/>
              <p:nvPr/>
            </p:nvSpPr>
            <p:spPr>
              <a:xfrm>
                <a:off x="3710609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矩形 410"/>
              <p:cNvSpPr/>
              <p:nvPr/>
            </p:nvSpPr>
            <p:spPr>
              <a:xfrm>
                <a:off x="3975652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矩形 411"/>
              <p:cNvSpPr/>
              <p:nvPr/>
            </p:nvSpPr>
            <p:spPr>
              <a:xfrm>
                <a:off x="4240696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矩形 412"/>
              <p:cNvSpPr/>
              <p:nvPr/>
            </p:nvSpPr>
            <p:spPr>
              <a:xfrm>
                <a:off x="4505739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矩形 413"/>
              <p:cNvSpPr/>
              <p:nvPr/>
            </p:nvSpPr>
            <p:spPr>
              <a:xfrm>
                <a:off x="477078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矩形 414"/>
              <p:cNvSpPr/>
              <p:nvPr/>
            </p:nvSpPr>
            <p:spPr>
              <a:xfrm>
                <a:off x="5035826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530087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矩形 416"/>
              <p:cNvSpPr/>
              <p:nvPr/>
            </p:nvSpPr>
            <p:spPr>
              <a:xfrm>
                <a:off x="556591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矩形 417"/>
              <p:cNvSpPr/>
              <p:nvPr/>
            </p:nvSpPr>
            <p:spPr>
              <a:xfrm>
                <a:off x="583095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矩形 418"/>
              <p:cNvSpPr/>
              <p:nvPr/>
            </p:nvSpPr>
            <p:spPr>
              <a:xfrm>
                <a:off x="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矩形 419"/>
              <p:cNvSpPr/>
              <p:nvPr/>
            </p:nvSpPr>
            <p:spPr>
              <a:xfrm>
                <a:off x="26504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1" name="矩形 420"/>
              <p:cNvSpPr/>
              <p:nvPr/>
            </p:nvSpPr>
            <p:spPr>
              <a:xfrm>
                <a:off x="53008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矩形 421"/>
              <p:cNvSpPr/>
              <p:nvPr/>
            </p:nvSpPr>
            <p:spPr>
              <a:xfrm>
                <a:off x="79513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3" name="矩形 422"/>
              <p:cNvSpPr/>
              <p:nvPr/>
            </p:nvSpPr>
            <p:spPr>
              <a:xfrm>
                <a:off x="1060174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矩形 423"/>
              <p:cNvSpPr/>
              <p:nvPr/>
            </p:nvSpPr>
            <p:spPr>
              <a:xfrm>
                <a:off x="132521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矩形 424"/>
              <p:cNvSpPr/>
              <p:nvPr/>
            </p:nvSpPr>
            <p:spPr>
              <a:xfrm>
                <a:off x="1590261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矩形 425"/>
              <p:cNvSpPr/>
              <p:nvPr/>
            </p:nvSpPr>
            <p:spPr>
              <a:xfrm>
                <a:off x="1855304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矩形 426"/>
              <p:cNvSpPr/>
              <p:nvPr/>
            </p:nvSpPr>
            <p:spPr>
              <a:xfrm>
                <a:off x="2120348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矩形 427"/>
              <p:cNvSpPr/>
              <p:nvPr/>
            </p:nvSpPr>
            <p:spPr>
              <a:xfrm>
                <a:off x="2385391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矩形 428"/>
              <p:cNvSpPr/>
              <p:nvPr/>
            </p:nvSpPr>
            <p:spPr>
              <a:xfrm>
                <a:off x="2650435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矩形 429"/>
              <p:cNvSpPr/>
              <p:nvPr/>
            </p:nvSpPr>
            <p:spPr>
              <a:xfrm>
                <a:off x="2915478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3180522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矩形 431"/>
              <p:cNvSpPr/>
              <p:nvPr/>
            </p:nvSpPr>
            <p:spPr>
              <a:xfrm>
                <a:off x="3445565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矩形 432"/>
              <p:cNvSpPr/>
              <p:nvPr/>
            </p:nvSpPr>
            <p:spPr>
              <a:xfrm>
                <a:off x="3710609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矩形 433"/>
              <p:cNvSpPr/>
              <p:nvPr/>
            </p:nvSpPr>
            <p:spPr>
              <a:xfrm>
                <a:off x="3975652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矩形 434"/>
              <p:cNvSpPr/>
              <p:nvPr/>
            </p:nvSpPr>
            <p:spPr>
              <a:xfrm>
                <a:off x="4240696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矩形 435"/>
              <p:cNvSpPr/>
              <p:nvPr/>
            </p:nvSpPr>
            <p:spPr>
              <a:xfrm>
                <a:off x="4505739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矩形 436"/>
              <p:cNvSpPr/>
              <p:nvPr/>
            </p:nvSpPr>
            <p:spPr>
              <a:xfrm>
                <a:off x="477078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矩形 437"/>
              <p:cNvSpPr/>
              <p:nvPr/>
            </p:nvSpPr>
            <p:spPr>
              <a:xfrm>
                <a:off x="5035826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矩形 438"/>
              <p:cNvSpPr/>
              <p:nvPr/>
            </p:nvSpPr>
            <p:spPr>
              <a:xfrm>
                <a:off x="530087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矩形 439"/>
              <p:cNvSpPr/>
              <p:nvPr/>
            </p:nvSpPr>
            <p:spPr>
              <a:xfrm>
                <a:off x="556591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矩形 440"/>
              <p:cNvSpPr/>
              <p:nvPr/>
            </p:nvSpPr>
            <p:spPr>
              <a:xfrm>
                <a:off x="583095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矩形 441"/>
              <p:cNvSpPr/>
              <p:nvPr/>
            </p:nvSpPr>
            <p:spPr>
              <a:xfrm>
                <a:off x="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矩形 442"/>
              <p:cNvSpPr/>
              <p:nvPr/>
            </p:nvSpPr>
            <p:spPr>
              <a:xfrm>
                <a:off x="26504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矩形 443"/>
              <p:cNvSpPr/>
              <p:nvPr/>
            </p:nvSpPr>
            <p:spPr>
              <a:xfrm>
                <a:off x="53008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矩形 444"/>
              <p:cNvSpPr/>
              <p:nvPr/>
            </p:nvSpPr>
            <p:spPr>
              <a:xfrm>
                <a:off x="79513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6" name="矩形 445"/>
              <p:cNvSpPr/>
              <p:nvPr/>
            </p:nvSpPr>
            <p:spPr>
              <a:xfrm>
                <a:off x="1060174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矩形 446"/>
              <p:cNvSpPr/>
              <p:nvPr/>
            </p:nvSpPr>
            <p:spPr>
              <a:xfrm>
                <a:off x="132521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矩形 447"/>
              <p:cNvSpPr/>
              <p:nvPr/>
            </p:nvSpPr>
            <p:spPr>
              <a:xfrm>
                <a:off x="1590261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矩形 448"/>
              <p:cNvSpPr/>
              <p:nvPr/>
            </p:nvSpPr>
            <p:spPr>
              <a:xfrm>
                <a:off x="1855304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矩形 449"/>
              <p:cNvSpPr/>
              <p:nvPr/>
            </p:nvSpPr>
            <p:spPr>
              <a:xfrm>
                <a:off x="2120348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矩形 450"/>
              <p:cNvSpPr/>
              <p:nvPr/>
            </p:nvSpPr>
            <p:spPr>
              <a:xfrm>
                <a:off x="2385391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矩形 451"/>
              <p:cNvSpPr/>
              <p:nvPr/>
            </p:nvSpPr>
            <p:spPr>
              <a:xfrm>
                <a:off x="2650435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矩形 452"/>
              <p:cNvSpPr/>
              <p:nvPr/>
            </p:nvSpPr>
            <p:spPr>
              <a:xfrm>
                <a:off x="2915478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矩形 453"/>
              <p:cNvSpPr/>
              <p:nvPr/>
            </p:nvSpPr>
            <p:spPr>
              <a:xfrm>
                <a:off x="3180522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矩形 454"/>
              <p:cNvSpPr/>
              <p:nvPr/>
            </p:nvSpPr>
            <p:spPr>
              <a:xfrm>
                <a:off x="3445565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矩形 455"/>
              <p:cNvSpPr/>
              <p:nvPr/>
            </p:nvSpPr>
            <p:spPr>
              <a:xfrm>
                <a:off x="3710609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矩形 456"/>
              <p:cNvSpPr/>
              <p:nvPr/>
            </p:nvSpPr>
            <p:spPr>
              <a:xfrm>
                <a:off x="3975652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矩形 457"/>
              <p:cNvSpPr/>
              <p:nvPr/>
            </p:nvSpPr>
            <p:spPr>
              <a:xfrm>
                <a:off x="4240696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矩形 458"/>
              <p:cNvSpPr/>
              <p:nvPr/>
            </p:nvSpPr>
            <p:spPr>
              <a:xfrm>
                <a:off x="4505739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矩形 459"/>
              <p:cNvSpPr/>
              <p:nvPr/>
            </p:nvSpPr>
            <p:spPr>
              <a:xfrm>
                <a:off x="477078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矩形 460"/>
              <p:cNvSpPr/>
              <p:nvPr/>
            </p:nvSpPr>
            <p:spPr>
              <a:xfrm>
                <a:off x="5035826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矩形 461"/>
              <p:cNvSpPr/>
              <p:nvPr/>
            </p:nvSpPr>
            <p:spPr>
              <a:xfrm>
                <a:off x="530087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矩形 462"/>
              <p:cNvSpPr/>
              <p:nvPr/>
            </p:nvSpPr>
            <p:spPr>
              <a:xfrm>
                <a:off x="556591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矩形 463"/>
              <p:cNvSpPr/>
              <p:nvPr/>
            </p:nvSpPr>
            <p:spPr>
              <a:xfrm>
                <a:off x="583095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矩形 464"/>
              <p:cNvSpPr/>
              <p:nvPr/>
            </p:nvSpPr>
            <p:spPr>
              <a:xfrm>
                <a:off x="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矩形 465"/>
              <p:cNvSpPr/>
              <p:nvPr/>
            </p:nvSpPr>
            <p:spPr>
              <a:xfrm>
                <a:off x="26504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矩形 466"/>
              <p:cNvSpPr/>
              <p:nvPr/>
            </p:nvSpPr>
            <p:spPr>
              <a:xfrm>
                <a:off x="53008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矩形 467"/>
              <p:cNvSpPr/>
              <p:nvPr/>
            </p:nvSpPr>
            <p:spPr>
              <a:xfrm>
                <a:off x="79513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矩形 468"/>
              <p:cNvSpPr/>
              <p:nvPr/>
            </p:nvSpPr>
            <p:spPr>
              <a:xfrm>
                <a:off x="1060174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0" name="矩形 469"/>
              <p:cNvSpPr/>
              <p:nvPr/>
            </p:nvSpPr>
            <p:spPr>
              <a:xfrm>
                <a:off x="132521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1" name="矩形 470"/>
              <p:cNvSpPr/>
              <p:nvPr/>
            </p:nvSpPr>
            <p:spPr>
              <a:xfrm>
                <a:off x="1590261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矩形 471"/>
              <p:cNvSpPr/>
              <p:nvPr/>
            </p:nvSpPr>
            <p:spPr>
              <a:xfrm>
                <a:off x="1855304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矩形 472"/>
              <p:cNvSpPr/>
              <p:nvPr/>
            </p:nvSpPr>
            <p:spPr>
              <a:xfrm>
                <a:off x="2120348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矩形 473"/>
              <p:cNvSpPr/>
              <p:nvPr/>
            </p:nvSpPr>
            <p:spPr>
              <a:xfrm>
                <a:off x="2385391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矩形 474"/>
              <p:cNvSpPr/>
              <p:nvPr/>
            </p:nvSpPr>
            <p:spPr>
              <a:xfrm>
                <a:off x="2650435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矩形 475"/>
              <p:cNvSpPr/>
              <p:nvPr/>
            </p:nvSpPr>
            <p:spPr>
              <a:xfrm>
                <a:off x="2915478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矩形 476"/>
              <p:cNvSpPr/>
              <p:nvPr/>
            </p:nvSpPr>
            <p:spPr>
              <a:xfrm>
                <a:off x="3180522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矩形 477"/>
              <p:cNvSpPr/>
              <p:nvPr/>
            </p:nvSpPr>
            <p:spPr>
              <a:xfrm>
                <a:off x="3445565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矩形 478"/>
              <p:cNvSpPr/>
              <p:nvPr/>
            </p:nvSpPr>
            <p:spPr>
              <a:xfrm>
                <a:off x="3710609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矩形 479"/>
              <p:cNvSpPr/>
              <p:nvPr/>
            </p:nvSpPr>
            <p:spPr>
              <a:xfrm>
                <a:off x="3975652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矩形 480"/>
              <p:cNvSpPr/>
              <p:nvPr/>
            </p:nvSpPr>
            <p:spPr>
              <a:xfrm>
                <a:off x="4240696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矩形 481"/>
              <p:cNvSpPr/>
              <p:nvPr/>
            </p:nvSpPr>
            <p:spPr>
              <a:xfrm>
                <a:off x="4505739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矩形 482"/>
              <p:cNvSpPr/>
              <p:nvPr/>
            </p:nvSpPr>
            <p:spPr>
              <a:xfrm>
                <a:off x="477078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矩形 483"/>
              <p:cNvSpPr/>
              <p:nvPr/>
            </p:nvSpPr>
            <p:spPr>
              <a:xfrm>
                <a:off x="5035826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矩形 484"/>
              <p:cNvSpPr/>
              <p:nvPr/>
            </p:nvSpPr>
            <p:spPr>
              <a:xfrm>
                <a:off x="530087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矩形 485"/>
              <p:cNvSpPr/>
              <p:nvPr/>
            </p:nvSpPr>
            <p:spPr>
              <a:xfrm>
                <a:off x="556591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矩形 486"/>
              <p:cNvSpPr/>
              <p:nvPr/>
            </p:nvSpPr>
            <p:spPr>
              <a:xfrm>
                <a:off x="583095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矩形 487"/>
              <p:cNvSpPr/>
              <p:nvPr/>
            </p:nvSpPr>
            <p:spPr>
              <a:xfrm>
                <a:off x="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矩形 488"/>
              <p:cNvSpPr/>
              <p:nvPr/>
            </p:nvSpPr>
            <p:spPr>
              <a:xfrm>
                <a:off x="26504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矩形 489"/>
              <p:cNvSpPr/>
              <p:nvPr/>
            </p:nvSpPr>
            <p:spPr>
              <a:xfrm>
                <a:off x="53008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矩形 490"/>
              <p:cNvSpPr/>
              <p:nvPr/>
            </p:nvSpPr>
            <p:spPr>
              <a:xfrm>
                <a:off x="79513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2" name="矩形 491"/>
              <p:cNvSpPr/>
              <p:nvPr/>
            </p:nvSpPr>
            <p:spPr>
              <a:xfrm>
                <a:off x="1060174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矩形 492"/>
              <p:cNvSpPr/>
              <p:nvPr/>
            </p:nvSpPr>
            <p:spPr>
              <a:xfrm>
                <a:off x="132521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矩形 493"/>
              <p:cNvSpPr/>
              <p:nvPr/>
            </p:nvSpPr>
            <p:spPr>
              <a:xfrm>
                <a:off x="1590261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矩形 494"/>
              <p:cNvSpPr/>
              <p:nvPr/>
            </p:nvSpPr>
            <p:spPr>
              <a:xfrm>
                <a:off x="1855304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矩形 495"/>
              <p:cNvSpPr/>
              <p:nvPr/>
            </p:nvSpPr>
            <p:spPr>
              <a:xfrm>
                <a:off x="2120348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矩形 496"/>
              <p:cNvSpPr/>
              <p:nvPr/>
            </p:nvSpPr>
            <p:spPr>
              <a:xfrm>
                <a:off x="2385391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矩形 497"/>
              <p:cNvSpPr/>
              <p:nvPr/>
            </p:nvSpPr>
            <p:spPr>
              <a:xfrm>
                <a:off x="2650435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矩形 498"/>
              <p:cNvSpPr/>
              <p:nvPr/>
            </p:nvSpPr>
            <p:spPr>
              <a:xfrm>
                <a:off x="2915478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矩形 499"/>
              <p:cNvSpPr/>
              <p:nvPr/>
            </p:nvSpPr>
            <p:spPr>
              <a:xfrm>
                <a:off x="3180522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矩形 500"/>
              <p:cNvSpPr/>
              <p:nvPr/>
            </p:nvSpPr>
            <p:spPr>
              <a:xfrm>
                <a:off x="3445565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矩形 501"/>
              <p:cNvSpPr/>
              <p:nvPr/>
            </p:nvSpPr>
            <p:spPr>
              <a:xfrm>
                <a:off x="3710609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矩形 502"/>
              <p:cNvSpPr/>
              <p:nvPr/>
            </p:nvSpPr>
            <p:spPr>
              <a:xfrm>
                <a:off x="3975652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矩形 503"/>
              <p:cNvSpPr/>
              <p:nvPr/>
            </p:nvSpPr>
            <p:spPr>
              <a:xfrm>
                <a:off x="4240696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矩形 504"/>
              <p:cNvSpPr/>
              <p:nvPr/>
            </p:nvSpPr>
            <p:spPr>
              <a:xfrm>
                <a:off x="4505739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矩形 505"/>
              <p:cNvSpPr/>
              <p:nvPr/>
            </p:nvSpPr>
            <p:spPr>
              <a:xfrm>
                <a:off x="477078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矩形 506"/>
              <p:cNvSpPr/>
              <p:nvPr/>
            </p:nvSpPr>
            <p:spPr>
              <a:xfrm>
                <a:off x="5035826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矩形 507"/>
              <p:cNvSpPr/>
              <p:nvPr/>
            </p:nvSpPr>
            <p:spPr>
              <a:xfrm>
                <a:off x="530087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矩形 508"/>
              <p:cNvSpPr/>
              <p:nvPr/>
            </p:nvSpPr>
            <p:spPr>
              <a:xfrm>
                <a:off x="556591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矩形 509"/>
              <p:cNvSpPr/>
              <p:nvPr/>
            </p:nvSpPr>
            <p:spPr>
              <a:xfrm>
                <a:off x="583095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矩形 510"/>
              <p:cNvSpPr/>
              <p:nvPr/>
            </p:nvSpPr>
            <p:spPr>
              <a:xfrm>
                <a:off x="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矩形 511"/>
              <p:cNvSpPr/>
              <p:nvPr/>
            </p:nvSpPr>
            <p:spPr>
              <a:xfrm>
                <a:off x="26504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矩形 512"/>
              <p:cNvSpPr/>
              <p:nvPr/>
            </p:nvSpPr>
            <p:spPr>
              <a:xfrm>
                <a:off x="53008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矩形 513"/>
              <p:cNvSpPr/>
              <p:nvPr/>
            </p:nvSpPr>
            <p:spPr>
              <a:xfrm>
                <a:off x="79513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矩形 514"/>
              <p:cNvSpPr/>
              <p:nvPr/>
            </p:nvSpPr>
            <p:spPr>
              <a:xfrm>
                <a:off x="1060174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矩形 515"/>
              <p:cNvSpPr/>
              <p:nvPr/>
            </p:nvSpPr>
            <p:spPr>
              <a:xfrm>
                <a:off x="132521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矩形 516"/>
              <p:cNvSpPr/>
              <p:nvPr/>
            </p:nvSpPr>
            <p:spPr>
              <a:xfrm>
                <a:off x="1590261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矩形 517"/>
              <p:cNvSpPr/>
              <p:nvPr/>
            </p:nvSpPr>
            <p:spPr>
              <a:xfrm>
                <a:off x="1855304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矩形 518"/>
              <p:cNvSpPr/>
              <p:nvPr/>
            </p:nvSpPr>
            <p:spPr>
              <a:xfrm>
                <a:off x="2120348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矩形 519"/>
              <p:cNvSpPr/>
              <p:nvPr/>
            </p:nvSpPr>
            <p:spPr>
              <a:xfrm>
                <a:off x="2385391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矩形 520"/>
              <p:cNvSpPr/>
              <p:nvPr/>
            </p:nvSpPr>
            <p:spPr>
              <a:xfrm>
                <a:off x="2650435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矩形 521"/>
              <p:cNvSpPr/>
              <p:nvPr/>
            </p:nvSpPr>
            <p:spPr>
              <a:xfrm>
                <a:off x="2915478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矩形 522"/>
              <p:cNvSpPr/>
              <p:nvPr/>
            </p:nvSpPr>
            <p:spPr>
              <a:xfrm>
                <a:off x="3180522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矩形 523"/>
              <p:cNvSpPr/>
              <p:nvPr/>
            </p:nvSpPr>
            <p:spPr>
              <a:xfrm>
                <a:off x="3445565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矩形 524"/>
              <p:cNvSpPr/>
              <p:nvPr/>
            </p:nvSpPr>
            <p:spPr>
              <a:xfrm>
                <a:off x="3710609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矩形 525"/>
              <p:cNvSpPr/>
              <p:nvPr/>
            </p:nvSpPr>
            <p:spPr>
              <a:xfrm>
                <a:off x="3975652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矩形 526"/>
              <p:cNvSpPr/>
              <p:nvPr/>
            </p:nvSpPr>
            <p:spPr>
              <a:xfrm>
                <a:off x="4240696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矩形 527"/>
              <p:cNvSpPr/>
              <p:nvPr/>
            </p:nvSpPr>
            <p:spPr>
              <a:xfrm>
                <a:off x="4505739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矩形 528"/>
              <p:cNvSpPr/>
              <p:nvPr/>
            </p:nvSpPr>
            <p:spPr>
              <a:xfrm>
                <a:off x="477078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矩形 529"/>
              <p:cNvSpPr/>
              <p:nvPr/>
            </p:nvSpPr>
            <p:spPr>
              <a:xfrm>
                <a:off x="5035826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矩形 530"/>
              <p:cNvSpPr/>
              <p:nvPr/>
            </p:nvSpPr>
            <p:spPr>
              <a:xfrm>
                <a:off x="530087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矩形 531"/>
              <p:cNvSpPr/>
              <p:nvPr/>
            </p:nvSpPr>
            <p:spPr>
              <a:xfrm>
                <a:off x="556591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矩形 532"/>
              <p:cNvSpPr/>
              <p:nvPr/>
            </p:nvSpPr>
            <p:spPr>
              <a:xfrm>
                <a:off x="583095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矩形 533"/>
              <p:cNvSpPr/>
              <p:nvPr/>
            </p:nvSpPr>
            <p:spPr>
              <a:xfrm>
                <a:off x="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矩形 534"/>
              <p:cNvSpPr/>
              <p:nvPr/>
            </p:nvSpPr>
            <p:spPr>
              <a:xfrm>
                <a:off x="26504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矩形 535"/>
              <p:cNvSpPr/>
              <p:nvPr/>
            </p:nvSpPr>
            <p:spPr>
              <a:xfrm>
                <a:off x="53008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矩形 536"/>
              <p:cNvSpPr/>
              <p:nvPr/>
            </p:nvSpPr>
            <p:spPr>
              <a:xfrm>
                <a:off x="79513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矩形 537"/>
              <p:cNvSpPr/>
              <p:nvPr/>
            </p:nvSpPr>
            <p:spPr>
              <a:xfrm>
                <a:off x="1060174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矩形 538"/>
              <p:cNvSpPr/>
              <p:nvPr/>
            </p:nvSpPr>
            <p:spPr>
              <a:xfrm>
                <a:off x="132521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矩形 539"/>
              <p:cNvSpPr/>
              <p:nvPr/>
            </p:nvSpPr>
            <p:spPr>
              <a:xfrm>
                <a:off x="1590261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矩形 540"/>
              <p:cNvSpPr/>
              <p:nvPr/>
            </p:nvSpPr>
            <p:spPr>
              <a:xfrm>
                <a:off x="1855304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矩形 541"/>
              <p:cNvSpPr/>
              <p:nvPr/>
            </p:nvSpPr>
            <p:spPr>
              <a:xfrm>
                <a:off x="2120348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矩形 542"/>
              <p:cNvSpPr/>
              <p:nvPr/>
            </p:nvSpPr>
            <p:spPr>
              <a:xfrm>
                <a:off x="2385391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矩形 543"/>
              <p:cNvSpPr/>
              <p:nvPr/>
            </p:nvSpPr>
            <p:spPr>
              <a:xfrm>
                <a:off x="2650435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矩形 544"/>
              <p:cNvSpPr/>
              <p:nvPr/>
            </p:nvSpPr>
            <p:spPr>
              <a:xfrm>
                <a:off x="2915478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矩形 545"/>
              <p:cNvSpPr/>
              <p:nvPr/>
            </p:nvSpPr>
            <p:spPr>
              <a:xfrm>
                <a:off x="3180522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矩形 546"/>
              <p:cNvSpPr/>
              <p:nvPr/>
            </p:nvSpPr>
            <p:spPr>
              <a:xfrm>
                <a:off x="3445565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矩形 547"/>
              <p:cNvSpPr/>
              <p:nvPr/>
            </p:nvSpPr>
            <p:spPr>
              <a:xfrm>
                <a:off x="3710609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矩形 548"/>
              <p:cNvSpPr/>
              <p:nvPr/>
            </p:nvSpPr>
            <p:spPr>
              <a:xfrm>
                <a:off x="3975652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矩形 549"/>
              <p:cNvSpPr/>
              <p:nvPr/>
            </p:nvSpPr>
            <p:spPr>
              <a:xfrm>
                <a:off x="4240696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矩形 550"/>
              <p:cNvSpPr/>
              <p:nvPr/>
            </p:nvSpPr>
            <p:spPr>
              <a:xfrm>
                <a:off x="4505739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矩形 551"/>
              <p:cNvSpPr/>
              <p:nvPr/>
            </p:nvSpPr>
            <p:spPr>
              <a:xfrm>
                <a:off x="477078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矩形 552"/>
              <p:cNvSpPr/>
              <p:nvPr/>
            </p:nvSpPr>
            <p:spPr>
              <a:xfrm>
                <a:off x="5035826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矩形 553"/>
              <p:cNvSpPr/>
              <p:nvPr/>
            </p:nvSpPr>
            <p:spPr>
              <a:xfrm>
                <a:off x="530087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矩形 554"/>
              <p:cNvSpPr/>
              <p:nvPr/>
            </p:nvSpPr>
            <p:spPr>
              <a:xfrm>
                <a:off x="556591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矩形 555"/>
              <p:cNvSpPr/>
              <p:nvPr/>
            </p:nvSpPr>
            <p:spPr>
              <a:xfrm>
                <a:off x="583095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矩形 556"/>
              <p:cNvSpPr/>
              <p:nvPr/>
            </p:nvSpPr>
            <p:spPr>
              <a:xfrm>
                <a:off x="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矩形 557"/>
              <p:cNvSpPr/>
              <p:nvPr/>
            </p:nvSpPr>
            <p:spPr>
              <a:xfrm>
                <a:off x="26504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矩形 558"/>
              <p:cNvSpPr/>
              <p:nvPr/>
            </p:nvSpPr>
            <p:spPr>
              <a:xfrm>
                <a:off x="53008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矩形 559"/>
              <p:cNvSpPr/>
              <p:nvPr/>
            </p:nvSpPr>
            <p:spPr>
              <a:xfrm>
                <a:off x="79513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矩形 560"/>
              <p:cNvSpPr/>
              <p:nvPr/>
            </p:nvSpPr>
            <p:spPr>
              <a:xfrm>
                <a:off x="1060174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矩形 561"/>
              <p:cNvSpPr/>
              <p:nvPr/>
            </p:nvSpPr>
            <p:spPr>
              <a:xfrm>
                <a:off x="132521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矩形 562"/>
              <p:cNvSpPr/>
              <p:nvPr/>
            </p:nvSpPr>
            <p:spPr>
              <a:xfrm>
                <a:off x="1590261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矩形 563"/>
              <p:cNvSpPr/>
              <p:nvPr/>
            </p:nvSpPr>
            <p:spPr>
              <a:xfrm>
                <a:off x="1855304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矩形 564"/>
              <p:cNvSpPr/>
              <p:nvPr/>
            </p:nvSpPr>
            <p:spPr>
              <a:xfrm>
                <a:off x="2120348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矩形 565"/>
              <p:cNvSpPr/>
              <p:nvPr/>
            </p:nvSpPr>
            <p:spPr>
              <a:xfrm>
                <a:off x="2385391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矩形 566"/>
              <p:cNvSpPr/>
              <p:nvPr/>
            </p:nvSpPr>
            <p:spPr>
              <a:xfrm>
                <a:off x="2650435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矩形 567"/>
              <p:cNvSpPr/>
              <p:nvPr/>
            </p:nvSpPr>
            <p:spPr>
              <a:xfrm>
                <a:off x="2915478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矩形 568"/>
              <p:cNvSpPr/>
              <p:nvPr/>
            </p:nvSpPr>
            <p:spPr>
              <a:xfrm>
                <a:off x="3180522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矩形 569"/>
              <p:cNvSpPr/>
              <p:nvPr/>
            </p:nvSpPr>
            <p:spPr>
              <a:xfrm>
                <a:off x="3445565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矩形 570"/>
              <p:cNvSpPr/>
              <p:nvPr/>
            </p:nvSpPr>
            <p:spPr>
              <a:xfrm>
                <a:off x="3710609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矩形 571"/>
              <p:cNvSpPr/>
              <p:nvPr/>
            </p:nvSpPr>
            <p:spPr>
              <a:xfrm>
                <a:off x="3975652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矩形 572"/>
              <p:cNvSpPr/>
              <p:nvPr/>
            </p:nvSpPr>
            <p:spPr>
              <a:xfrm>
                <a:off x="4240696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矩形 573"/>
              <p:cNvSpPr/>
              <p:nvPr/>
            </p:nvSpPr>
            <p:spPr>
              <a:xfrm>
                <a:off x="4505739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矩形 574"/>
              <p:cNvSpPr/>
              <p:nvPr/>
            </p:nvSpPr>
            <p:spPr>
              <a:xfrm>
                <a:off x="477078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矩形 575"/>
              <p:cNvSpPr/>
              <p:nvPr/>
            </p:nvSpPr>
            <p:spPr>
              <a:xfrm>
                <a:off x="5035826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矩形 576"/>
              <p:cNvSpPr/>
              <p:nvPr/>
            </p:nvSpPr>
            <p:spPr>
              <a:xfrm>
                <a:off x="530087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矩形 577"/>
              <p:cNvSpPr/>
              <p:nvPr/>
            </p:nvSpPr>
            <p:spPr>
              <a:xfrm>
                <a:off x="556591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矩形 578"/>
              <p:cNvSpPr/>
              <p:nvPr/>
            </p:nvSpPr>
            <p:spPr>
              <a:xfrm>
                <a:off x="583095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矩形 579"/>
              <p:cNvSpPr/>
              <p:nvPr/>
            </p:nvSpPr>
            <p:spPr>
              <a:xfrm>
                <a:off x="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矩形 580"/>
              <p:cNvSpPr/>
              <p:nvPr/>
            </p:nvSpPr>
            <p:spPr>
              <a:xfrm>
                <a:off x="26504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矩形 581"/>
              <p:cNvSpPr/>
              <p:nvPr/>
            </p:nvSpPr>
            <p:spPr>
              <a:xfrm>
                <a:off x="53008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矩形 582"/>
              <p:cNvSpPr/>
              <p:nvPr/>
            </p:nvSpPr>
            <p:spPr>
              <a:xfrm>
                <a:off x="79513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矩形 583"/>
              <p:cNvSpPr/>
              <p:nvPr/>
            </p:nvSpPr>
            <p:spPr>
              <a:xfrm>
                <a:off x="1060174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矩形 584"/>
              <p:cNvSpPr/>
              <p:nvPr/>
            </p:nvSpPr>
            <p:spPr>
              <a:xfrm>
                <a:off x="132521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矩形 585"/>
              <p:cNvSpPr/>
              <p:nvPr/>
            </p:nvSpPr>
            <p:spPr>
              <a:xfrm>
                <a:off x="1590261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矩形 586"/>
              <p:cNvSpPr/>
              <p:nvPr/>
            </p:nvSpPr>
            <p:spPr>
              <a:xfrm>
                <a:off x="1855304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矩形 587"/>
              <p:cNvSpPr/>
              <p:nvPr/>
            </p:nvSpPr>
            <p:spPr>
              <a:xfrm>
                <a:off x="2120348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矩形 588"/>
              <p:cNvSpPr/>
              <p:nvPr/>
            </p:nvSpPr>
            <p:spPr>
              <a:xfrm>
                <a:off x="2385391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矩形 589"/>
              <p:cNvSpPr/>
              <p:nvPr/>
            </p:nvSpPr>
            <p:spPr>
              <a:xfrm>
                <a:off x="2650435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矩形 590"/>
              <p:cNvSpPr/>
              <p:nvPr/>
            </p:nvSpPr>
            <p:spPr>
              <a:xfrm>
                <a:off x="2915478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矩形 591"/>
              <p:cNvSpPr/>
              <p:nvPr/>
            </p:nvSpPr>
            <p:spPr>
              <a:xfrm>
                <a:off x="3180522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矩形 592"/>
              <p:cNvSpPr/>
              <p:nvPr/>
            </p:nvSpPr>
            <p:spPr>
              <a:xfrm>
                <a:off x="3445565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矩形 593"/>
              <p:cNvSpPr/>
              <p:nvPr/>
            </p:nvSpPr>
            <p:spPr>
              <a:xfrm>
                <a:off x="3710609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矩形 594"/>
              <p:cNvSpPr/>
              <p:nvPr/>
            </p:nvSpPr>
            <p:spPr>
              <a:xfrm>
                <a:off x="3975652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矩形 595"/>
              <p:cNvSpPr/>
              <p:nvPr/>
            </p:nvSpPr>
            <p:spPr>
              <a:xfrm>
                <a:off x="4240696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矩形 596"/>
              <p:cNvSpPr/>
              <p:nvPr/>
            </p:nvSpPr>
            <p:spPr>
              <a:xfrm>
                <a:off x="4505739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矩形 597"/>
              <p:cNvSpPr/>
              <p:nvPr/>
            </p:nvSpPr>
            <p:spPr>
              <a:xfrm>
                <a:off x="477078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矩形 598"/>
              <p:cNvSpPr/>
              <p:nvPr/>
            </p:nvSpPr>
            <p:spPr>
              <a:xfrm>
                <a:off x="5035826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矩形 599"/>
              <p:cNvSpPr/>
              <p:nvPr/>
            </p:nvSpPr>
            <p:spPr>
              <a:xfrm>
                <a:off x="530087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矩形 600"/>
              <p:cNvSpPr/>
              <p:nvPr/>
            </p:nvSpPr>
            <p:spPr>
              <a:xfrm>
                <a:off x="556591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矩形 601"/>
              <p:cNvSpPr/>
              <p:nvPr/>
            </p:nvSpPr>
            <p:spPr>
              <a:xfrm>
                <a:off x="583095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3" name="组合 602"/>
            <p:cNvGrpSpPr/>
            <p:nvPr/>
          </p:nvGrpSpPr>
          <p:grpSpPr>
            <a:xfrm>
              <a:off x="0" y="3416300"/>
              <a:ext cx="6096000" cy="3436825"/>
              <a:chOff x="0" y="-15650"/>
              <a:chExt cx="6096000" cy="3436825"/>
            </a:xfrm>
            <a:solidFill>
              <a:schemeClr val="tx2"/>
            </a:solidFill>
          </p:grpSpPr>
          <p:sp>
            <p:nvSpPr>
              <p:cNvPr id="604" name="矩形 603"/>
              <p:cNvSpPr/>
              <p:nvPr/>
            </p:nvSpPr>
            <p:spPr>
              <a:xfrm>
                <a:off x="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矩形 604"/>
              <p:cNvSpPr/>
              <p:nvPr/>
            </p:nvSpPr>
            <p:spPr>
              <a:xfrm>
                <a:off x="26504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矩形 605"/>
              <p:cNvSpPr/>
              <p:nvPr/>
            </p:nvSpPr>
            <p:spPr>
              <a:xfrm>
                <a:off x="53008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矩形 606"/>
              <p:cNvSpPr/>
              <p:nvPr/>
            </p:nvSpPr>
            <p:spPr>
              <a:xfrm>
                <a:off x="79513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矩形 607"/>
              <p:cNvSpPr/>
              <p:nvPr/>
            </p:nvSpPr>
            <p:spPr>
              <a:xfrm>
                <a:off x="1060174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矩形 608"/>
              <p:cNvSpPr/>
              <p:nvPr/>
            </p:nvSpPr>
            <p:spPr>
              <a:xfrm>
                <a:off x="132521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矩形 609"/>
              <p:cNvSpPr/>
              <p:nvPr/>
            </p:nvSpPr>
            <p:spPr>
              <a:xfrm>
                <a:off x="1590261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矩形 610"/>
              <p:cNvSpPr/>
              <p:nvPr/>
            </p:nvSpPr>
            <p:spPr>
              <a:xfrm>
                <a:off x="1855304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矩形 611"/>
              <p:cNvSpPr/>
              <p:nvPr/>
            </p:nvSpPr>
            <p:spPr>
              <a:xfrm>
                <a:off x="2120348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矩形 612"/>
              <p:cNvSpPr/>
              <p:nvPr/>
            </p:nvSpPr>
            <p:spPr>
              <a:xfrm>
                <a:off x="2385391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矩形 613"/>
              <p:cNvSpPr/>
              <p:nvPr/>
            </p:nvSpPr>
            <p:spPr>
              <a:xfrm>
                <a:off x="2650435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矩形 614"/>
              <p:cNvSpPr/>
              <p:nvPr/>
            </p:nvSpPr>
            <p:spPr>
              <a:xfrm>
                <a:off x="2915478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矩形 615"/>
              <p:cNvSpPr/>
              <p:nvPr/>
            </p:nvSpPr>
            <p:spPr>
              <a:xfrm>
                <a:off x="3180522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矩形 616"/>
              <p:cNvSpPr/>
              <p:nvPr/>
            </p:nvSpPr>
            <p:spPr>
              <a:xfrm>
                <a:off x="3445565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8" name="矩形 617"/>
              <p:cNvSpPr/>
              <p:nvPr/>
            </p:nvSpPr>
            <p:spPr>
              <a:xfrm>
                <a:off x="3710609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矩形 618"/>
              <p:cNvSpPr/>
              <p:nvPr/>
            </p:nvSpPr>
            <p:spPr>
              <a:xfrm>
                <a:off x="3975652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矩形 619"/>
              <p:cNvSpPr/>
              <p:nvPr/>
            </p:nvSpPr>
            <p:spPr>
              <a:xfrm>
                <a:off x="4240696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矩形 620"/>
              <p:cNvSpPr/>
              <p:nvPr/>
            </p:nvSpPr>
            <p:spPr>
              <a:xfrm>
                <a:off x="4505739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矩形 621"/>
              <p:cNvSpPr/>
              <p:nvPr/>
            </p:nvSpPr>
            <p:spPr>
              <a:xfrm>
                <a:off x="477078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矩形 622"/>
              <p:cNvSpPr/>
              <p:nvPr/>
            </p:nvSpPr>
            <p:spPr>
              <a:xfrm>
                <a:off x="5035826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矩形 623"/>
              <p:cNvSpPr/>
              <p:nvPr/>
            </p:nvSpPr>
            <p:spPr>
              <a:xfrm>
                <a:off x="530087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矩形 624"/>
              <p:cNvSpPr/>
              <p:nvPr/>
            </p:nvSpPr>
            <p:spPr>
              <a:xfrm>
                <a:off x="556591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矩形 625"/>
              <p:cNvSpPr/>
              <p:nvPr/>
            </p:nvSpPr>
            <p:spPr>
              <a:xfrm>
                <a:off x="583095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矩形 626"/>
              <p:cNvSpPr/>
              <p:nvPr/>
            </p:nvSpPr>
            <p:spPr>
              <a:xfrm>
                <a:off x="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8" name="矩形 627"/>
              <p:cNvSpPr/>
              <p:nvPr/>
            </p:nvSpPr>
            <p:spPr>
              <a:xfrm>
                <a:off x="26504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矩形 628"/>
              <p:cNvSpPr/>
              <p:nvPr/>
            </p:nvSpPr>
            <p:spPr>
              <a:xfrm>
                <a:off x="53008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矩形 629"/>
              <p:cNvSpPr/>
              <p:nvPr/>
            </p:nvSpPr>
            <p:spPr>
              <a:xfrm>
                <a:off x="79513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矩形 630"/>
              <p:cNvSpPr/>
              <p:nvPr/>
            </p:nvSpPr>
            <p:spPr>
              <a:xfrm>
                <a:off x="1060174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矩形 631"/>
              <p:cNvSpPr/>
              <p:nvPr/>
            </p:nvSpPr>
            <p:spPr>
              <a:xfrm>
                <a:off x="132521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矩形 632"/>
              <p:cNvSpPr/>
              <p:nvPr/>
            </p:nvSpPr>
            <p:spPr>
              <a:xfrm>
                <a:off x="1590261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矩形 633"/>
              <p:cNvSpPr/>
              <p:nvPr/>
            </p:nvSpPr>
            <p:spPr>
              <a:xfrm>
                <a:off x="1855304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矩形 634"/>
              <p:cNvSpPr/>
              <p:nvPr/>
            </p:nvSpPr>
            <p:spPr>
              <a:xfrm>
                <a:off x="2120348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矩形 635"/>
              <p:cNvSpPr/>
              <p:nvPr/>
            </p:nvSpPr>
            <p:spPr>
              <a:xfrm>
                <a:off x="2385391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矩形 636"/>
              <p:cNvSpPr/>
              <p:nvPr/>
            </p:nvSpPr>
            <p:spPr>
              <a:xfrm>
                <a:off x="2650435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8" name="矩形 637"/>
              <p:cNvSpPr/>
              <p:nvPr/>
            </p:nvSpPr>
            <p:spPr>
              <a:xfrm>
                <a:off x="2915478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矩形 638"/>
              <p:cNvSpPr/>
              <p:nvPr/>
            </p:nvSpPr>
            <p:spPr>
              <a:xfrm>
                <a:off x="3180522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矩形 639"/>
              <p:cNvSpPr/>
              <p:nvPr/>
            </p:nvSpPr>
            <p:spPr>
              <a:xfrm>
                <a:off x="3445565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矩形 640"/>
              <p:cNvSpPr/>
              <p:nvPr/>
            </p:nvSpPr>
            <p:spPr>
              <a:xfrm>
                <a:off x="3710609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矩形 641"/>
              <p:cNvSpPr/>
              <p:nvPr/>
            </p:nvSpPr>
            <p:spPr>
              <a:xfrm>
                <a:off x="3975652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矩形 642"/>
              <p:cNvSpPr/>
              <p:nvPr/>
            </p:nvSpPr>
            <p:spPr>
              <a:xfrm>
                <a:off x="4240696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矩形 643"/>
              <p:cNvSpPr/>
              <p:nvPr/>
            </p:nvSpPr>
            <p:spPr>
              <a:xfrm>
                <a:off x="4505739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矩形 644"/>
              <p:cNvSpPr/>
              <p:nvPr/>
            </p:nvSpPr>
            <p:spPr>
              <a:xfrm>
                <a:off x="477078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矩形 645"/>
              <p:cNvSpPr/>
              <p:nvPr/>
            </p:nvSpPr>
            <p:spPr>
              <a:xfrm>
                <a:off x="5035826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矩形 646"/>
              <p:cNvSpPr/>
              <p:nvPr/>
            </p:nvSpPr>
            <p:spPr>
              <a:xfrm>
                <a:off x="530087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8" name="矩形 647"/>
              <p:cNvSpPr/>
              <p:nvPr/>
            </p:nvSpPr>
            <p:spPr>
              <a:xfrm>
                <a:off x="556591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矩形 648"/>
              <p:cNvSpPr/>
              <p:nvPr/>
            </p:nvSpPr>
            <p:spPr>
              <a:xfrm>
                <a:off x="583095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矩形 649"/>
              <p:cNvSpPr/>
              <p:nvPr/>
            </p:nvSpPr>
            <p:spPr>
              <a:xfrm>
                <a:off x="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矩形 650"/>
              <p:cNvSpPr/>
              <p:nvPr/>
            </p:nvSpPr>
            <p:spPr>
              <a:xfrm>
                <a:off x="26504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矩形 651"/>
              <p:cNvSpPr/>
              <p:nvPr/>
            </p:nvSpPr>
            <p:spPr>
              <a:xfrm>
                <a:off x="53008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矩形 652"/>
              <p:cNvSpPr/>
              <p:nvPr/>
            </p:nvSpPr>
            <p:spPr>
              <a:xfrm>
                <a:off x="79513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矩形 653"/>
              <p:cNvSpPr/>
              <p:nvPr/>
            </p:nvSpPr>
            <p:spPr>
              <a:xfrm>
                <a:off x="1060174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矩形 654"/>
              <p:cNvSpPr/>
              <p:nvPr/>
            </p:nvSpPr>
            <p:spPr>
              <a:xfrm>
                <a:off x="132521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矩形 655"/>
              <p:cNvSpPr/>
              <p:nvPr/>
            </p:nvSpPr>
            <p:spPr>
              <a:xfrm>
                <a:off x="1590261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矩形 656"/>
              <p:cNvSpPr/>
              <p:nvPr/>
            </p:nvSpPr>
            <p:spPr>
              <a:xfrm>
                <a:off x="1855304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矩形 657"/>
              <p:cNvSpPr/>
              <p:nvPr/>
            </p:nvSpPr>
            <p:spPr>
              <a:xfrm>
                <a:off x="2120348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矩形 658"/>
              <p:cNvSpPr/>
              <p:nvPr/>
            </p:nvSpPr>
            <p:spPr>
              <a:xfrm>
                <a:off x="2385391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矩形 659"/>
              <p:cNvSpPr/>
              <p:nvPr/>
            </p:nvSpPr>
            <p:spPr>
              <a:xfrm>
                <a:off x="2650435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矩形 660"/>
              <p:cNvSpPr/>
              <p:nvPr/>
            </p:nvSpPr>
            <p:spPr>
              <a:xfrm>
                <a:off x="2915478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矩形 661"/>
              <p:cNvSpPr/>
              <p:nvPr/>
            </p:nvSpPr>
            <p:spPr>
              <a:xfrm>
                <a:off x="3180522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矩形 662"/>
              <p:cNvSpPr/>
              <p:nvPr/>
            </p:nvSpPr>
            <p:spPr>
              <a:xfrm>
                <a:off x="3445565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矩形 663"/>
              <p:cNvSpPr/>
              <p:nvPr/>
            </p:nvSpPr>
            <p:spPr>
              <a:xfrm>
                <a:off x="3710609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矩形 664"/>
              <p:cNvSpPr/>
              <p:nvPr/>
            </p:nvSpPr>
            <p:spPr>
              <a:xfrm>
                <a:off x="3975652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矩形 665"/>
              <p:cNvSpPr/>
              <p:nvPr/>
            </p:nvSpPr>
            <p:spPr>
              <a:xfrm>
                <a:off x="4240696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矩形 666"/>
              <p:cNvSpPr/>
              <p:nvPr/>
            </p:nvSpPr>
            <p:spPr>
              <a:xfrm>
                <a:off x="4505739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矩形 667"/>
              <p:cNvSpPr/>
              <p:nvPr/>
            </p:nvSpPr>
            <p:spPr>
              <a:xfrm>
                <a:off x="477078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矩形 668"/>
              <p:cNvSpPr/>
              <p:nvPr/>
            </p:nvSpPr>
            <p:spPr>
              <a:xfrm>
                <a:off x="5035826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矩形 669"/>
              <p:cNvSpPr/>
              <p:nvPr/>
            </p:nvSpPr>
            <p:spPr>
              <a:xfrm>
                <a:off x="530087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矩形 670"/>
              <p:cNvSpPr/>
              <p:nvPr/>
            </p:nvSpPr>
            <p:spPr>
              <a:xfrm>
                <a:off x="556591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矩形 671"/>
              <p:cNvSpPr/>
              <p:nvPr/>
            </p:nvSpPr>
            <p:spPr>
              <a:xfrm>
                <a:off x="583095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矩形 672"/>
              <p:cNvSpPr/>
              <p:nvPr/>
            </p:nvSpPr>
            <p:spPr>
              <a:xfrm>
                <a:off x="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矩形 673"/>
              <p:cNvSpPr/>
              <p:nvPr/>
            </p:nvSpPr>
            <p:spPr>
              <a:xfrm>
                <a:off x="26504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矩形 674"/>
              <p:cNvSpPr/>
              <p:nvPr/>
            </p:nvSpPr>
            <p:spPr>
              <a:xfrm>
                <a:off x="53008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矩形 675"/>
              <p:cNvSpPr/>
              <p:nvPr/>
            </p:nvSpPr>
            <p:spPr>
              <a:xfrm>
                <a:off x="79513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矩形 676"/>
              <p:cNvSpPr/>
              <p:nvPr/>
            </p:nvSpPr>
            <p:spPr>
              <a:xfrm>
                <a:off x="1060174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矩形 677"/>
              <p:cNvSpPr/>
              <p:nvPr/>
            </p:nvSpPr>
            <p:spPr>
              <a:xfrm>
                <a:off x="132521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矩形 678"/>
              <p:cNvSpPr/>
              <p:nvPr/>
            </p:nvSpPr>
            <p:spPr>
              <a:xfrm>
                <a:off x="1590261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矩形 679"/>
              <p:cNvSpPr/>
              <p:nvPr/>
            </p:nvSpPr>
            <p:spPr>
              <a:xfrm>
                <a:off x="1855304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矩形 680"/>
              <p:cNvSpPr/>
              <p:nvPr/>
            </p:nvSpPr>
            <p:spPr>
              <a:xfrm>
                <a:off x="2120348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/>
              <p:cNvSpPr/>
              <p:nvPr/>
            </p:nvSpPr>
            <p:spPr>
              <a:xfrm>
                <a:off x="2385391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矩形 682"/>
              <p:cNvSpPr/>
              <p:nvPr/>
            </p:nvSpPr>
            <p:spPr>
              <a:xfrm>
                <a:off x="2650435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矩形 683"/>
              <p:cNvSpPr/>
              <p:nvPr/>
            </p:nvSpPr>
            <p:spPr>
              <a:xfrm>
                <a:off x="2915478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矩形 684"/>
              <p:cNvSpPr/>
              <p:nvPr/>
            </p:nvSpPr>
            <p:spPr>
              <a:xfrm>
                <a:off x="3180522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6" name="矩形 685"/>
              <p:cNvSpPr/>
              <p:nvPr/>
            </p:nvSpPr>
            <p:spPr>
              <a:xfrm>
                <a:off x="3445565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矩形 686"/>
              <p:cNvSpPr/>
              <p:nvPr/>
            </p:nvSpPr>
            <p:spPr>
              <a:xfrm>
                <a:off x="3710609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矩形 687"/>
              <p:cNvSpPr/>
              <p:nvPr/>
            </p:nvSpPr>
            <p:spPr>
              <a:xfrm>
                <a:off x="3975652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矩形 688"/>
              <p:cNvSpPr/>
              <p:nvPr/>
            </p:nvSpPr>
            <p:spPr>
              <a:xfrm>
                <a:off x="4240696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矩形 689"/>
              <p:cNvSpPr/>
              <p:nvPr/>
            </p:nvSpPr>
            <p:spPr>
              <a:xfrm>
                <a:off x="4505739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矩形 690"/>
              <p:cNvSpPr/>
              <p:nvPr/>
            </p:nvSpPr>
            <p:spPr>
              <a:xfrm>
                <a:off x="477078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矩形 691"/>
              <p:cNvSpPr/>
              <p:nvPr/>
            </p:nvSpPr>
            <p:spPr>
              <a:xfrm>
                <a:off x="5035826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矩形 692"/>
              <p:cNvSpPr/>
              <p:nvPr/>
            </p:nvSpPr>
            <p:spPr>
              <a:xfrm>
                <a:off x="530087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矩形 693"/>
              <p:cNvSpPr/>
              <p:nvPr/>
            </p:nvSpPr>
            <p:spPr>
              <a:xfrm>
                <a:off x="556591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矩形 694"/>
              <p:cNvSpPr/>
              <p:nvPr/>
            </p:nvSpPr>
            <p:spPr>
              <a:xfrm>
                <a:off x="583095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矩形 695"/>
              <p:cNvSpPr/>
              <p:nvPr/>
            </p:nvSpPr>
            <p:spPr>
              <a:xfrm>
                <a:off x="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矩形 696"/>
              <p:cNvSpPr/>
              <p:nvPr/>
            </p:nvSpPr>
            <p:spPr>
              <a:xfrm>
                <a:off x="26504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矩形 697"/>
              <p:cNvSpPr/>
              <p:nvPr/>
            </p:nvSpPr>
            <p:spPr>
              <a:xfrm>
                <a:off x="53008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矩形 698"/>
              <p:cNvSpPr/>
              <p:nvPr/>
            </p:nvSpPr>
            <p:spPr>
              <a:xfrm>
                <a:off x="79513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矩形 699"/>
              <p:cNvSpPr/>
              <p:nvPr/>
            </p:nvSpPr>
            <p:spPr>
              <a:xfrm>
                <a:off x="1060174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矩形 700"/>
              <p:cNvSpPr/>
              <p:nvPr/>
            </p:nvSpPr>
            <p:spPr>
              <a:xfrm>
                <a:off x="132521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矩形 701"/>
              <p:cNvSpPr/>
              <p:nvPr/>
            </p:nvSpPr>
            <p:spPr>
              <a:xfrm>
                <a:off x="1590261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矩形 702"/>
              <p:cNvSpPr/>
              <p:nvPr/>
            </p:nvSpPr>
            <p:spPr>
              <a:xfrm>
                <a:off x="1855304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矩形 703"/>
              <p:cNvSpPr/>
              <p:nvPr/>
            </p:nvSpPr>
            <p:spPr>
              <a:xfrm>
                <a:off x="2120348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矩形 704"/>
              <p:cNvSpPr/>
              <p:nvPr/>
            </p:nvSpPr>
            <p:spPr>
              <a:xfrm>
                <a:off x="2385391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矩形 705"/>
              <p:cNvSpPr/>
              <p:nvPr/>
            </p:nvSpPr>
            <p:spPr>
              <a:xfrm>
                <a:off x="2650435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矩形 706"/>
              <p:cNvSpPr/>
              <p:nvPr/>
            </p:nvSpPr>
            <p:spPr>
              <a:xfrm>
                <a:off x="2915478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矩形 707"/>
              <p:cNvSpPr/>
              <p:nvPr/>
            </p:nvSpPr>
            <p:spPr>
              <a:xfrm>
                <a:off x="3180522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矩形 708"/>
              <p:cNvSpPr/>
              <p:nvPr/>
            </p:nvSpPr>
            <p:spPr>
              <a:xfrm>
                <a:off x="3445565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矩形 709"/>
              <p:cNvSpPr/>
              <p:nvPr/>
            </p:nvSpPr>
            <p:spPr>
              <a:xfrm>
                <a:off x="3710609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矩形 710"/>
              <p:cNvSpPr/>
              <p:nvPr/>
            </p:nvSpPr>
            <p:spPr>
              <a:xfrm>
                <a:off x="3975652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矩形 711"/>
              <p:cNvSpPr/>
              <p:nvPr/>
            </p:nvSpPr>
            <p:spPr>
              <a:xfrm>
                <a:off x="4240696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矩形 712"/>
              <p:cNvSpPr/>
              <p:nvPr/>
            </p:nvSpPr>
            <p:spPr>
              <a:xfrm>
                <a:off x="4505739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矩形 713"/>
              <p:cNvSpPr/>
              <p:nvPr/>
            </p:nvSpPr>
            <p:spPr>
              <a:xfrm>
                <a:off x="477078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矩形 714"/>
              <p:cNvSpPr/>
              <p:nvPr/>
            </p:nvSpPr>
            <p:spPr>
              <a:xfrm>
                <a:off x="5035826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6" name="矩形 715"/>
              <p:cNvSpPr/>
              <p:nvPr/>
            </p:nvSpPr>
            <p:spPr>
              <a:xfrm>
                <a:off x="530087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矩形 716"/>
              <p:cNvSpPr/>
              <p:nvPr/>
            </p:nvSpPr>
            <p:spPr>
              <a:xfrm>
                <a:off x="556591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矩形 717"/>
              <p:cNvSpPr/>
              <p:nvPr/>
            </p:nvSpPr>
            <p:spPr>
              <a:xfrm>
                <a:off x="583095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9" name="矩形 718"/>
              <p:cNvSpPr/>
              <p:nvPr/>
            </p:nvSpPr>
            <p:spPr>
              <a:xfrm>
                <a:off x="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0" name="矩形 719"/>
              <p:cNvSpPr/>
              <p:nvPr/>
            </p:nvSpPr>
            <p:spPr>
              <a:xfrm>
                <a:off x="26504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1" name="矩形 720"/>
              <p:cNvSpPr/>
              <p:nvPr/>
            </p:nvSpPr>
            <p:spPr>
              <a:xfrm>
                <a:off x="53008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2" name="矩形 721"/>
              <p:cNvSpPr/>
              <p:nvPr/>
            </p:nvSpPr>
            <p:spPr>
              <a:xfrm>
                <a:off x="79513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3" name="矩形 722"/>
              <p:cNvSpPr/>
              <p:nvPr/>
            </p:nvSpPr>
            <p:spPr>
              <a:xfrm>
                <a:off x="1060174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4" name="矩形 723"/>
              <p:cNvSpPr/>
              <p:nvPr/>
            </p:nvSpPr>
            <p:spPr>
              <a:xfrm>
                <a:off x="132521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5" name="矩形 724"/>
              <p:cNvSpPr/>
              <p:nvPr/>
            </p:nvSpPr>
            <p:spPr>
              <a:xfrm>
                <a:off x="1590261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6" name="矩形 725"/>
              <p:cNvSpPr/>
              <p:nvPr/>
            </p:nvSpPr>
            <p:spPr>
              <a:xfrm>
                <a:off x="1855304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7" name="矩形 726"/>
              <p:cNvSpPr/>
              <p:nvPr/>
            </p:nvSpPr>
            <p:spPr>
              <a:xfrm>
                <a:off x="2120348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8" name="矩形 727"/>
              <p:cNvSpPr/>
              <p:nvPr/>
            </p:nvSpPr>
            <p:spPr>
              <a:xfrm>
                <a:off x="2385391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9" name="矩形 728"/>
              <p:cNvSpPr/>
              <p:nvPr/>
            </p:nvSpPr>
            <p:spPr>
              <a:xfrm>
                <a:off x="2650435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0" name="矩形 729"/>
              <p:cNvSpPr/>
              <p:nvPr/>
            </p:nvSpPr>
            <p:spPr>
              <a:xfrm>
                <a:off x="2915478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1" name="矩形 730"/>
              <p:cNvSpPr/>
              <p:nvPr/>
            </p:nvSpPr>
            <p:spPr>
              <a:xfrm>
                <a:off x="3180522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2" name="矩形 731"/>
              <p:cNvSpPr/>
              <p:nvPr/>
            </p:nvSpPr>
            <p:spPr>
              <a:xfrm>
                <a:off x="3445565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3" name="矩形 732"/>
              <p:cNvSpPr/>
              <p:nvPr/>
            </p:nvSpPr>
            <p:spPr>
              <a:xfrm>
                <a:off x="3710609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4" name="矩形 733"/>
              <p:cNvSpPr/>
              <p:nvPr/>
            </p:nvSpPr>
            <p:spPr>
              <a:xfrm>
                <a:off x="3975652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5" name="矩形 734"/>
              <p:cNvSpPr/>
              <p:nvPr/>
            </p:nvSpPr>
            <p:spPr>
              <a:xfrm>
                <a:off x="4240696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6" name="矩形 735"/>
              <p:cNvSpPr/>
              <p:nvPr/>
            </p:nvSpPr>
            <p:spPr>
              <a:xfrm>
                <a:off x="4505739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7" name="矩形 736"/>
              <p:cNvSpPr/>
              <p:nvPr/>
            </p:nvSpPr>
            <p:spPr>
              <a:xfrm>
                <a:off x="477078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8" name="矩形 737"/>
              <p:cNvSpPr/>
              <p:nvPr/>
            </p:nvSpPr>
            <p:spPr>
              <a:xfrm>
                <a:off x="5035826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9" name="矩形 738"/>
              <p:cNvSpPr/>
              <p:nvPr/>
            </p:nvSpPr>
            <p:spPr>
              <a:xfrm>
                <a:off x="530087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0" name="矩形 739"/>
              <p:cNvSpPr/>
              <p:nvPr/>
            </p:nvSpPr>
            <p:spPr>
              <a:xfrm>
                <a:off x="556591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1" name="矩形 740"/>
              <p:cNvSpPr/>
              <p:nvPr/>
            </p:nvSpPr>
            <p:spPr>
              <a:xfrm>
                <a:off x="583095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2" name="矩形 741"/>
              <p:cNvSpPr/>
              <p:nvPr/>
            </p:nvSpPr>
            <p:spPr>
              <a:xfrm>
                <a:off x="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3" name="矩形 742"/>
              <p:cNvSpPr/>
              <p:nvPr/>
            </p:nvSpPr>
            <p:spPr>
              <a:xfrm>
                <a:off x="26504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4" name="矩形 743"/>
              <p:cNvSpPr/>
              <p:nvPr/>
            </p:nvSpPr>
            <p:spPr>
              <a:xfrm>
                <a:off x="53008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5" name="矩形 744"/>
              <p:cNvSpPr/>
              <p:nvPr/>
            </p:nvSpPr>
            <p:spPr>
              <a:xfrm>
                <a:off x="79513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6" name="矩形 745"/>
              <p:cNvSpPr/>
              <p:nvPr/>
            </p:nvSpPr>
            <p:spPr>
              <a:xfrm>
                <a:off x="1060174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7" name="矩形 746"/>
              <p:cNvSpPr/>
              <p:nvPr/>
            </p:nvSpPr>
            <p:spPr>
              <a:xfrm>
                <a:off x="132521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8" name="矩形 747"/>
              <p:cNvSpPr/>
              <p:nvPr/>
            </p:nvSpPr>
            <p:spPr>
              <a:xfrm>
                <a:off x="1590261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9" name="矩形 748"/>
              <p:cNvSpPr/>
              <p:nvPr/>
            </p:nvSpPr>
            <p:spPr>
              <a:xfrm>
                <a:off x="1855304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0" name="矩形 749"/>
              <p:cNvSpPr/>
              <p:nvPr/>
            </p:nvSpPr>
            <p:spPr>
              <a:xfrm>
                <a:off x="2120348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1" name="矩形 750"/>
              <p:cNvSpPr/>
              <p:nvPr/>
            </p:nvSpPr>
            <p:spPr>
              <a:xfrm>
                <a:off x="2385391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2" name="矩形 751"/>
              <p:cNvSpPr/>
              <p:nvPr/>
            </p:nvSpPr>
            <p:spPr>
              <a:xfrm>
                <a:off x="2650435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3" name="矩形 752"/>
              <p:cNvSpPr/>
              <p:nvPr/>
            </p:nvSpPr>
            <p:spPr>
              <a:xfrm>
                <a:off x="2915478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4" name="矩形 753"/>
              <p:cNvSpPr/>
              <p:nvPr/>
            </p:nvSpPr>
            <p:spPr>
              <a:xfrm>
                <a:off x="3180522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5" name="矩形 754"/>
              <p:cNvSpPr/>
              <p:nvPr/>
            </p:nvSpPr>
            <p:spPr>
              <a:xfrm>
                <a:off x="3445565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6" name="矩形 755"/>
              <p:cNvSpPr/>
              <p:nvPr/>
            </p:nvSpPr>
            <p:spPr>
              <a:xfrm>
                <a:off x="3710609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7" name="矩形 756"/>
              <p:cNvSpPr/>
              <p:nvPr/>
            </p:nvSpPr>
            <p:spPr>
              <a:xfrm>
                <a:off x="3975652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8" name="矩形 757"/>
              <p:cNvSpPr/>
              <p:nvPr/>
            </p:nvSpPr>
            <p:spPr>
              <a:xfrm>
                <a:off x="4240696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9" name="矩形 758"/>
              <p:cNvSpPr/>
              <p:nvPr/>
            </p:nvSpPr>
            <p:spPr>
              <a:xfrm>
                <a:off x="4505739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0" name="矩形 759"/>
              <p:cNvSpPr/>
              <p:nvPr/>
            </p:nvSpPr>
            <p:spPr>
              <a:xfrm>
                <a:off x="477078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1" name="矩形 760"/>
              <p:cNvSpPr/>
              <p:nvPr/>
            </p:nvSpPr>
            <p:spPr>
              <a:xfrm>
                <a:off x="5035826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2" name="矩形 761"/>
              <p:cNvSpPr/>
              <p:nvPr/>
            </p:nvSpPr>
            <p:spPr>
              <a:xfrm>
                <a:off x="530087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3" name="矩形 762"/>
              <p:cNvSpPr/>
              <p:nvPr/>
            </p:nvSpPr>
            <p:spPr>
              <a:xfrm>
                <a:off x="556591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4" name="矩形 763"/>
              <p:cNvSpPr/>
              <p:nvPr/>
            </p:nvSpPr>
            <p:spPr>
              <a:xfrm>
                <a:off x="583095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5" name="矩形 764"/>
              <p:cNvSpPr/>
              <p:nvPr/>
            </p:nvSpPr>
            <p:spPr>
              <a:xfrm>
                <a:off x="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6" name="矩形 765"/>
              <p:cNvSpPr/>
              <p:nvPr/>
            </p:nvSpPr>
            <p:spPr>
              <a:xfrm>
                <a:off x="26504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7" name="矩形 766"/>
              <p:cNvSpPr/>
              <p:nvPr/>
            </p:nvSpPr>
            <p:spPr>
              <a:xfrm>
                <a:off x="53008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8" name="矩形 767"/>
              <p:cNvSpPr/>
              <p:nvPr/>
            </p:nvSpPr>
            <p:spPr>
              <a:xfrm>
                <a:off x="79513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矩形 768"/>
              <p:cNvSpPr/>
              <p:nvPr/>
            </p:nvSpPr>
            <p:spPr>
              <a:xfrm>
                <a:off x="1060174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矩形 769"/>
              <p:cNvSpPr/>
              <p:nvPr/>
            </p:nvSpPr>
            <p:spPr>
              <a:xfrm>
                <a:off x="132521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矩形 770"/>
              <p:cNvSpPr/>
              <p:nvPr/>
            </p:nvSpPr>
            <p:spPr>
              <a:xfrm>
                <a:off x="1590261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矩形 771"/>
              <p:cNvSpPr/>
              <p:nvPr/>
            </p:nvSpPr>
            <p:spPr>
              <a:xfrm>
                <a:off x="1855304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矩形 772"/>
              <p:cNvSpPr/>
              <p:nvPr/>
            </p:nvSpPr>
            <p:spPr>
              <a:xfrm>
                <a:off x="2120348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矩形 773"/>
              <p:cNvSpPr/>
              <p:nvPr/>
            </p:nvSpPr>
            <p:spPr>
              <a:xfrm>
                <a:off x="2385391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矩形 774"/>
              <p:cNvSpPr/>
              <p:nvPr/>
            </p:nvSpPr>
            <p:spPr>
              <a:xfrm>
                <a:off x="2650435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矩形 775"/>
              <p:cNvSpPr/>
              <p:nvPr/>
            </p:nvSpPr>
            <p:spPr>
              <a:xfrm>
                <a:off x="2915478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矩形 776"/>
              <p:cNvSpPr/>
              <p:nvPr/>
            </p:nvSpPr>
            <p:spPr>
              <a:xfrm>
                <a:off x="3180522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矩形 777"/>
              <p:cNvSpPr/>
              <p:nvPr/>
            </p:nvSpPr>
            <p:spPr>
              <a:xfrm>
                <a:off x="3445565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矩形 778"/>
              <p:cNvSpPr/>
              <p:nvPr/>
            </p:nvSpPr>
            <p:spPr>
              <a:xfrm>
                <a:off x="3710609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矩形 779"/>
              <p:cNvSpPr/>
              <p:nvPr/>
            </p:nvSpPr>
            <p:spPr>
              <a:xfrm>
                <a:off x="3975652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1" name="矩形 780"/>
              <p:cNvSpPr/>
              <p:nvPr/>
            </p:nvSpPr>
            <p:spPr>
              <a:xfrm>
                <a:off x="4240696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矩形 781"/>
              <p:cNvSpPr/>
              <p:nvPr/>
            </p:nvSpPr>
            <p:spPr>
              <a:xfrm>
                <a:off x="4505739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矩形 782"/>
              <p:cNvSpPr/>
              <p:nvPr/>
            </p:nvSpPr>
            <p:spPr>
              <a:xfrm>
                <a:off x="477078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矩形 783"/>
              <p:cNvSpPr/>
              <p:nvPr/>
            </p:nvSpPr>
            <p:spPr>
              <a:xfrm>
                <a:off x="5035826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5" name="矩形 784"/>
              <p:cNvSpPr/>
              <p:nvPr/>
            </p:nvSpPr>
            <p:spPr>
              <a:xfrm>
                <a:off x="530087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矩形 785"/>
              <p:cNvSpPr/>
              <p:nvPr/>
            </p:nvSpPr>
            <p:spPr>
              <a:xfrm>
                <a:off x="556591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矩形 786"/>
              <p:cNvSpPr/>
              <p:nvPr/>
            </p:nvSpPr>
            <p:spPr>
              <a:xfrm>
                <a:off x="583095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矩形 787"/>
              <p:cNvSpPr/>
              <p:nvPr/>
            </p:nvSpPr>
            <p:spPr>
              <a:xfrm>
                <a:off x="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矩形 788"/>
              <p:cNvSpPr/>
              <p:nvPr/>
            </p:nvSpPr>
            <p:spPr>
              <a:xfrm>
                <a:off x="26504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矩形 789"/>
              <p:cNvSpPr/>
              <p:nvPr/>
            </p:nvSpPr>
            <p:spPr>
              <a:xfrm>
                <a:off x="53008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矩形 790"/>
              <p:cNvSpPr/>
              <p:nvPr/>
            </p:nvSpPr>
            <p:spPr>
              <a:xfrm>
                <a:off x="79513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2" name="矩形 791"/>
              <p:cNvSpPr/>
              <p:nvPr/>
            </p:nvSpPr>
            <p:spPr>
              <a:xfrm>
                <a:off x="1060174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3" name="矩形 792"/>
              <p:cNvSpPr/>
              <p:nvPr/>
            </p:nvSpPr>
            <p:spPr>
              <a:xfrm>
                <a:off x="132521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4" name="矩形 793"/>
              <p:cNvSpPr/>
              <p:nvPr/>
            </p:nvSpPr>
            <p:spPr>
              <a:xfrm>
                <a:off x="1590261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5" name="矩形 794"/>
              <p:cNvSpPr/>
              <p:nvPr/>
            </p:nvSpPr>
            <p:spPr>
              <a:xfrm>
                <a:off x="1855304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6" name="矩形 795"/>
              <p:cNvSpPr/>
              <p:nvPr/>
            </p:nvSpPr>
            <p:spPr>
              <a:xfrm>
                <a:off x="2120348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7" name="矩形 796"/>
              <p:cNvSpPr/>
              <p:nvPr/>
            </p:nvSpPr>
            <p:spPr>
              <a:xfrm>
                <a:off x="2385391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8" name="矩形 797"/>
              <p:cNvSpPr/>
              <p:nvPr/>
            </p:nvSpPr>
            <p:spPr>
              <a:xfrm>
                <a:off x="2650435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9" name="矩形 798"/>
              <p:cNvSpPr/>
              <p:nvPr/>
            </p:nvSpPr>
            <p:spPr>
              <a:xfrm>
                <a:off x="2915478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0" name="矩形 799"/>
              <p:cNvSpPr/>
              <p:nvPr/>
            </p:nvSpPr>
            <p:spPr>
              <a:xfrm>
                <a:off x="3180522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1" name="矩形 800"/>
              <p:cNvSpPr/>
              <p:nvPr/>
            </p:nvSpPr>
            <p:spPr>
              <a:xfrm>
                <a:off x="3445565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2" name="矩形 801"/>
              <p:cNvSpPr/>
              <p:nvPr/>
            </p:nvSpPr>
            <p:spPr>
              <a:xfrm>
                <a:off x="3710609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3" name="矩形 802"/>
              <p:cNvSpPr/>
              <p:nvPr/>
            </p:nvSpPr>
            <p:spPr>
              <a:xfrm>
                <a:off x="3975652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4" name="矩形 803"/>
              <p:cNvSpPr/>
              <p:nvPr/>
            </p:nvSpPr>
            <p:spPr>
              <a:xfrm>
                <a:off x="4240696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5" name="矩形 804"/>
              <p:cNvSpPr/>
              <p:nvPr/>
            </p:nvSpPr>
            <p:spPr>
              <a:xfrm>
                <a:off x="4505739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6" name="矩形 805"/>
              <p:cNvSpPr/>
              <p:nvPr/>
            </p:nvSpPr>
            <p:spPr>
              <a:xfrm>
                <a:off x="477078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7" name="矩形 806"/>
              <p:cNvSpPr/>
              <p:nvPr/>
            </p:nvSpPr>
            <p:spPr>
              <a:xfrm>
                <a:off x="5035826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8" name="矩形 807"/>
              <p:cNvSpPr/>
              <p:nvPr/>
            </p:nvSpPr>
            <p:spPr>
              <a:xfrm>
                <a:off x="530087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9" name="矩形 808"/>
              <p:cNvSpPr/>
              <p:nvPr/>
            </p:nvSpPr>
            <p:spPr>
              <a:xfrm>
                <a:off x="556591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0" name="矩形 809"/>
              <p:cNvSpPr/>
              <p:nvPr/>
            </p:nvSpPr>
            <p:spPr>
              <a:xfrm>
                <a:off x="583095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1" name="矩形 810"/>
              <p:cNvSpPr/>
              <p:nvPr/>
            </p:nvSpPr>
            <p:spPr>
              <a:xfrm>
                <a:off x="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2" name="矩形 811"/>
              <p:cNvSpPr/>
              <p:nvPr/>
            </p:nvSpPr>
            <p:spPr>
              <a:xfrm>
                <a:off x="26504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3" name="矩形 812"/>
              <p:cNvSpPr/>
              <p:nvPr/>
            </p:nvSpPr>
            <p:spPr>
              <a:xfrm>
                <a:off x="53008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4" name="矩形 813"/>
              <p:cNvSpPr/>
              <p:nvPr/>
            </p:nvSpPr>
            <p:spPr>
              <a:xfrm>
                <a:off x="79513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矩形 814"/>
              <p:cNvSpPr/>
              <p:nvPr/>
            </p:nvSpPr>
            <p:spPr>
              <a:xfrm>
                <a:off x="1060174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6" name="矩形 815"/>
              <p:cNvSpPr/>
              <p:nvPr/>
            </p:nvSpPr>
            <p:spPr>
              <a:xfrm>
                <a:off x="132521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7" name="矩形 816"/>
              <p:cNvSpPr/>
              <p:nvPr/>
            </p:nvSpPr>
            <p:spPr>
              <a:xfrm>
                <a:off x="1590261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矩形 817"/>
              <p:cNvSpPr/>
              <p:nvPr/>
            </p:nvSpPr>
            <p:spPr>
              <a:xfrm>
                <a:off x="1855304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9" name="矩形 818"/>
              <p:cNvSpPr/>
              <p:nvPr/>
            </p:nvSpPr>
            <p:spPr>
              <a:xfrm>
                <a:off x="2120348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矩形 819"/>
              <p:cNvSpPr/>
              <p:nvPr/>
            </p:nvSpPr>
            <p:spPr>
              <a:xfrm>
                <a:off x="2385391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1" name="矩形 820"/>
              <p:cNvSpPr/>
              <p:nvPr/>
            </p:nvSpPr>
            <p:spPr>
              <a:xfrm>
                <a:off x="2650435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2" name="矩形 821"/>
              <p:cNvSpPr/>
              <p:nvPr/>
            </p:nvSpPr>
            <p:spPr>
              <a:xfrm>
                <a:off x="2915478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矩形 822"/>
              <p:cNvSpPr/>
              <p:nvPr/>
            </p:nvSpPr>
            <p:spPr>
              <a:xfrm>
                <a:off x="3180522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4" name="矩形 823"/>
              <p:cNvSpPr/>
              <p:nvPr/>
            </p:nvSpPr>
            <p:spPr>
              <a:xfrm>
                <a:off x="3445565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5" name="矩形 824"/>
              <p:cNvSpPr/>
              <p:nvPr/>
            </p:nvSpPr>
            <p:spPr>
              <a:xfrm>
                <a:off x="3710609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矩形 825"/>
              <p:cNvSpPr/>
              <p:nvPr/>
            </p:nvSpPr>
            <p:spPr>
              <a:xfrm>
                <a:off x="3975652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矩形 826"/>
              <p:cNvSpPr/>
              <p:nvPr/>
            </p:nvSpPr>
            <p:spPr>
              <a:xfrm>
                <a:off x="4240696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矩形 827"/>
              <p:cNvSpPr/>
              <p:nvPr/>
            </p:nvSpPr>
            <p:spPr>
              <a:xfrm>
                <a:off x="4505739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矩形 828"/>
              <p:cNvSpPr/>
              <p:nvPr/>
            </p:nvSpPr>
            <p:spPr>
              <a:xfrm>
                <a:off x="477078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0" name="矩形 829"/>
              <p:cNvSpPr/>
              <p:nvPr/>
            </p:nvSpPr>
            <p:spPr>
              <a:xfrm>
                <a:off x="5035826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1" name="矩形 830"/>
              <p:cNvSpPr/>
              <p:nvPr/>
            </p:nvSpPr>
            <p:spPr>
              <a:xfrm>
                <a:off x="530087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2" name="矩形 831"/>
              <p:cNvSpPr/>
              <p:nvPr/>
            </p:nvSpPr>
            <p:spPr>
              <a:xfrm>
                <a:off x="556591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矩形 832"/>
              <p:cNvSpPr/>
              <p:nvPr/>
            </p:nvSpPr>
            <p:spPr>
              <a:xfrm>
                <a:off x="583095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矩形 833"/>
              <p:cNvSpPr/>
              <p:nvPr/>
            </p:nvSpPr>
            <p:spPr>
              <a:xfrm>
                <a:off x="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矩形 834"/>
              <p:cNvSpPr/>
              <p:nvPr/>
            </p:nvSpPr>
            <p:spPr>
              <a:xfrm>
                <a:off x="26504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矩形 835"/>
              <p:cNvSpPr/>
              <p:nvPr/>
            </p:nvSpPr>
            <p:spPr>
              <a:xfrm>
                <a:off x="53008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矩形 836"/>
              <p:cNvSpPr/>
              <p:nvPr/>
            </p:nvSpPr>
            <p:spPr>
              <a:xfrm>
                <a:off x="79513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8" name="矩形 837"/>
              <p:cNvSpPr/>
              <p:nvPr/>
            </p:nvSpPr>
            <p:spPr>
              <a:xfrm>
                <a:off x="1060174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矩形 838"/>
              <p:cNvSpPr/>
              <p:nvPr/>
            </p:nvSpPr>
            <p:spPr>
              <a:xfrm>
                <a:off x="132521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矩形 839"/>
              <p:cNvSpPr/>
              <p:nvPr/>
            </p:nvSpPr>
            <p:spPr>
              <a:xfrm>
                <a:off x="1590261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矩形 840"/>
              <p:cNvSpPr/>
              <p:nvPr/>
            </p:nvSpPr>
            <p:spPr>
              <a:xfrm>
                <a:off x="1855304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矩形 841"/>
              <p:cNvSpPr/>
              <p:nvPr/>
            </p:nvSpPr>
            <p:spPr>
              <a:xfrm>
                <a:off x="2120348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矩形 842"/>
              <p:cNvSpPr/>
              <p:nvPr/>
            </p:nvSpPr>
            <p:spPr>
              <a:xfrm>
                <a:off x="2385391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矩形 843"/>
              <p:cNvSpPr/>
              <p:nvPr/>
            </p:nvSpPr>
            <p:spPr>
              <a:xfrm>
                <a:off x="2650435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矩形 844"/>
              <p:cNvSpPr/>
              <p:nvPr/>
            </p:nvSpPr>
            <p:spPr>
              <a:xfrm>
                <a:off x="2915478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矩形 845"/>
              <p:cNvSpPr/>
              <p:nvPr/>
            </p:nvSpPr>
            <p:spPr>
              <a:xfrm>
                <a:off x="3180522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矩形 846"/>
              <p:cNvSpPr/>
              <p:nvPr/>
            </p:nvSpPr>
            <p:spPr>
              <a:xfrm>
                <a:off x="3445565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矩形 847"/>
              <p:cNvSpPr/>
              <p:nvPr/>
            </p:nvSpPr>
            <p:spPr>
              <a:xfrm>
                <a:off x="3710609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矩形 848"/>
              <p:cNvSpPr/>
              <p:nvPr/>
            </p:nvSpPr>
            <p:spPr>
              <a:xfrm>
                <a:off x="3975652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矩形 849"/>
              <p:cNvSpPr/>
              <p:nvPr/>
            </p:nvSpPr>
            <p:spPr>
              <a:xfrm>
                <a:off x="4240696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矩形 850"/>
              <p:cNvSpPr/>
              <p:nvPr/>
            </p:nvSpPr>
            <p:spPr>
              <a:xfrm>
                <a:off x="4505739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矩形 851"/>
              <p:cNvSpPr/>
              <p:nvPr/>
            </p:nvSpPr>
            <p:spPr>
              <a:xfrm>
                <a:off x="477078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3" name="矩形 852"/>
              <p:cNvSpPr/>
              <p:nvPr/>
            </p:nvSpPr>
            <p:spPr>
              <a:xfrm>
                <a:off x="5035826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矩形 853"/>
              <p:cNvSpPr/>
              <p:nvPr/>
            </p:nvSpPr>
            <p:spPr>
              <a:xfrm>
                <a:off x="530087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矩形 854"/>
              <p:cNvSpPr/>
              <p:nvPr/>
            </p:nvSpPr>
            <p:spPr>
              <a:xfrm>
                <a:off x="556591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矩形 855"/>
              <p:cNvSpPr/>
              <p:nvPr/>
            </p:nvSpPr>
            <p:spPr>
              <a:xfrm>
                <a:off x="583095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矩形 856"/>
              <p:cNvSpPr/>
              <p:nvPr/>
            </p:nvSpPr>
            <p:spPr>
              <a:xfrm>
                <a:off x="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矩形 857"/>
              <p:cNvSpPr/>
              <p:nvPr/>
            </p:nvSpPr>
            <p:spPr>
              <a:xfrm>
                <a:off x="26504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矩形 858"/>
              <p:cNvSpPr/>
              <p:nvPr/>
            </p:nvSpPr>
            <p:spPr>
              <a:xfrm>
                <a:off x="53008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矩形 859"/>
              <p:cNvSpPr/>
              <p:nvPr/>
            </p:nvSpPr>
            <p:spPr>
              <a:xfrm>
                <a:off x="79513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1" name="矩形 860"/>
              <p:cNvSpPr/>
              <p:nvPr/>
            </p:nvSpPr>
            <p:spPr>
              <a:xfrm>
                <a:off x="1060174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2" name="矩形 861"/>
              <p:cNvSpPr/>
              <p:nvPr/>
            </p:nvSpPr>
            <p:spPr>
              <a:xfrm>
                <a:off x="132521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3" name="矩形 862"/>
              <p:cNvSpPr/>
              <p:nvPr/>
            </p:nvSpPr>
            <p:spPr>
              <a:xfrm>
                <a:off x="1590261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4" name="矩形 863"/>
              <p:cNvSpPr/>
              <p:nvPr/>
            </p:nvSpPr>
            <p:spPr>
              <a:xfrm>
                <a:off x="1855304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5" name="矩形 864"/>
              <p:cNvSpPr/>
              <p:nvPr/>
            </p:nvSpPr>
            <p:spPr>
              <a:xfrm>
                <a:off x="2120348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6" name="矩形 865"/>
              <p:cNvSpPr/>
              <p:nvPr/>
            </p:nvSpPr>
            <p:spPr>
              <a:xfrm>
                <a:off x="2385391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7" name="矩形 866"/>
              <p:cNvSpPr/>
              <p:nvPr/>
            </p:nvSpPr>
            <p:spPr>
              <a:xfrm>
                <a:off x="2650435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8" name="矩形 867"/>
              <p:cNvSpPr/>
              <p:nvPr/>
            </p:nvSpPr>
            <p:spPr>
              <a:xfrm>
                <a:off x="2915478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9" name="矩形 868"/>
              <p:cNvSpPr/>
              <p:nvPr/>
            </p:nvSpPr>
            <p:spPr>
              <a:xfrm>
                <a:off x="3180522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0" name="矩形 869"/>
              <p:cNvSpPr/>
              <p:nvPr/>
            </p:nvSpPr>
            <p:spPr>
              <a:xfrm>
                <a:off x="3445565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1" name="矩形 870"/>
              <p:cNvSpPr/>
              <p:nvPr/>
            </p:nvSpPr>
            <p:spPr>
              <a:xfrm>
                <a:off x="3710609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2" name="矩形 871"/>
              <p:cNvSpPr/>
              <p:nvPr/>
            </p:nvSpPr>
            <p:spPr>
              <a:xfrm>
                <a:off x="3975652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3" name="矩形 872"/>
              <p:cNvSpPr/>
              <p:nvPr/>
            </p:nvSpPr>
            <p:spPr>
              <a:xfrm>
                <a:off x="4240696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4" name="矩形 873"/>
              <p:cNvSpPr/>
              <p:nvPr/>
            </p:nvSpPr>
            <p:spPr>
              <a:xfrm>
                <a:off x="4505739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5" name="矩形 874"/>
              <p:cNvSpPr/>
              <p:nvPr/>
            </p:nvSpPr>
            <p:spPr>
              <a:xfrm>
                <a:off x="477078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6" name="矩形 875"/>
              <p:cNvSpPr/>
              <p:nvPr/>
            </p:nvSpPr>
            <p:spPr>
              <a:xfrm>
                <a:off x="5035826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7" name="矩形 876"/>
              <p:cNvSpPr/>
              <p:nvPr/>
            </p:nvSpPr>
            <p:spPr>
              <a:xfrm>
                <a:off x="530087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8" name="矩形 877"/>
              <p:cNvSpPr/>
              <p:nvPr/>
            </p:nvSpPr>
            <p:spPr>
              <a:xfrm>
                <a:off x="556591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9" name="矩形 878"/>
              <p:cNvSpPr/>
              <p:nvPr/>
            </p:nvSpPr>
            <p:spPr>
              <a:xfrm>
                <a:off x="583095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0" name="矩形 879"/>
              <p:cNvSpPr/>
              <p:nvPr/>
            </p:nvSpPr>
            <p:spPr>
              <a:xfrm>
                <a:off x="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1" name="矩形 880"/>
              <p:cNvSpPr/>
              <p:nvPr/>
            </p:nvSpPr>
            <p:spPr>
              <a:xfrm>
                <a:off x="26504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2" name="矩形 881"/>
              <p:cNvSpPr/>
              <p:nvPr/>
            </p:nvSpPr>
            <p:spPr>
              <a:xfrm>
                <a:off x="53008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3" name="矩形 882"/>
              <p:cNvSpPr/>
              <p:nvPr/>
            </p:nvSpPr>
            <p:spPr>
              <a:xfrm>
                <a:off x="79513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4" name="矩形 883"/>
              <p:cNvSpPr/>
              <p:nvPr/>
            </p:nvSpPr>
            <p:spPr>
              <a:xfrm>
                <a:off x="1060174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5" name="矩形 884"/>
              <p:cNvSpPr/>
              <p:nvPr/>
            </p:nvSpPr>
            <p:spPr>
              <a:xfrm>
                <a:off x="132521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6" name="矩形 885"/>
              <p:cNvSpPr/>
              <p:nvPr/>
            </p:nvSpPr>
            <p:spPr>
              <a:xfrm>
                <a:off x="1590261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7" name="矩形 886"/>
              <p:cNvSpPr/>
              <p:nvPr/>
            </p:nvSpPr>
            <p:spPr>
              <a:xfrm>
                <a:off x="1855304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8" name="矩形 887"/>
              <p:cNvSpPr/>
              <p:nvPr/>
            </p:nvSpPr>
            <p:spPr>
              <a:xfrm>
                <a:off x="2120348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9" name="矩形 888"/>
              <p:cNvSpPr/>
              <p:nvPr/>
            </p:nvSpPr>
            <p:spPr>
              <a:xfrm>
                <a:off x="2385391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0" name="矩形 889"/>
              <p:cNvSpPr/>
              <p:nvPr/>
            </p:nvSpPr>
            <p:spPr>
              <a:xfrm>
                <a:off x="2650435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1" name="矩形 890"/>
              <p:cNvSpPr/>
              <p:nvPr/>
            </p:nvSpPr>
            <p:spPr>
              <a:xfrm>
                <a:off x="2915478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2" name="矩形 891"/>
              <p:cNvSpPr/>
              <p:nvPr/>
            </p:nvSpPr>
            <p:spPr>
              <a:xfrm>
                <a:off x="3180522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3" name="矩形 892"/>
              <p:cNvSpPr/>
              <p:nvPr/>
            </p:nvSpPr>
            <p:spPr>
              <a:xfrm>
                <a:off x="3445565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4" name="矩形 893"/>
              <p:cNvSpPr/>
              <p:nvPr/>
            </p:nvSpPr>
            <p:spPr>
              <a:xfrm>
                <a:off x="3710609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5" name="矩形 894"/>
              <p:cNvSpPr/>
              <p:nvPr/>
            </p:nvSpPr>
            <p:spPr>
              <a:xfrm>
                <a:off x="3975652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6" name="矩形 895"/>
              <p:cNvSpPr/>
              <p:nvPr/>
            </p:nvSpPr>
            <p:spPr>
              <a:xfrm>
                <a:off x="4240696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7" name="矩形 896"/>
              <p:cNvSpPr/>
              <p:nvPr/>
            </p:nvSpPr>
            <p:spPr>
              <a:xfrm>
                <a:off x="4505739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8" name="矩形 897"/>
              <p:cNvSpPr/>
              <p:nvPr/>
            </p:nvSpPr>
            <p:spPr>
              <a:xfrm>
                <a:off x="477078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9" name="矩形 898"/>
              <p:cNvSpPr/>
              <p:nvPr/>
            </p:nvSpPr>
            <p:spPr>
              <a:xfrm>
                <a:off x="5035826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0" name="矩形 899"/>
              <p:cNvSpPr/>
              <p:nvPr/>
            </p:nvSpPr>
            <p:spPr>
              <a:xfrm>
                <a:off x="530087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1" name="矩形 900"/>
              <p:cNvSpPr/>
              <p:nvPr/>
            </p:nvSpPr>
            <p:spPr>
              <a:xfrm>
                <a:off x="556591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2" name="矩形 901"/>
              <p:cNvSpPr/>
              <p:nvPr/>
            </p:nvSpPr>
            <p:spPr>
              <a:xfrm>
                <a:off x="583095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3" name="组合 902"/>
            <p:cNvGrpSpPr/>
            <p:nvPr/>
          </p:nvGrpSpPr>
          <p:grpSpPr>
            <a:xfrm>
              <a:off x="6098487" y="3416869"/>
              <a:ext cx="6096000" cy="3436825"/>
              <a:chOff x="0" y="-15650"/>
              <a:chExt cx="6096000" cy="3436825"/>
            </a:xfrm>
            <a:solidFill>
              <a:schemeClr val="accent5">
                <a:lumMod val="75000"/>
                <a:lumOff val="25000"/>
              </a:schemeClr>
            </a:solidFill>
          </p:grpSpPr>
          <p:sp>
            <p:nvSpPr>
              <p:cNvPr id="904" name="矩形 903"/>
              <p:cNvSpPr/>
              <p:nvPr/>
            </p:nvSpPr>
            <p:spPr>
              <a:xfrm>
                <a:off x="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5" name="矩形 904"/>
              <p:cNvSpPr/>
              <p:nvPr/>
            </p:nvSpPr>
            <p:spPr>
              <a:xfrm>
                <a:off x="26504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6" name="矩形 905"/>
              <p:cNvSpPr/>
              <p:nvPr/>
            </p:nvSpPr>
            <p:spPr>
              <a:xfrm>
                <a:off x="53008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7" name="矩形 906"/>
              <p:cNvSpPr/>
              <p:nvPr/>
            </p:nvSpPr>
            <p:spPr>
              <a:xfrm>
                <a:off x="79513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8" name="矩形 907"/>
              <p:cNvSpPr/>
              <p:nvPr/>
            </p:nvSpPr>
            <p:spPr>
              <a:xfrm>
                <a:off x="1060174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9" name="矩形 908"/>
              <p:cNvSpPr/>
              <p:nvPr/>
            </p:nvSpPr>
            <p:spPr>
              <a:xfrm>
                <a:off x="132521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0" name="矩形 909"/>
              <p:cNvSpPr/>
              <p:nvPr/>
            </p:nvSpPr>
            <p:spPr>
              <a:xfrm>
                <a:off x="1590261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1" name="矩形 910"/>
              <p:cNvSpPr/>
              <p:nvPr/>
            </p:nvSpPr>
            <p:spPr>
              <a:xfrm>
                <a:off x="1855304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2" name="矩形 911"/>
              <p:cNvSpPr/>
              <p:nvPr/>
            </p:nvSpPr>
            <p:spPr>
              <a:xfrm>
                <a:off x="2120348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3" name="矩形 912"/>
              <p:cNvSpPr/>
              <p:nvPr/>
            </p:nvSpPr>
            <p:spPr>
              <a:xfrm>
                <a:off x="2385391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4" name="矩形 913"/>
              <p:cNvSpPr/>
              <p:nvPr/>
            </p:nvSpPr>
            <p:spPr>
              <a:xfrm>
                <a:off x="2650435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5" name="矩形 914"/>
              <p:cNvSpPr/>
              <p:nvPr/>
            </p:nvSpPr>
            <p:spPr>
              <a:xfrm>
                <a:off x="2915478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6" name="矩形 915"/>
              <p:cNvSpPr/>
              <p:nvPr/>
            </p:nvSpPr>
            <p:spPr>
              <a:xfrm>
                <a:off x="3180522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7" name="矩形 916"/>
              <p:cNvSpPr/>
              <p:nvPr/>
            </p:nvSpPr>
            <p:spPr>
              <a:xfrm>
                <a:off x="3445565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8" name="矩形 917"/>
              <p:cNvSpPr/>
              <p:nvPr/>
            </p:nvSpPr>
            <p:spPr>
              <a:xfrm>
                <a:off x="3710609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9" name="矩形 918"/>
              <p:cNvSpPr/>
              <p:nvPr/>
            </p:nvSpPr>
            <p:spPr>
              <a:xfrm>
                <a:off x="3975652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0" name="矩形 919"/>
              <p:cNvSpPr/>
              <p:nvPr/>
            </p:nvSpPr>
            <p:spPr>
              <a:xfrm>
                <a:off x="4240696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1" name="矩形 920"/>
              <p:cNvSpPr/>
              <p:nvPr/>
            </p:nvSpPr>
            <p:spPr>
              <a:xfrm>
                <a:off x="4505739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2" name="矩形 921"/>
              <p:cNvSpPr/>
              <p:nvPr/>
            </p:nvSpPr>
            <p:spPr>
              <a:xfrm>
                <a:off x="477078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3" name="矩形 922"/>
              <p:cNvSpPr/>
              <p:nvPr/>
            </p:nvSpPr>
            <p:spPr>
              <a:xfrm>
                <a:off x="5035826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4" name="矩形 923"/>
              <p:cNvSpPr/>
              <p:nvPr/>
            </p:nvSpPr>
            <p:spPr>
              <a:xfrm>
                <a:off x="5300870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5" name="矩形 924"/>
              <p:cNvSpPr/>
              <p:nvPr/>
            </p:nvSpPr>
            <p:spPr>
              <a:xfrm>
                <a:off x="5565913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6" name="矩形 925"/>
              <p:cNvSpPr/>
              <p:nvPr/>
            </p:nvSpPr>
            <p:spPr>
              <a:xfrm>
                <a:off x="5830957" y="-1565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7" name="矩形 926"/>
              <p:cNvSpPr/>
              <p:nvPr/>
            </p:nvSpPr>
            <p:spPr>
              <a:xfrm>
                <a:off x="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8" name="矩形 927"/>
              <p:cNvSpPr/>
              <p:nvPr/>
            </p:nvSpPr>
            <p:spPr>
              <a:xfrm>
                <a:off x="26504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9" name="矩形 928"/>
              <p:cNvSpPr/>
              <p:nvPr/>
            </p:nvSpPr>
            <p:spPr>
              <a:xfrm>
                <a:off x="53008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0" name="矩形 929"/>
              <p:cNvSpPr/>
              <p:nvPr/>
            </p:nvSpPr>
            <p:spPr>
              <a:xfrm>
                <a:off x="79513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1" name="矩形 930"/>
              <p:cNvSpPr/>
              <p:nvPr/>
            </p:nvSpPr>
            <p:spPr>
              <a:xfrm>
                <a:off x="1060174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2" name="矩形 931"/>
              <p:cNvSpPr/>
              <p:nvPr/>
            </p:nvSpPr>
            <p:spPr>
              <a:xfrm>
                <a:off x="132521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3" name="矩形 932"/>
              <p:cNvSpPr/>
              <p:nvPr/>
            </p:nvSpPr>
            <p:spPr>
              <a:xfrm>
                <a:off x="1590261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矩形 933"/>
              <p:cNvSpPr/>
              <p:nvPr/>
            </p:nvSpPr>
            <p:spPr>
              <a:xfrm>
                <a:off x="1855304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矩形 934"/>
              <p:cNvSpPr/>
              <p:nvPr/>
            </p:nvSpPr>
            <p:spPr>
              <a:xfrm>
                <a:off x="2120348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矩形 935"/>
              <p:cNvSpPr/>
              <p:nvPr/>
            </p:nvSpPr>
            <p:spPr>
              <a:xfrm>
                <a:off x="2385391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矩形 936"/>
              <p:cNvSpPr/>
              <p:nvPr/>
            </p:nvSpPr>
            <p:spPr>
              <a:xfrm>
                <a:off x="2650435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矩形 937"/>
              <p:cNvSpPr/>
              <p:nvPr/>
            </p:nvSpPr>
            <p:spPr>
              <a:xfrm>
                <a:off x="2915478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9" name="矩形 938"/>
              <p:cNvSpPr/>
              <p:nvPr/>
            </p:nvSpPr>
            <p:spPr>
              <a:xfrm>
                <a:off x="3180522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0" name="矩形 939"/>
              <p:cNvSpPr/>
              <p:nvPr/>
            </p:nvSpPr>
            <p:spPr>
              <a:xfrm>
                <a:off x="3445565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矩形 940"/>
              <p:cNvSpPr/>
              <p:nvPr/>
            </p:nvSpPr>
            <p:spPr>
              <a:xfrm>
                <a:off x="3710609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矩形 941"/>
              <p:cNvSpPr/>
              <p:nvPr/>
            </p:nvSpPr>
            <p:spPr>
              <a:xfrm>
                <a:off x="3975652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矩形 942"/>
              <p:cNvSpPr/>
              <p:nvPr/>
            </p:nvSpPr>
            <p:spPr>
              <a:xfrm>
                <a:off x="4240696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4" name="矩形 943"/>
              <p:cNvSpPr/>
              <p:nvPr/>
            </p:nvSpPr>
            <p:spPr>
              <a:xfrm>
                <a:off x="4505739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5" name="矩形 944"/>
              <p:cNvSpPr/>
              <p:nvPr/>
            </p:nvSpPr>
            <p:spPr>
              <a:xfrm>
                <a:off x="477078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6" name="矩形 945"/>
              <p:cNvSpPr/>
              <p:nvPr/>
            </p:nvSpPr>
            <p:spPr>
              <a:xfrm>
                <a:off x="5035826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7" name="矩形 946"/>
              <p:cNvSpPr/>
              <p:nvPr/>
            </p:nvSpPr>
            <p:spPr>
              <a:xfrm>
                <a:off x="5300870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8" name="矩形 947"/>
              <p:cNvSpPr/>
              <p:nvPr/>
            </p:nvSpPr>
            <p:spPr>
              <a:xfrm>
                <a:off x="5565913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9" name="矩形 948"/>
              <p:cNvSpPr/>
              <p:nvPr/>
            </p:nvSpPr>
            <p:spPr>
              <a:xfrm>
                <a:off x="5830957" y="248721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0" name="矩形 949"/>
              <p:cNvSpPr/>
              <p:nvPr/>
            </p:nvSpPr>
            <p:spPr>
              <a:xfrm>
                <a:off x="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1" name="矩形 950"/>
              <p:cNvSpPr/>
              <p:nvPr/>
            </p:nvSpPr>
            <p:spPr>
              <a:xfrm>
                <a:off x="26504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2" name="矩形 951"/>
              <p:cNvSpPr/>
              <p:nvPr/>
            </p:nvSpPr>
            <p:spPr>
              <a:xfrm>
                <a:off x="53008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3" name="矩形 952"/>
              <p:cNvSpPr/>
              <p:nvPr/>
            </p:nvSpPr>
            <p:spPr>
              <a:xfrm>
                <a:off x="79513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4" name="矩形 953"/>
              <p:cNvSpPr/>
              <p:nvPr/>
            </p:nvSpPr>
            <p:spPr>
              <a:xfrm>
                <a:off x="1060174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5" name="矩形 954"/>
              <p:cNvSpPr/>
              <p:nvPr/>
            </p:nvSpPr>
            <p:spPr>
              <a:xfrm>
                <a:off x="132521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6" name="矩形 955"/>
              <p:cNvSpPr/>
              <p:nvPr/>
            </p:nvSpPr>
            <p:spPr>
              <a:xfrm>
                <a:off x="1590261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7" name="矩形 956"/>
              <p:cNvSpPr/>
              <p:nvPr/>
            </p:nvSpPr>
            <p:spPr>
              <a:xfrm>
                <a:off x="1855304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8" name="矩形 957"/>
              <p:cNvSpPr/>
              <p:nvPr/>
            </p:nvSpPr>
            <p:spPr>
              <a:xfrm>
                <a:off x="2120348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9" name="矩形 958"/>
              <p:cNvSpPr/>
              <p:nvPr/>
            </p:nvSpPr>
            <p:spPr>
              <a:xfrm>
                <a:off x="2385391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0" name="矩形 959"/>
              <p:cNvSpPr/>
              <p:nvPr/>
            </p:nvSpPr>
            <p:spPr>
              <a:xfrm>
                <a:off x="2650435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1" name="矩形 960"/>
              <p:cNvSpPr/>
              <p:nvPr/>
            </p:nvSpPr>
            <p:spPr>
              <a:xfrm>
                <a:off x="2915478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2" name="矩形 961"/>
              <p:cNvSpPr/>
              <p:nvPr/>
            </p:nvSpPr>
            <p:spPr>
              <a:xfrm>
                <a:off x="3180522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3" name="矩形 962"/>
              <p:cNvSpPr/>
              <p:nvPr/>
            </p:nvSpPr>
            <p:spPr>
              <a:xfrm>
                <a:off x="3445565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4" name="矩形 963"/>
              <p:cNvSpPr/>
              <p:nvPr/>
            </p:nvSpPr>
            <p:spPr>
              <a:xfrm>
                <a:off x="3710609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5" name="矩形 964"/>
              <p:cNvSpPr/>
              <p:nvPr/>
            </p:nvSpPr>
            <p:spPr>
              <a:xfrm>
                <a:off x="3975652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6" name="矩形 965"/>
              <p:cNvSpPr/>
              <p:nvPr/>
            </p:nvSpPr>
            <p:spPr>
              <a:xfrm>
                <a:off x="4240696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7" name="矩形 966"/>
              <p:cNvSpPr/>
              <p:nvPr/>
            </p:nvSpPr>
            <p:spPr>
              <a:xfrm>
                <a:off x="4505739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8" name="矩形 967"/>
              <p:cNvSpPr/>
              <p:nvPr/>
            </p:nvSpPr>
            <p:spPr>
              <a:xfrm>
                <a:off x="477078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9" name="矩形 968"/>
              <p:cNvSpPr/>
              <p:nvPr/>
            </p:nvSpPr>
            <p:spPr>
              <a:xfrm>
                <a:off x="5035826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0" name="矩形 969"/>
              <p:cNvSpPr/>
              <p:nvPr/>
            </p:nvSpPr>
            <p:spPr>
              <a:xfrm>
                <a:off x="5300870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1" name="矩形 970"/>
              <p:cNvSpPr/>
              <p:nvPr/>
            </p:nvSpPr>
            <p:spPr>
              <a:xfrm>
                <a:off x="5565913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2" name="矩形 971"/>
              <p:cNvSpPr/>
              <p:nvPr/>
            </p:nvSpPr>
            <p:spPr>
              <a:xfrm>
                <a:off x="5830957" y="51309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3" name="矩形 972"/>
              <p:cNvSpPr/>
              <p:nvPr/>
            </p:nvSpPr>
            <p:spPr>
              <a:xfrm>
                <a:off x="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4" name="矩形 973"/>
              <p:cNvSpPr/>
              <p:nvPr/>
            </p:nvSpPr>
            <p:spPr>
              <a:xfrm>
                <a:off x="26504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5" name="矩形 974"/>
              <p:cNvSpPr/>
              <p:nvPr/>
            </p:nvSpPr>
            <p:spPr>
              <a:xfrm>
                <a:off x="53008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6" name="矩形 975"/>
              <p:cNvSpPr/>
              <p:nvPr/>
            </p:nvSpPr>
            <p:spPr>
              <a:xfrm>
                <a:off x="79513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7" name="矩形 976"/>
              <p:cNvSpPr/>
              <p:nvPr/>
            </p:nvSpPr>
            <p:spPr>
              <a:xfrm>
                <a:off x="1060174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8" name="矩形 977"/>
              <p:cNvSpPr/>
              <p:nvPr/>
            </p:nvSpPr>
            <p:spPr>
              <a:xfrm>
                <a:off x="132521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9" name="矩形 978"/>
              <p:cNvSpPr/>
              <p:nvPr/>
            </p:nvSpPr>
            <p:spPr>
              <a:xfrm>
                <a:off x="1590261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0" name="矩形 979"/>
              <p:cNvSpPr/>
              <p:nvPr/>
            </p:nvSpPr>
            <p:spPr>
              <a:xfrm>
                <a:off x="1855304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1" name="矩形 980"/>
              <p:cNvSpPr/>
              <p:nvPr/>
            </p:nvSpPr>
            <p:spPr>
              <a:xfrm>
                <a:off x="2120348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2" name="矩形 981"/>
              <p:cNvSpPr/>
              <p:nvPr/>
            </p:nvSpPr>
            <p:spPr>
              <a:xfrm>
                <a:off x="2385391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3" name="矩形 982"/>
              <p:cNvSpPr/>
              <p:nvPr/>
            </p:nvSpPr>
            <p:spPr>
              <a:xfrm>
                <a:off x="2650435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4" name="矩形 983"/>
              <p:cNvSpPr/>
              <p:nvPr/>
            </p:nvSpPr>
            <p:spPr>
              <a:xfrm>
                <a:off x="2915478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5" name="矩形 984"/>
              <p:cNvSpPr/>
              <p:nvPr/>
            </p:nvSpPr>
            <p:spPr>
              <a:xfrm>
                <a:off x="3180522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6" name="矩形 985"/>
              <p:cNvSpPr/>
              <p:nvPr/>
            </p:nvSpPr>
            <p:spPr>
              <a:xfrm>
                <a:off x="3445565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矩形 986"/>
              <p:cNvSpPr/>
              <p:nvPr/>
            </p:nvSpPr>
            <p:spPr>
              <a:xfrm>
                <a:off x="3710609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8" name="矩形 987"/>
              <p:cNvSpPr/>
              <p:nvPr/>
            </p:nvSpPr>
            <p:spPr>
              <a:xfrm>
                <a:off x="3975652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9" name="矩形 988"/>
              <p:cNvSpPr/>
              <p:nvPr/>
            </p:nvSpPr>
            <p:spPr>
              <a:xfrm>
                <a:off x="4240696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0" name="矩形 989"/>
              <p:cNvSpPr/>
              <p:nvPr/>
            </p:nvSpPr>
            <p:spPr>
              <a:xfrm>
                <a:off x="4505739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矩形 990"/>
              <p:cNvSpPr/>
              <p:nvPr/>
            </p:nvSpPr>
            <p:spPr>
              <a:xfrm>
                <a:off x="477078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2" name="矩形 991"/>
              <p:cNvSpPr/>
              <p:nvPr/>
            </p:nvSpPr>
            <p:spPr>
              <a:xfrm>
                <a:off x="5035826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3" name="矩形 992"/>
              <p:cNvSpPr/>
              <p:nvPr/>
            </p:nvSpPr>
            <p:spPr>
              <a:xfrm>
                <a:off x="5300870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4" name="矩形 993"/>
              <p:cNvSpPr/>
              <p:nvPr/>
            </p:nvSpPr>
            <p:spPr>
              <a:xfrm>
                <a:off x="5565913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5" name="矩形 994"/>
              <p:cNvSpPr/>
              <p:nvPr/>
            </p:nvSpPr>
            <p:spPr>
              <a:xfrm>
                <a:off x="5830957" y="77746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6" name="矩形 995"/>
              <p:cNvSpPr/>
              <p:nvPr/>
            </p:nvSpPr>
            <p:spPr>
              <a:xfrm>
                <a:off x="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7" name="矩形 996"/>
              <p:cNvSpPr/>
              <p:nvPr/>
            </p:nvSpPr>
            <p:spPr>
              <a:xfrm>
                <a:off x="26504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8" name="矩形 997"/>
              <p:cNvSpPr/>
              <p:nvPr/>
            </p:nvSpPr>
            <p:spPr>
              <a:xfrm>
                <a:off x="53008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9" name="矩形 998"/>
              <p:cNvSpPr/>
              <p:nvPr/>
            </p:nvSpPr>
            <p:spPr>
              <a:xfrm>
                <a:off x="79513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0" name="矩形 999"/>
              <p:cNvSpPr/>
              <p:nvPr/>
            </p:nvSpPr>
            <p:spPr>
              <a:xfrm>
                <a:off x="1060174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1" name="矩形 1000"/>
              <p:cNvSpPr/>
              <p:nvPr/>
            </p:nvSpPr>
            <p:spPr>
              <a:xfrm>
                <a:off x="132521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2" name="矩形 1001"/>
              <p:cNvSpPr/>
              <p:nvPr/>
            </p:nvSpPr>
            <p:spPr>
              <a:xfrm>
                <a:off x="1590261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3" name="矩形 1002"/>
              <p:cNvSpPr/>
              <p:nvPr/>
            </p:nvSpPr>
            <p:spPr>
              <a:xfrm>
                <a:off x="1855304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4" name="矩形 1003"/>
              <p:cNvSpPr/>
              <p:nvPr/>
            </p:nvSpPr>
            <p:spPr>
              <a:xfrm>
                <a:off x="2120348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5" name="矩形 1004"/>
              <p:cNvSpPr/>
              <p:nvPr/>
            </p:nvSpPr>
            <p:spPr>
              <a:xfrm>
                <a:off x="2385391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6" name="矩形 1005"/>
              <p:cNvSpPr/>
              <p:nvPr/>
            </p:nvSpPr>
            <p:spPr>
              <a:xfrm>
                <a:off x="2650435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7" name="矩形 1006"/>
              <p:cNvSpPr/>
              <p:nvPr/>
            </p:nvSpPr>
            <p:spPr>
              <a:xfrm>
                <a:off x="2915478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8" name="矩形 1007"/>
              <p:cNvSpPr/>
              <p:nvPr/>
            </p:nvSpPr>
            <p:spPr>
              <a:xfrm>
                <a:off x="3180522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9" name="矩形 1008"/>
              <p:cNvSpPr/>
              <p:nvPr/>
            </p:nvSpPr>
            <p:spPr>
              <a:xfrm>
                <a:off x="3445565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0" name="矩形 1009"/>
              <p:cNvSpPr/>
              <p:nvPr/>
            </p:nvSpPr>
            <p:spPr>
              <a:xfrm>
                <a:off x="3710609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1" name="矩形 1010"/>
              <p:cNvSpPr/>
              <p:nvPr/>
            </p:nvSpPr>
            <p:spPr>
              <a:xfrm>
                <a:off x="3975652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2" name="矩形 1011"/>
              <p:cNvSpPr/>
              <p:nvPr/>
            </p:nvSpPr>
            <p:spPr>
              <a:xfrm>
                <a:off x="4240696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3" name="矩形 1012"/>
              <p:cNvSpPr/>
              <p:nvPr/>
            </p:nvSpPr>
            <p:spPr>
              <a:xfrm>
                <a:off x="4505739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4" name="矩形 1013"/>
              <p:cNvSpPr/>
              <p:nvPr/>
            </p:nvSpPr>
            <p:spPr>
              <a:xfrm>
                <a:off x="477078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5" name="矩形 1014"/>
              <p:cNvSpPr/>
              <p:nvPr/>
            </p:nvSpPr>
            <p:spPr>
              <a:xfrm>
                <a:off x="5035826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6" name="矩形 1015"/>
              <p:cNvSpPr/>
              <p:nvPr/>
            </p:nvSpPr>
            <p:spPr>
              <a:xfrm>
                <a:off x="5300870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7" name="矩形 1016"/>
              <p:cNvSpPr/>
              <p:nvPr/>
            </p:nvSpPr>
            <p:spPr>
              <a:xfrm>
                <a:off x="5565913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矩形 1017"/>
              <p:cNvSpPr/>
              <p:nvPr/>
            </p:nvSpPr>
            <p:spPr>
              <a:xfrm>
                <a:off x="5830957" y="1041835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矩形 1018"/>
              <p:cNvSpPr/>
              <p:nvPr/>
            </p:nvSpPr>
            <p:spPr>
              <a:xfrm>
                <a:off x="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矩形 1019"/>
              <p:cNvSpPr/>
              <p:nvPr/>
            </p:nvSpPr>
            <p:spPr>
              <a:xfrm>
                <a:off x="26504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矩形 1020"/>
              <p:cNvSpPr/>
              <p:nvPr/>
            </p:nvSpPr>
            <p:spPr>
              <a:xfrm>
                <a:off x="53008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矩形 1021"/>
              <p:cNvSpPr/>
              <p:nvPr/>
            </p:nvSpPr>
            <p:spPr>
              <a:xfrm>
                <a:off x="79513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矩形 1022"/>
              <p:cNvSpPr/>
              <p:nvPr/>
            </p:nvSpPr>
            <p:spPr>
              <a:xfrm>
                <a:off x="1060174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矩形 1023"/>
              <p:cNvSpPr/>
              <p:nvPr/>
            </p:nvSpPr>
            <p:spPr>
              <a:xfrm>
                <a:off x="132521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5" name="矩形 1024"/>
              <p:cNvSpPr/>
              <p:nvPr/>
            </p:nvSpPr>
            <p:spPr>
              <a:xfrm>
                <a:off x="1590261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矩形 1025"/>
              <p:cNvSpPr/>
              <p:nvPr/>
            </p:nvSpPr>
            <p:spPr>
              <a:xfrm>
                <a:off x="1855304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矩形 1026"/>
              <p:cNvSpPr/>
              <p:nvPr/>
            </p:nvSpPr>
            <p:spPr>
              <a:xfrm>
                <a:off x="2120348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8" name="矩形 1027"/>
              <p:cNvSpPr/>
              <p:nvPr/>
            </p:nvSpPr>
            <p:spPr>
              <a:xfrm>
                <a:off x="2385391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9" name="矩形 1028"/>
              <p:cNvSpPr/>
              <p:nvPr/>
            </p:nvSpPr>
            <p:spPr>
              <a:xfrm>
                <a:off x="2650435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0" name="矩形 1029"/>
              <p:cNvSpPr/>
              <p:nvPr/>
            </p:nvSpPr>
            <p:spPr>
              <a:xfrm>
                <a:off x="2915478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1" name="矩形 1030"/>
              <p:cNvSpPr/>
              <p:nvPr/>
            </p:nvSpPr>
            <p:spPr>
              <a:xfrm>
                <a:off x="3180522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2" name="矩形 1031"/>
              <p:cNvSpPr/>
              <p:nvPr/>
            </p:nvSpPr>
            <p:spPr>
              <a:xfrm>
                <a:off x="3445565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3" name="矩形 1032"/>
              <p:cNvSpPr/>
              <p:nvPr/>
            </p:nvSpPr>
            <p:spPr>
              <a:xfrm>
                <a:off x="3710609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4" name="矩形 1033"/>
              <p:cNvSpPr/>
              <p:nvPr/>
            </p:nvSpPr>
            <p:spPr>
              <a:xfrm>
                <a:off x="3975652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5" name="矩形 1034"/>
              <p:cNvSpPr/>
              <p:nvPr/>
            </p:nvSpPr>
            <p:spPr>
              <a:xfrm>
                <a:off x="4240696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6" name="矩形 1035"/>
              <p:cNvSpPr/>
              <p:nvPr/>
            </p:nvSpPr>
            <p:spPr>
              <a:xfrm>
                <a:off x="4505739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7" name="矩形 1036"/>
              <p:cNvSpPr/>
              <p:nvPr/>
            </p:nvSpPr>
            <p:spPr>
              <a:xfrm>
                <a:off x="477078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8" name="矩形 1037"/>
              <p:cNvSpPr/>
              <p:nvPr/>
            </p:nvSpPr>
            <p:spPr>
              <a:xfrm>
                <a:off x="5035826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9" name="矩形 1038"/>
              <p:cNvSpPr/>
              <p:nvPr/>
            </p:nvSpPr>
            <p:spPr>
              <a:xfrm>
                <a:off x="5300870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0" name="矩形 1039"/>
              <p:cNvSpPr/>
              <p:nvPr/>
            </p:nvSpPr>
            <p:spPr>
              <a:xfrm>
                <a:off x="5565913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1" name="矩形 1040"/>
              <p:cNvSpPr/>
              <p:nvPr/>
            </p:nvSpPr>
            <p:spPr>
              <a:xfrm>
                <a:off x="5830957" y="1306206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2" name="矩形 1041"/>
              <p:cNvSpPr/>
              <p:nvPr/>
            </p:nvSpPr>
            <p:spPr>
              <a:xfrm>
                <a:off x="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3" name="矩形 1042"/>
              <p:cNvSpPr/>
              <p:nvPr/>
            </p:nvSpPr>
            <p:spPr>
              <a:xfrm>
                <a:off x="26504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4" name="矩形 1043"/>
              <p:cNvSpPr/>
              <p:nvPr/>
            </p:nvSpPr>
            <p:spPr>
              <a:xfrm>
                <a:off x="53008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5" name="矩形 1044"/>
              <p:cNvSpPr/>
              <p:nvPr/>
            </p:nvSpPr>
            <p:spPr>
              <a:xfrm>
                <a:off x="79513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6" name="矩形 1045"/>
              <p:cNvSpPr/>
              <p:nvPr/>
            </p:nvSpPr>
            <p:spPr>
              <a:xfrm>
                <a:off x="1060174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7" name="矩形 1046"/>
              <p:cNvSpPr/>
              <p:nvPr/>
            </p:nvSpPr>
            <p:spPr>
              <a:xfrm>
                <a:off x="132521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" name="矩形 1047"/>
              <p:cNvSpPr/>
              <p:nvPr/>
            </p:nvSpPr>
            <p:spPr>
              <a:xfrm>
                <a:off x="1590261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矩形 1048"/>
              <p:cNvSpPr/>
              <p:nvPr/>
            </p:nvSpPr>
            <p:spPr>
              <a:xfrm>
                <a:off x="1855304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0" name="矩形 1049"/>
              <p:cNvSpPr/>
              <p:nvPr/>
            </p:nvSpPr>
            <p:spPr>
              <a:xfrm>
                <a:off x="2120348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1" name="矩形 1050"/>
              <p:cNvSpPr/>
              <p:nvPr/>
            </p:nvSpPr>
            <p:spPr>
              <a:xfrm>
                <a:off x="2385391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2" name="矩形 1051"/>
              <p:cNvSpPr/>
              <p:nvPr/>
            </p:nvSpPr>
            <p:spPr>
              <a:xfrm>
                <a:off x="2650435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3" name="矩形 1052"/>
              <p:cNvSpPr/>
              <p:nvPr/>
            </p:nvSpPr>
            <p:spPr>
              <a:xfrm>
                <a:off x="2915478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4" name="矩形 1053"/>
              <p:cNvSpPr/>
              <p:nvPr/>
            </p:nvSpPr>
            <p:spPr>
              <a:xfrm>
                <a:off x="3180522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5" name="矩形 1054"/>
              <p:cNvSpPr/>
              <p:nvPr/>
            </p:nvSpPr>
            <p:spPr>
              <a:xfrm>
                <a:off x="3445565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6" name="矩形 1055"/>
              <p:cNvSpPr/>
              <p:nvPr/>
            </p:nvSpPr>
            <p:spPr>
              <a:xfrm>
                <a:off x="3710609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7" name="矩形 1056"/>
              <p:cNvSpPr/>
              <p:nvPr/>
            </p:nvSpPr>
            <p:spPr>
              <a:xfrm>
                <a:off x="3975652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8" name="矩形 1057"/>
              <p:cNvSpPr/>
              <p:nvPr/>
            </p:nvSpPr>
            <p:spPr>
              <a:xfrm>
                <a:off x="4240696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9" name="矩形 1058"/>
              <p:cNvSpPr/>
              <p:nvPr/>
            </p:nvSpPr>
            <p:spPr>
              <a:xfrm>
                <a:off x="4505739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0" name="矩形 1059"/>
              <p:cNvSpPr/>
              <p:nvPr/>
            </p:nvSpPr>
            <p:spPr>
              <a:xfrm>
                <a:off x="477078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1" name="矩形 1060"/>
              <p:cNvSpPr/>
              <p:nvPr/>
            </p:nvSpPr>
            <p:spPr>
              <a:xfrm>
                <a:off x="5035826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2" name="矩形 1061"/>
              <p:cNvSpPr/>
              <p:nvPr/>
            </p:nvSpPr>
            <p:spPr>
              <a:xfrm>
                <a:off x="5300870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3" name="矩形 1062"/>
              <p:cNvSpPr/>
              <p:nvPr/>
            </p:nvSpPr>
            <p:spPr>
              <a:xfrm>
                <a:off x="5565913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4" name="矩形 1063"/>
              <p:cNvSpPr/>
              <p:nvPr/>
            </p:nvSpPr>
            <p:spPr>
              <a:xfrm>
                <a:off x="5830957" y="1570577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5" name="矩形 1064"/>
              <p:cNvSpPr/>
              <p:nvPr/>
            </p:nvSpPr>
            <p:spPr>
              <a:xfrm>
                <a:off x="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6" name="矩形 1065"/>
              <p:cNvSpPr/>
              <p:nvPr/>
            </p:nvSpPr>
            <p:spPr>
              <a:xfrm>
                <a:off x="26504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7" name="矩形 1066"/>
              <p:cNvSpPr/>
              <p:nvPr/>
            </p:nvSpPr>
            <p:spPr>
              <a:xfrm>
                <a:off x="53008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8" name="矩形 1067"/>
              <p:cNvSpPr/>
              <p:nvPr/>
            </p:nvSpPr>
            <p:spPr>
              <a:xfrm>
                <a:off x="79513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9" name="矩形 1068"/>
              <p:cNvSpPr/>
              <p:nvPr/>
            </p:nvSpPr>
            <p:spPr>
              <a:xfrm>
                <a:off x="1060174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0" name="矩形 1069"/>
              <p:cNvSpPr/>
              <p:nvPr/>
            </p:nvSpPr>
            <p:spPr>
              <a:xfrm>
                <a:off x="132521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1" name="矩形 1070"/>
              <p:cNvSpPr/>
              <p:nvPr/>
            </p:nvSpPr>
            <p:spPr>
              <a:xfrm>
                <a:off x="1590261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2" name="矩形 1071"/>
              <p:cNvSpPr/>
              <p:nvPr/>
            </p:nvSpPr>
            <p:spPr>
              <a:xfrm>
                <a:off x="1855304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3" name="矩形 1072"/>
              <p:cNvSpPr/>
              <p:nvPr/>
            </p:nvSpPr>
            <p:spPr>
              <a:xfrm>
                <a:off x="2120348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4" name="矩形 1073"/>
              <p:cNvSpPr/>
              <p:nvPr/>
            </p:nvSpPr>
            <p:spPr>
              <a:xfrm>
                <a:off x="2385391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5" name="矩形 1074"/>
              <p:cNvSpPr/>
              <p:nvPr/>
            </p:nvSpPr>
            <p:spPr>
              <a:xfrm>
                <a:off x="2650435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6" name="矩形 1075"/>
              <p:cNvSpPr/>
              <p:nvPr/>
            </p:nvSpPr>
            <p:spPr>
              <a:xfrm>
                <a:off x="2915478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7" name="矩形 1076"/>
              <p:cNvSpPr/>
              <p:nvPr/>
            </p:nvSpPr>
            <p:spPr>
              <a:xfrm>
                <a:off x="3180522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8" name="矩形 1077"/>
              <p:cNvSpPr/>
              <p:nvPr/>
            </p:nvSpPr>
            <p:spPr>
              <a:xfrm>
                <a:off x="3445565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9" name="矩形 1078"/>
              <p:cNvSpPr/>
              <p:nvPr/>
            </p:nvSpPr>
            <p:spPr>
              <a:xfrm>
                <a:off x="3710609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0" name="矩形 1079"/>
              <p:cNvSpPr/>
              <p:nvPr/>
            </p:nvSpPr>
            <p:spPr>
              <a:xfrm>
                <a:off x="3975652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1" name="矩形 1080"/>
              <p:cNvSpPr/>
              <p:nvPr/>
            </p:nvSpPr>
            <p:spPr>
              <a:xfrm>
                <a:off x="4240696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2" name="矩形 1081"/>
              <p:cNvSpPr/>
              <p:nvPr/>
            </p:nvSpPr>
            <p:spPr>
              <a:xfrm>
                <a:off x="4505739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3" name="矩形 1082"/>
              <p:cNvSpPr/>
              <p:nvPr/>
            </p:nvSpPr>
            <p:spPr>
              <a:xfrm>
                <a:off x="477078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4" name="矩形 1083"/>
              <p:cNvSpPr/>
              <p:nvPr/>
            </p:nvSpPr>
            <p:spPr>
              <a:xfrm>
                <a:off x="5035826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5" name="矩形 1084"/>
              <p:cNvSpPr/>
              <p:nvPr/>
            </p:nvSpPr>
            <p:spPr>
              <a:xfrm>
                <a:off x="5300870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6" name="矩形 1085"/>
              <p:cNvSpPr/>
              <p:nvPr/>
            </p:nvSpPr>
            <p:spPr>
              <a:xfrm>
                <a:off x="5565913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7" name="矩形 1086"/>
              <p:cNvSpPr/>
              <p:nvPr/>
            </p:nvSpPr>
            <p:spPr>
              <a:xfrm>
                <a:off x="5830957" y="1834948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8" name="矩形 1087"/>
              <p:cNvSpPr/>
              <p:nvPr/>
            </p:nvSpPr>
            <p:spPr>
              <a:xfrm>
                <a:off x="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9" name="矩形 1088"/>
              <p:cNvSpPr/>
              <p:nvPr/>
            </p:nvSpPr>
            <p:spPr>
              <a:xfrm>
                <a:off x="26504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0" name="矩形 1089"/>
              <p:cNvSpPr/>
              <p:nvPr/>
            </p:nvSpPr>
            <p:spPr>
              <a:xfrm>
                <a:off x="53008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1" name="矩形 1090"/>
              <p:cNvSpPr/>
              <p:nvPr/>
            </p:nvSpPr>
            <p:spPr>
              <a:xfrm>
                <a:off x="79513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2" name="矩形 1091"/>
              <p:cNvSpPr/>
              <p:nvPr/>
            </p:nvSpPr>
            <p:spPr>
              <a:xfrm>
                <a:off x="1060174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3" name="矩形 1092"/>
              <p:cNvSpPr/>
              <p:nvPr/>
            </p:nvSpPr>
            <p:spPr>
              <a:xfrm>
                <a:off x="132521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4" name="矩形 1093"/>
              <p:cNvSpPr/>
              <p:nvPr/>
            </p:nvSpPr>
            <p:spPr>
              <a:xfrm>
                <a:off x="1590261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5" name="矩形 1094"/>
              <p:cNvSpPr/>
              <p:nvPr/>
            </p:nvSpPr>
            <p:spPr>
              <a:xfrm>
                <a:off x="1855304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6" name="矩形 1095"/>
              <p:cNvSpPr/>
              <p:nvPr/>
            </p:nvSpPr>
            <p:spPr>
              <a:xfrm>
                <a:off x="2120348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7" name="矩形 1096"/>
              <p:cNvSpPr/>
              <p:nvPr/>
            </p:nvSpPr>
            <p:spPr>
              <a:xfrm>
                <a:off x="2385391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8" name="矩形 1097"/>
              <p:cNvSpPr/>
              <p:nvPr/>
            </p:nvSpPr>
            <p:spPr>
              <a:xfrm>
                <a:off x="2650435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9" name="矩形 1098"/>
              <p:cNvSpPr/>
              <p:nvPr/>
            </p:nvSpPr>
            <p:spPr>
              <a:xfrm>
                <a:off x="2915478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0" name="矩形 1099"/>
              <p:cNvSpPr/>
              <p:nvPr/>
            </p:nvSpPr>
            <p:spPr>
              <a:xfrm>
                <a:off x="3180522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1" name="矩形 1100"/>
              <p:cNvSpPr/>
              <p:nvPr/>
            </p:nvSpPr>
            <p:spPr>
              <a:xfrm>
                <a:off x="3445565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2" name="矩形 1101"/>
              <p:cNvSpPr/>
              <p:nvPr/>
            </p:nvSpPr>
            <p:spPr>
              <a:xfrm>
                <a:off x="3710609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3" name="矩形 1102"/>
              <p:cNvSpPr/>
              <p:nvPr/>
            </p:nvSpPr>
            <p:spPr>
              <a:xfrm>
                <a:off x="3975652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4" name="矩形 1103"/>
              <p:cNvSpPr/>
              <p:nvPr/>
            </p:nvSpPr>
            <p:spPr>
              <a:xfrm>
                <a:off x="4240696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5" name="矩形 1104"/>
              <p:cNvSpPr/>
              <p:nvPr/>
            </p:nvSpPr>
            <p:spPr>
              <a:xfrm>
                <a:off x="4505739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6" name="矩形 1105"/>
              <p:cNvSpPr/>
              <p:nvPr/>
            </p:nvSpPr>
            <p:spPr>
              <a:xfrm>
                <a:off x="477078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7" name="矩形 1106"/>
              <p:cNvSpPr/>
              <p:nvPr/>
            </p:nvSpPr>
            <p:spPr>
              <a:xfrm>
                <a:off x="5035826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8" name="矩形 1107"/>
              <p:cNvSpPr/>
              <p:nvPr/>
            </p:nvSpPr>
            <p:spPr>
              <a:xfrm>
                <a:off x="5300870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9" name="矩形 1108"/>
              <p:cNvSpPr/>
              <p:nvPr/>
            </p:nvSpPr>
            <p:spPr>
              <a:xfrm>
                <a:off x="5565913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0" name="矩形 1109"/>
              <p:cNvSpPr/>
              <p:nvPr/>
            </p:nvSpPr>
            <p:spPr>
              <a:xfrm>
                <a:off x="5830957" y="2099319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1" name="矩形 1110"/>
              <p:cNvSpPr/>
              <p:nvPr/>
            </p:nvSpPr>
            <p:spPr>
              <a:xfrm>
                <a:off x="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2" name="矩形 1111"/>
              <p:cNvSpPr/>
              <p:nvPr/>
            </p:nvSpPr>
            <p:spPr>
              <a:xfrm>
                <a:off x="26504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3" name="矩形 1112"/>
              <p:cNvSpPr/>
              <p:nvPr/>
            </p:nvSpPr>
            <p:spPr>
              <a:xfrm>
                <a:off x="53008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4" name="矩形 1113"/>
              <p:cNvSpPr/>
              <p:nvPr/>
            </p:nvSpPr>
            <p:spPr>
              <a:xfrm>
                <a:off x="79513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5" name="矩形 1114"/>
              <p:cNvSpPr/>
              <p:nvPr/>
            </p:nvSpPr>
            <p:spPr>
              <a:xfrm>
                <a:off x="1060174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6" name="矩形 1115"/>
              <p:cNvSpPr/>
              <p:nvPr/>
            </p:nvSpPr>
            <p:spPr>
              <a:xfrm>
                <a:off x="132521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7" name="矩形 1116"/>
              <p:cNvSpPr/>
              <p:nvPr/>
            </p:nvSpPr>
            <p:spPr>
              <a:xfrm>
                <a:off x="1590261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8" name="矩形 1117"/>
              <p:cNvSpPr/>
              <p:nvPr/>
            </p:nvSpPr>
            <p:spPr>
              <a:xfrm>
                <a:off x="1855304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9" name="矩形 1118"/>
              <p:cNvSpPr/>
              <p:nvPr/>
            </p:nvSpPr>
            <p:spPr>
              <a:xfrm>
                <a:off x="2120348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0" name="矩形 1119"/>
              <p:cNvSpPr/>
              <p:nvPr/>
            </p:nvSpPr>
            <p:spPr>
              <a:xfrm>
                <a:off x="2385391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1" name="矩形 1120"/>
              <p:cNvSpPr/>
              <p:nvPr/>
            </p:nvSpPr>
            <p:spPr>
              <a:xfrm>
                <a:off x="2650435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2" name="矩形 1121"/>
              <p:cNvSpPr/>
              <p:nvPr/>
            </p:nvSpPr>
            <p:spPr>
              <a:xfrm>
                <a:off x="2915478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3" name="矩形 1122"/>
              <p:cNvSpPr/>
              <p:nvPr/>
            </p:nvSpPr>
            <p:spPr>
              <a:xfrm>
                <a:off x="3180522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4" name="矩形 1123"/>
              <p:cNvSpPr/>
              <p:nvPr/>
            </p:nvSpPr>
            <p:spPr>
              <a:xfrm>
                <a:off x="3445565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5" name="矩形 1124"/>
              <p:cNvSpPr/>
              <p:nvPr/>
            </p:nvSpPr>
            <p:spPr>
              <a:xfrm>
                <a:off x="3710609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6" name="矩形 1125"/>
              <p:cNvSpPr/>
              <p:nvPr/>
            </p:nvSpPr>
            <p:spPr>
              <a:xfrm>
                <a:off x="3975652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7" name="矩形 1126"/>
              <p:cNvSpPr/>
              <p:nvPr/>
            </p:nvSpPr>
            <p:spPr>
              <a:xfrm>
                <a:off x="4240696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8" name="矩形 1127"/>
              <p:cNvSpPr/>
              <p:nvPr/>
            </p:nvSpPr>
            <p:spPr>
              <a:xfrm>
                <a:off x="4505739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9" name="矩形 1128"/>
              <p:cNvSpPr/>
              <p:nvPr/>
            </p:nvSpPr>
            <p:spPr>
              <a:xfrm>
                <a:off x="477078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0" name="矩形 1129"/>
              <p:cNvSpPr/>
              <p:nvPr/>
            </p:nvSpPr>
            <p:spPr>
              <a:xfrm>
                <a:off x="5035826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1" name="矩形 1130"/>
              <p:cNvSpPr/>
              <p:nvPr/>
            </p:nvSpPr>
            <p:spPr>
              <a:xfrm>
                <a:off x="5300870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2" name="矩形 1131"/>
              <p:cNvSpPr/>
              <p:nvPr/>
            </p:nvSpPr>
            <p:spPr>
              <a:xfrm>
                <a:off x="5565913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3" name="矩形 1132"/>
              <p:cNvSpPr/>
              <p:nvPr/>
            </p:nvSpPr>
            <p:spPr>
              <a:xfrm>
                <a:off x="5830957" y="2363690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4" name="矩形 1133"/>
              <p:cNvSpPr/>
              <p:nvPr/>
            </p:nvSpPr>
            <p:spPr>
              <a:xfrm>
                <a:off x="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矩形 1134"/>
              <p:cNvSpPr/>
              <p:nvPr/>
            </p:nvSpPr>
            <p:spPr>
              <a:xfrm>
                <a:off x="26504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6" name="矩形 1135"/>
              <p:cNvSpPr/>
              <p:nvPr/>
            </p:nvSpPr>
            <p:spPr>
              <a:xfrm>
                <a:off x="53008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7" name="矩形 1136"/>
              <p:cNvSpPr/>
              <p:nvPr/>
            </p:nvSpPr>
            <p:spPr>
              <a:xfrm>
                <a:off x="79513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8" name="矩形 1137"/>
              <p:cNvSpPr/>
              <p:nvPr/>
            </p:nvSpPr>
            <p:spPr>
              <a:xfrm>
                <a:off x="1060174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9" name="矩形 1138"/>
              <p:cNvSpPr/>
              <p:nvPr/>
            </p:nvSpPr>
            <p:spPr>
              <a:xfrm>
                <a:off x="132521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0" name="矩形 1139"/>
              <p:cNvSpPr/>
              <p:nvPr/>
            </p:nvSpPr>
            <p:spPr>
              <a:xfrm>
                <a:off x="1590261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1" name="矩形 1140"/>
              <p:cNvSpPr/>
              <p:nvPr/>
            </p:nvSpPr>
            <p:spPr>
              <a:xfrm>
                <a:off x="1855304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2" name="矩形 1141"/>
              <p:cNvSpPr/>
              <p:nvPr/>
            </p:nvSpPr>
            <p:spPr>
              <a:xfrm>
                <a:off x="2120348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3" name="矩形 1142"/>
              <p:cNvSpPr/>
              <p:nvPr/>
            </p:nvSpPr>
            <p:spPr>
              <a:xfrm>
                <a:off x="2385391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4" name="矩形 1143"/>
              <p:cNvSpPr/>
              <p:nvPr/>
            </p:nvSpPr>
            <p:spPr>
              <a:xfrm>
                <a:off x="2650435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5" name="矩形 1144"/>
              <p:cNvSpPr/>
              <p:nvPr/>
            </p:nvSpPr>
            <p:spPr>
              <a:xfrm>
                <a:off x="2915478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6" name="矩形 1145"/>
              <p:cNvSpPr/>
              <p:nvPr/>
            </p:nvSpPr>
            <p:spPr>
              <a:xfrm>
                <a:off x="3180522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7" name="矩形 1146"/>
              <p:cNvSpPr/>
              <p:nvPr/>
            </p:nvSpPr>
            <p:spPr>
              <a:xfrm>
                <a:off x="3445565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8" name="矩形 1147"/>
              <p:cNvSpPr/>
              <p:nvPr/>
            </p:nvSpPr>
            <p:spPr>
              <a:xfrm>
                <a:off x="3710609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9" name="矩形 1148"/>
              <p:cNvSpPr/>
              <p:nvPr/>
            </p:nvSpPr>
            <p:spPr>
              <a:xfrm>
                <a:off x="3975652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0" name="矩形 1149"/>
              <p:cNvSpPr/>
              <p:nvPr/>
            </p:nvSpPr>
            <p:spPr>
              <a:xfrm>
                <a:off x="4240696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1" name="矩形 1150"/>
              <p:cNvSpPr/>
              <p:nvPr/>
            </p:nvSpPr>
            <p:spPr>
              <a:xfrm>
                <a:off x="4505739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2" name="矩形 1151"/>
              <p:cNvSpPr/>
              <p:nvPr/>
            </p:nvSpPr>
            <p:spPr>
              <a:xfrm>
                <a:off x="477078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3" name="矩形 1152"/>
              <p:cNvSpPr/>
              <p:nvPr/>
            </p:nvSpPr>
            <p:spPr>
              <a:xfrm>
                <a:off x="5035826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4" name="矩形 1153"/>
              <p:cNvSpPr/>
              <p:nvPr/>
            </p:nvSpPr>
            <p:spPr>
              <a:xfrm>
                <a:off x="5300870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5" name="矩形 1154"/>
              <p:cNvSpPr/>
              <p:nvPr/>
            </p:nvSpPr>
            <p:spPr>
              <a:xfrm>
                <a:off x="5565913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6" name="矩形 1155"/>
              <p:cNvSpPr/>
              <p:nvPr/>
            </p:nvSpPr>
            <p:spPr>
              <a:xfrm>
                <a:off x="5830957" y="2628062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7" name="矩形 1156"/>
              <p:cNvSpPr/>
              <p:nvPr/>
            </p:nvSpPr>
            <p:spPr>
              <a:xfrm>
                <a:off x="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8" name="矩形 1157"/>
              <p:cNvSpPr/>
              <p:nvPr/>
            </p:nvSpPr>
            <p:spPr>
              <a:xfrm>
                <a:off x="26504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9" name="矩形 1158"/>
              <p:cNvSpPr/>
              <p:nvPr/>
            </p:nvSpPr>
            <p:spPr>
              <a:xfrm>
                <a:off x="53008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0" name="矩形 1159"/>
              <p:cNvSpPr/>
              <p:nvPr/>
            </p:nvSpPr>
            <p:spPr>
              <a:xfrm>
                <a:off x="79513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1" name="矩形 1160"/>
              <p:cNvSpPr/>
              <p:nvPr/>
            </p:nvSpPr>
            <p:spPr>
              <a:xfrm>
                <a:off x="1060174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2" name="矩形 1161"/>
              <p:cNvSpPr/>
              <p:nvPr/>
            </p:nvSpPr>
            <p:spPr>
              <a:xfrm>
                <a:off x="132521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3" name="矩形 1162"/>
              <p:cNvSpPr/>
              <p:nvPr/>
            </p:nvSpPr>
            <p:spPr>
              <a:xfrm>
                <a:off x="1590261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4" name="矩形 1163"/>
              <p:cNvSpPr/>
              <p:nvPr/>
            </p:nvSpPr>
            <p:spPr>
              <a:xfrm>
                <a:off x="1855304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5" name="矩形 1164"/>
              <p:cNvSpPr/>
              <p:nvPr/>
            </p:nvSpPr>
            <p:spPr>
              <a:xfrm>
                <a:off x="2120348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6" name="矩形 1165"/>
              <p:cNvSpPr/>
              <p:nvPr/>
            </p:nvSpPr>
            <p:spPr>
              <a:xfrm>
                <a:off x="2385391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7" name="矩形 1166"/>
              <p:cNvSpPr/>
              <p:nvPr/>
            </p:nvSpPr>
            <p:spPr>
              <a:xfrm>
                <a:off x="2650435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8" name="矩形 1167"/>
              <p:cNvSpPr/>
              <p:nvPr/>
            </p:nvSpPr>
            <p:spPr>
              <a:xfrm>
                <a:off x="2915478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9" name="矩形 1168"/>
              <p:cNvSpPr/>
              <p:nvPr/>
            </p:nvSpPr>
            <p:spPr>
              <a:xfrm>
                <a:off x="3180522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0" name="矩形 1169"/>
              <p:cNvSpPr/>
              <p:nvPr/>
            </p:nvSpPr>
            <p:spPr>
              <a:xfrm>
                <a:off x="3445565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1" name="矩形 1170"/>
              <p:cNvSpPr/>
              <p:nvPr/>
            </p:nvSpPr>
            <p:spPr>
              <a:xfrm>
                <a:off x="3710609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2" name="矩形 1171"/>
              <p:cNvSpPr/>
              <p:nvPr/>
            </p:nvSpPr>
            <p:spPr>
              <a:xfrm>
                <a:off x="3975652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3" name="矩形 1172"/>
              <p:cNvSpPr/>
              <p:nvPr/>
            </p:nvSpPr>
            <p:spPr>
              <a:xfrm>
                <a:off x="4240696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4" name="矩形 1173"/>
              <p:cNvSpPr/>
              <p:nvPr/>
            </p:nvSpPr>
            <p:spPr>
              <a:xfrm>
                <a:off x="4505739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5" name="矩形 1174"/>
              <p:cNvSpPr/>
              <p:nvPr/>
            </p:nvSpPr>
            <p:spPr>
              <a:xfrm>
                <a:off x="477078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6" name="矩形 1175"/>
              <p:cNvSpPr/>
              <p:nvPr/>
            </p:nvSpPr>
            <p:spPr>
              <a:xfrm>
                <a:off x="5035826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7" name="矩形 1176"/>
              <p:cNvSpPr/>
              <p:nvPr/>
            </p:nvSpPr>
            <p:spPr>
              <a:xfrm>
                <a:off x="5300870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8" name="矩形 1177"/>
              <p:cNvSpPr/>
              <p:nvPr/>
            </p:nvSpPr>
            <p:spPr>
              <a:xfrm>
                <a:off x="5565913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9" name="矩形 1178"/>
              <p:cNvSpPr/>
              <p:nvPr/>
            </p:nvSpPr>
            <p:spPr>
              <a:xfrm>
                <a:off x="5830957" y="2892433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0" name="矩形 1179"/>
              <p:cNvSpPr/>
              <p:nvPr/>
            </p:nvSpPr>
            <p:spPr>
              <a:xfrm>
                <a:off x="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1" name="矩形 1180"/>
              <p:cNvSpPr/>
              <p:nvPr/>
            </p:nvSpPr>
            <p:spPr>
              <a:xfrm>
                <a:off x="26504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2" name="矩形 1181"/>
              <p:cNvSpPr/>
              <p:nvPr/>
            </p:nvSpPr>
            <p:spPr>
              <a:xfrm>
                <a:off x="53008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3" name="矩形 1182"/>
              <p:cNvSpPr/>
              <p:nvPr/>
            </p:nvSpPr>
            <p:spPr>
              <a:xfrm>
                <a:off x="79513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4" name="矩形 1183"/>
              <p:cNvSpPr/>
              <p:nvPr/>
            </p:nvSpPr>
            <p:spPr>
              <a:xfrm>
                <a:off x="1060174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5" name="矩形 1184"/>
              <p:cNvSpPr/>
              <p:nvPr/>
            </p:nvSpPr>
            <p:spPr>
              <a:xfrm>
                <a:off x="132521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6" name="矩形 1185"/>
              <p:cNvSpPr/>
              <p:nvPr/>
            </p:nvSpPr>
            <p:spPr>
              <a:xfrm>
                <a:off x="1590261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7" name="矩形 1186"/>
              <p:cNvSpPr/>
              <p:nvPr/>
            </p:nvSpPr>
            <p:spPr>
              <a:xfrm>
                <a:off x="1855304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8" name="矩形 1187"/>
              <p:cNvSpPr/>
              <p:nvPr/>
            </p:nvSpPr>
            <p:spPr>
              <a:xfrm>
                <a:off x="2120348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9" name="矩形 1188"/>
              <p:cNvSpPr/>
              <p:nvPr/>
            </p:nvSpPr>
            <p:spPr>
              <a:xfrm>
                <a:off x="2385391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0" name="矩形 1189"/>
              <p:cNvSpPr/>
              <p:nvPr/>
            </p:nvSpPr>
            <p:spPr>
              <a:xfrm>
                <a:off x="2650435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1" name="矩形 1190"/>
              <p:cNvSpPr/>
              <p:nvPr/>
            </p:nvSpPr>
            <p:spPr>
              <a:xfrm>
                <a:off x="2915478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2" name="矩形 1191"/>
              <p:cNvSpPr/>
              <p:nvPr/>
            </p:nvSpPr>
            <p:spPr>
              <a:xfrm>
                <a:off x="3180522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3" name="矩形 1192"/>
              <p:cNvSpPr/>
              <p:nvPr/>
            </p:nvSpPr>
            <p:spPr>
              <a:xfrm>
                <a:off x="3445565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4" name="矩形 1193"/>
              <p:cNvSpPr/>
              <p:nvPr/>
            </p:nvSpPr>
            <p:spPr>
              <a:xfrm>
                <a:off x="3710609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5" name="矩形 1194"/>
              <p:cNvSpPr/>
              <p:nvPr/>
            </p:nvSpPr>
            <p:spPr>
              <a:xfrm>
                <a:off x="3975652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6" name="矩形 1195"/>
              <p:cNvSpPr/>
              <p:nvPr/>
            </p:nvSpPr>
            <p:spPr>
              <a:xfrm>
                <a:off x="4240696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7" name="矩形 1196"/>
              <p:cNvSpPr/>
              <p:nvPr/>
            </p:nvSpPr>
            <p:spPr>
              <a:xfrm>
                <a:off x="4505739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8" name="矩形 1197"/>
              <p:cNvSpPr/>
              <p:nvPr/>
            </p:nvSpPr>
            <p:spPr>
              <a:xfrm>
                <a:off x="477078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9" name="矩形 1198"/>
              <p:cNvSpPr/>
              <p:nvPr/>
            </p:nvSpPr>
            <p:spPr>
              <a:xfrm>
                <a:off x="5035826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0" name="矩形 1199"/>
              <p:cNvSpPr/>
              <p:nvPr/>
            </p:nvSpPr>
            <p:spPr>
              <a:xfrm>
                <a:off x="5300870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1" name="矩形 1200"/>
              <p:cNvSpPr/>
              <p:nvPr/>
            </p:nvSpPr>
            <p:spPr>
              <a:xfrm>
                <a:off x="5565913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2" name="矩形 1201"/>
              <p:cNvSpPr/>
              <p:nvPr/>
            </p:nvSpPr>
            <p:spPr>
              <a:xfrm>
                <a:off x="5830957" y="3156804"/>
                <a:ext cx="265043" cy="26437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2358059" y="2219931"/>
            <a:ext cx="7475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spc="600">
                <a:solidFill>
                  <a:schemeClr val="bg1"/>
                </a:solidFill>
                <a:latin typeface="04b_24" panose="00000400000000000000" pitchFamily="2" charset="0"/>
              </a:rPr>
              <a:t>GAME OVER</a:t>
            </a:r>
            <a:endParaRPr lang="zh-CN" altLang="en-US" sz="12000" spc="600" dirty="0">
              <a:solidFill>
                <a:schemeClr val="bg1"/>
              </a:solidFill>
              <a:latin typeface="04b_24" panose="00000400000000000000" pitchFamily="2" charset="0"/>
            </a:endParaRPr>
          </a:p>
        </p:txBody>
      </p:sp>
      <p:sp>
        <p:nvSpPr>
          <p:cNvPr id="1203" name="PA_ACE_文本框 1202"/>
          <p:cNvSpPr txBox="1"/>
          <p:nvPr>
            <p:custDataLst>
              <p:tags r:id="rId1"/>
            </p:custDataLst>
          </p:nvPr>
        </p:nvSpPr>
        <p:spPr>
          <a:xfrm>
            <a:off x="2419350" y="3897313"/>
            <a:ext cx="710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>
                <a:solidFill>
                  <a:schemeClr val="bg1"/>
                </a:solidFill>
              </a:rPr>
              <a:t>THANKS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-#ppt_w/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#ppt_h/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-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#ppt_w/6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" grpId="0" build="allAtOnce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246583" y="2892470"/>
            <a:ext cx="580717" cy="579340"/>
            <a:chOff x="7255077" y="1258346"/>
            <a:chExt cx="580717" cy="579340"/>
          </a:xfrm>
        </p:grpSpPr>
        <p:sp>
          <p:nvSpPr>
            <p:cNvPr id="76" name="任意多边形: 形状 75"/>
            <p:cNvSpPr/>
            <p:nvPr/>
          </p:nvSpPr>
          <p:spPr>
            <a:xfrm>
              <a:off x="7255077" y="1258346"/>
              <a:ext cx="580717" cy="57934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十字形 76"/>
            <p:cNvSpPr/>
            <p:nvPr/>
          </p:nvSpPr>
          <p:spPr>
            <a:xfrm>
              <a:off x="7630421" y="1380820"/>
              <a:ext cx="162913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十字形 105"/>
            <p:cNvSpPr/>
            <p:nvPr/>
          </p:nvSpPr>
          <p:spPr>
            <a:xfrm>
              <a:off x="7383055" y="1380820"/>
              <a:ext cx="162380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矩形 106"/>
          <p:cNvSpPr/>
          <p:nvPr/>
        </p:nvSpPr>
        <p:spPr>
          <a:xfrm>
            <a:off x="1455166" y="3100262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矩形 107"/>
          <p:cNvSpPr/>
          <p:nvPr/>
        </p:nvSpPr>
        <p:spPr>
          <a:xfrm>
            <a:off x="1702275" y="3100262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568309" y="2891803"/>
            <a:ext cx="580717" cy="579340"/>
            <a:chOff x="7388851" y="2793899"/>
            <a:chExt cx="457954" cy="456868"/>
          </a:xfrm>
        </p:grpSpPr>
        <p:sp>
          <p:nvSpPr>
            <p:cNvPr id="110" name="任意多边形: 形状 109"/>
            <p:cNvSpPr/>
            <p:nvPr/>
          </p:nvSpPr>
          <p:spPr>
            <a:xfrm>
              <a:off x="7388851" y="2793899"/>
              <a:ext cx="457954" cy="456868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十字形 110"/>
            <p:cNvSpPr/>
            <p:nvPr/>
          </p:nvSpPr>
          <p:spPr>
            <a:xfrm>
              <a:off x="7684848" y="2890482"/>
              <a:ext cx="128473" cy="164543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2" name="十字形 111"/>
            <p:cNvSpPr/>
            <p:nvPr/>
          </p:nvSpPr>
          <p:spPr>
            <a:xfrm>
              <a:off x="7489775" y="2890482"/>
              <a:ext cx="128053" cy="164543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6776886" y="3099597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7023933" y="3099574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246583" y="5006635"/>
            <a:ext cx="580717" cy="579340"/>
            <a:chOff x="7277100" y="3854181"/>
            <a:chExt cx="580717" cy="579340"/>
          </a:xfrm>
        </p:grpSpPr>
        <p:sp>
          <p:nvSpPr>
            <p:cNvPr id="116" name="任意多边形: 形状 115"/>
            <p:cNvSpPr/>
            <p:nvPr/>
          </p:nvSpPr>
          <p:spPr>
            <a:xfrm>
              <a:off x="7277100" y="3854181"/>
              <a:ext cx="580717" cy="57934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十字形 116"/>
            <p:cNvSpPr/>
            <p:nvPr/>
          </p:nvSpPr>
          <p:spPr>
            <a:xfrm>
              <a:off x="7652444" y="3976654"/>
              <a:ext cx="162913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十字形 117"/>
            <p:cNvSpPr/>
            <p:nvPr/>
          </p:nvSpPr>
          <p:spPr>
            <a:xfrm>
              <a:off x="7405078" y="3976654"/>
              <a:ext cx="162381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矩形 118"/>
          <p:cNvSpPr/>
          <p:nvPr/>
        </p:nvSpPr>
        <p:spPr>
          <a:xfrm>
            <a:off x="1455167" y="5214427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1702273" y="5214427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595306" y="4884162"/>
            <a:ext cx="580717" cy="579340"/>
            <a:chOff x="7277100" y="5140247"/>
            <a:chExt cx="580717" cy="579340"/>
          </a:xfrm>
        </p:grpSpPr>
        <p:sp>
          <p:nvSpPr>
            <p:cNvPr id="122" name="任意多边形: 形状 121"/>
            <p:cNvSpPr/>
            <p:nvPr/>
          </p:nvSpPr>
          <p:spPr>
            <a:xfrm>
              <a:off x="7277100" y="5140247"/>
              <a:ext cx="580717" cy="57934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十字形 122"/>
            <p:cNvSpPr/>
            <p:nvPr/>
          </p:nvSpPr>
          <p:spPr>
            <a:xfrm>
              <a:off x="7652444" y="5262720"/>
              <a:ext cx="162913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4" name="十字形 123"/>
            <p:cNvSpPr/>
            <p:nvPr/>
          </p:nvSpPr>
          <p:spPr>
            <a:xfrm>
              <a:off x="7405078" y="5262720"/>
              <a:ext cx="162381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5" name="矩形 124"/>
          <p:cNvSpPr/>
          <p:nvPr/>
        </p:nvSpPr>
        <p:spPr>
          <a:xfrm>
            <a:off x="6803890" y="5091954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7050996" y="5091954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536700" y="69850"/>
            <a:ext cx="92741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spc="600" dirty="0">
                <a:solidFill>
                  <a:schemeClr val="accent5">
                    <a:lumMod val="85000"/>
                    <a:lumOff val="15000"/>
                  </a:schemeClr>
                </a:solidFill>
                <a:latin typeface="04b_24" panose="00000400000000000000" pitchFamily="2" charset="0"/>
              </a:rPr>
              <a:t>contributor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158173" y="2621849"/>
            <a:ext cx="2457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陈钰豪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7483449" y="2621849"/>
            <a:ext cx="2457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spc="600" dirty="0">
                <a:solidFill>
                  <a:srgbClr val="FFC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黄睿勤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2158173" y="4647529"/>
            <a:ext cx="28786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spc="6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龚方南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7483448" y="4643941"/>
            <a:ext cx="268826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>
                <a:solidFill>
                  <a:srgbClr val="FF99CC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王英泰</a:t>
            </a:r>
          </a:p>
        </p:txBody>
      </p:sp>
      <p:sp>
        <p:nvSpPr>
          <p:cNvPr id="82" name="矩形 81"/>
          <p:cNvSpPr/>
          <p:nvPr/>
        </p:nvSpPr>
        <p:spPr>
          <a:xfrm>
            <a:off x="2157382" y="3127075"/>
            <a:ext cx="3600724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逻辑</a:t>
            </a:r>
          </a:p>
        </p:txBody>
      </p:sp>
      <p:sp>
        <p:nvSpPr>
          <p:cNvPr id="83" name="矩形 82"/>
          <p:cNvSpPr/>
          <p:nvPr/>
        </p:nvSpPr>
        <p:spPr>
          <a:xfrm>
            <a:off x="2157382" y="5145537"/>
            <a:ext cx="3600724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动画</a:t>
            </a:r>
          </a:p>
        </p:txBody>
      </p:sp>
      <p:sp>
        <p:nvSpPr>
          <p:cNvPr id="84" name="矩形 83"/>
          <p:cNvSpPr/>
          <p:nvPr/>
        </p:nvSpPr>
        <p:spPr>
          <a:xfrm>
            <a:off x="7487422" y="3127075"/>
            <a:ext cx="3600724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显示</a:t>
            </a:r>
          </a:p>
        </p:txBody>
      </p:sp>
      <p:sp>
        <p:nvSpPr>
          <p:cNvPr id="85" name="矩形 84"/>
          <p:cNvSpPr/>
          <p:nvPr/>
        </p:nvSpPr>
        <p:spPr>
          <a:xfrm>
            <a:off x="7487422" y="5146786"/>
            <a:ext cx="3600724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地图、界面绘制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382667-7180-001D-9CD7-9553F6DBC10B}"/>
              </a:ext>
            </a:extLst>
          </p:cNvPr>
          <p:cNvSpPr/>
          <p:nvPr/>
        </p:nvSpPr>
        <p:spPr>
          <a:xfrm>
            <a:off x="4615623" y="3742872"/>
            <a:ext cx="3600724" cy="572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第四组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pat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00677 -1.85185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-0.00677 -1.85185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path" presetSubtype="0" repeatCount="indefinite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1.85185E-6 L -0.00677 -1.85185E-6 " pathEditMode="relative" rAng="0" ptsTypes="AA">
                                      <p:cBhvr>
                                        <p:cTn id="47" dur="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repeatCount="indefinite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3.7037E-7 L -0.00677 -3.7037E-7 " pathEditMode="relative" rAng="0" ptsTypes="AA">
                                      <p:cBhvr>
                                        <p:cTn id="49" dur="4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54167E-6 4.81481E-6 L -0.00677 4.81481E-6 " pathEditMode="relative" rAng="0" ptsTypes="AA">
                                      <p:cBhvr>
                                        <p:cTn id="71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4.81481E-6 L -0.00677 4.81481E-6 " pathEditMode="relative" rAng="0" ptsTypes="AA">
                                      <p:cBhvr>
                                        <p:cTn id="73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1.11111E-6 L -0.00677 -1.11111E-6 " pathEditMode="relative" rAng="0" ptsTypes="AA">
                                      <p:cBhvr>
                                        <p:cTn id="95" dur="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66667E-6 -1.11111E-6 L -0.00677 -1.11111E-6 " pathEditMode="relative" rAng="0" ptsTypes="AA">
                                      <p:cBhvr>
                                        <p:cTn id="97" dur="6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108" grpId="0" animBg="1"/>
      <p:bldP spid="108" grpId="1" animBg="1"/>
      <p:bldP spid="113" grpId="0" animBg="1"/>
      <p:bldP spid="113" grpId="1" animBg="1"/>
      <p:bldP spid="114" grpId="0" animBg="1"/>
      <p:bldP spid="114" grpId="1" animBg="1"/>
      <p:bldP spid="119" grpId="0" animBg="1"/>
      <p:bldP spid="119" grpId="1" animBg="1"/>
      <p:bldP spid="120" grpId="0" animBg="1"/>
      <p:bldP spid="120" grpId="1" animBg="1"/>
      <p:bldP spid="125" grpId="0" animBg="1"/>
      <p:bldP spid="125" grpId="1" animBg="1"/>
      <p:bldP spid="126" grpId="0" animBg="1"/>
      <p:bldP spid="126" grpId="1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70843" y="2292732"/>
            <a:ext cx="7628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0">
                <a:solidFill>
                  <a:schemeClr val="accent4"/>
                </a:solidFill>
                <a:latin typeface="04b_24" panose="00000400000000000000" pitchFamily="2" charset="0"/>
              </a:rPr>
              <a:t>PART ONE</a:t>
            </a:r>
            <a:endParaRPr lang="zh-CN" altLang="en-US" sz="12000" dirty="0">
              <a:solidFill>
                <a:schemeClr val="accent4"/>
              </a:solidFill>
              <a:latin typeface="04b_24" panose="00000400000000000000" pitchFamily="2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17496" y="761776"/>
            <a:ext cx="457954" cy="456868"/>
            <a:chOff x="1727196" y="2241549"/>
            <a:chExt cx="2679698" cy="2673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1727196" y="2241549"/>
              <a:ext cx="2679698" cy="2673351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十字形 4"/>
            <p:cNvSpPr/>
            <p:nvPr/>
          </p:nvSpPr>
          <p:spPr>
            <a:xfrm>
              <a:off x="3459209" y="2806702"/>
              <a:ext cx="751754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十字形 5"/>
            <p:cNvSpPr/>
            <p:nvPr/>
          </p:nvSpPr>
          <p:spPr>
            <a:xfrm>
              <a:off x="2317748" y="2806702"/>
              <a:ext cx="749296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495551" y="3410305"/>
              <a:ext cx="381000" cy="381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658516" y="3427327"/>
              <a:ext cx="381000" cy="381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98642" y="1275206"/>
            <a:ext cx="503694" cy="2613978"/>
            <a:chOff x="506679" y="1582615"/>
            <a:chExt cx="254132" cy="1318846"/>
          </a:xfrm>
          <a:solidFill>
            <a:schemeClr val="accent4"/>
          </a:solidFill>
        </p:grpSpPr>
        <p:sp>
          <p:nvSpPr>
            <p:cNvPr id="9" name="矩形 8"/>
            <p:cNvSpPr/>
            <p:nvPr/>
          </p:nvSpPr>
          <p:spPr>
            <a:xfrm>
              <a:off x="506679" y="1582615"/>
              <a:ext cx="254132" cy="263769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6679" y="1846384"/>
              <a:ext cx="254132" cy="263769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06679" y="2110153"/>
              <a:ext cx="254132" cy="263769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6679" y="2373922"/>
              <a:ext cx="254132" cy="263769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06679" y="2637692"/>
              <a:ext cx="254132" cy="263769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77" name="组合 2176"/>
          <p:cNvGrpSpPr/>
          <p:nvPr/>
        </p:nvGrpSpPr>
        <p:grpSpPr>
          <a:xfrm>
            <a:off x="47624" y="1606990"/>
            <a:ext cx="2236787" cy="3644022"/>
            <a:chOff x="47624" y="1606990"/>
            <a:chExt cx="2236787" cy="3644022"/>
          </a:xfrm>
        </p:grpSpPr>
        <p:sp>
          <p:nvSpPr>
            <p:cNvPr id="1760" name="任意多边形: 形状 1759"/>
            <p:cNvSpPr/>
            <p:nvPr/>
          </p:nvSpPr>
          <p:spPr>
            <a:xfrm rot="5400000">
              <a:off x="-655993" y="2310607"/>
              <a:ext cx="3644022" cy="2236787"/>
            </a:xfrm>
            <a:custGeom>
              <a:avLst/>
              <a:gdLst>
                <a:gd name="connsiteX0" fmla="*/ 3503868 w 3644022"/>
                <a:gd name="connsiteY0" fmla="*/ 838794 h 2236787"/>
                <a:gd name="connsiteX1" fmla="*/ 3503868 w 3644022"/>
                <a:gd name="connsiteY1" fmla="*/ 698995 h 2236787"/>
                <a:gd name="connsiteX2" fmla="*/ 3503868 w 3644022"/>
                <a:gd name="connsiteY2" fmla="*/ 559196 h 2236787"/>
                <a:gd name="connsiteX3" fmla="*/ 3503868 w 3644022"/>
                <a:gd name="connsiteY3" fmla="*/ 419397 h 2236787"/>
                <a:gd name="connsiteX4" fmla="*/ 3644022 w 3644022"/>
                <a:gd name="connsiteY4" fmla="*/ 419397 h 2236787"/>
                <a:gd name="connsiteX5" fmla="*/ 3644022 w 3644022"/>
                <a:gd name="connsiteY5" fmla="*/ 559196 h 2236787"/>
                <a:gd name="connsiteX6" fmla="*/ 3644022 w 3644022"/>
                <a:gd name="connsiteY6" fmla="*/ 698995 h 2236787"/>
                <a:gd name="connsiteX7" fmla="*/ 3644022 w 3644022"/>
                <a:gd name="connsiteY7" fmla="*/ 838794 h 2236787"/>
                <a:gd name="connsiteX8" fmla="*/ 3503868 w 3644022"/>
                <a:gd name="connsiteY8" fmla="*/ 1258189 h 2236787"/>
                <a:gd name="connsiteX9" fmla="*/ 3503868 w 3644022"/>
                <a:gd name="connsiteY9" fmla="*/ 1118393 h 2236787"/>
                <a:gd name="connsiteX10" fmla="*/ 3503868 w 3644022"/>
                <a:gd name="connsiteY10" fmla="*/ 978594 h 2236787"/>
                <a:gd name="connsiteX11" fmla="*/ 3503868 w 3644022"/>
                <a:gd name="connsiteY11" fmla="*/ 838795 h 2236787"/>
                <a:gd name="connsiteX12" fmla="*/ 3644022 w 3644022"/>
                <a:gd name="connsiteY12" fmla="*/ 838795 h 2236787"/>
                <a:gd name="connsiteX13" fmla="*/ 3644022 w 3644022"/>
                <a:gd name="connsiteY13" fmla="*/ 978594 h 2236787"/>
                <a:gd name="connsiteX14" fmla="*/ 3644022 w 3644022"/>
                <a:gd name="connsiteY14" fmla="*/ 1118393 h 2236787"/>
                <a:gd name="connsiteX15" fmla="*/ 3644022 w 3644022"/>
                <a:gd name="connsiteY15" fmla="*/ 1258189 h 2236787"/>
                <a:gd name="connsiteX16" fmla="*/ 3503868 w 3644022"/>
                <a:gd name="connsiteY16" fmla="*/ 1397988 h 2236787"/>
                <a:gd name="connsiteX17" fmla="*/ 3503868 w 3644022"/>
                <a:gd name="connsiteY17" fmla="*/ 1258189 h 2236787"/>
                <a:gd name="connsiteX18" fmla="*/ 3644022 w 3644022"/>
                <a:gd name="connsiteY18" fmla="*/ 1258189 h 2236787"/>
                <a:gd name="connsiteX19" fmla="*/ 3644022 w 3644022"/>
                <a:gd name="connsiteY19" fmla="*/ 1397988 h 2236787"/>
                <a:gd name="connsiteX20" fmla="*/ 3503868 w 3644022"/>
                <a:gd name="connsiteY20" fmla="*/ 1537789 h 2236787"/>
                <a:gd name="connsiteX21" fmla="*/ 3503868 w 3644022"/>
                <a:gd name="connsiteY21" fmla="*/ 1397990 h 2236787"/>
                <a:gd name="connsiteX22" fmla="*/ 3644022 w 3644022"/>
                <a:gd name="connsiteY22" fmla="*/ 1397990 h 2236787"/>
                <a:gd name="connsiteX23" fmla="*/ 3644022 w 3644022"/>
                <a:gd name="connsiteY23" fmla="*/ 1537789 h 2236787"/>
                <a:gd name="connsiteX24" fmla="*/ 3503868 w 3644022"/>
                <a:gd name="connsiteY24" fmla="*/ 1677589 h 2236787"/>
                <a:gd name="connsiteX25" fmla="*/ 3503868 w 3644022"/>
                <a:gd name="connsiteY25" fmla="*/ 1537790 h 2236787"/>
                <a:gd name="connsiteX26" fmla="*/ 3644022 w 3644022"/>
                <a:gd name="connsiteY26" fmla="*/ 1537790 h 2236787"/>
                <a:gd name="connsiteX27" fmla="*/ 3644022 w 3644022"/>
                <a:gd name="connsiteY27" fmla="*/ 1677589 h 2236787"/>
                <a:gd name="connsiteX28" fmla="*/ 3503868 w 3644022"/>
                <a:gd name="connsiteY28" fmla="*/ 1817388 h 2236787"/>
                <a:gd name="connsiteX29" fmla="*/ 3503868 w 3644022"/>
                <a:gd name="connsiteY29" fmla="*/ 1677589 h 2236787"/>
                <a:gd name="connsiteX30" fmla="*/ 3644022 w 3644022"/>
                <a:gd name="connsiteY30" fmla="*/ 1677589 h 2236787"/>
                <a:gd name="connsiteX31" fmla="*/ 3644022 w 3644022"/>
                <a:gd name="connsiteY31" fmla="*/ 1817388 h 2236787"/>
                <a:gd name="connsiteX32" fmla="*/ 3503868 w 3644022"/>
                <a:gd name="connsiteY32" fmla="*/ 1957187 h 2236787"/>
                <a:gd name="connsiteX33" fmla="*/ 3503868 w 3644022"/>
                <a:gd name="connsiteY33" fmla="*/ 1817388 h 2236787"/>
                <a:gd name="connsiteX34" fmla="*/ 3644022 w 3644022"/>
                <a:gd name="connsiteY34" fmla="*/ 1817388 h 2236787"/>
                <a:gd name="connsiteX35" fmla="*/ 3644022 w 3644022"/>
                <a:gd name="connsiteY35" fmla="*/ 1957187 h 2236787"/>
                <a:gd name="connsiteX36" fmla="*/ 3503868 w 3644022"/>
                <a:gd name="connsiteY36" fmla="*/ 2096988 h 2236787"/>
                <a:gd name="connsiteX37" fmla="*/ 3503868 w 3644022"/>
                <a:gd name="connsiteY37" fmla="*/ 1957189 h 2236787"/>
                <a:gd name="connsiteX38" fmla="*/ 3644022 w 3644022"/>
                <a:gd name="connsiteY38" fmla="*/ 1957189 h 2236787"/>
                <a:gd name="connsiteX39" fmla="*/ 3644022 w 3644022"/>
                <a:gd name="connsiteY39" fmla="*/ 2096988 h 2236787"/>
                <a:gd name="connsiteX40" fmla="*/ 3223559 w 3644022"/>
                <a:gd name="connsiteY40" fmla="*/ 838794 h 2236787"/>
                <a:gd name="connsiteX41" fmla="*/ 3223559 w 3644022"/>
                <a:gd name="connsiteY41" fmla="*/ 698995 h 2236787"/>
                <a:gd name="connsiteX42" fmla="*/ 3223559 w 3644022"/>
                <a:gd name="connsiteY42" fmla="*/ 559196 h 2236787"/>
                <a:gd name="connsiteX43" fmla="*/ 3223559 w 3644022"/>
                <a:gd name="connsiteY43" fmla="*/ 419397 h 2236787"/>
                <a:gd name="connsiteX44" fmla="*/ 3223559 w 3644022"/>
                <a:gd name="connsiteY44" fmla="*/ 279598 h 2236787"/>
                <a:gd name="connsiteX45" fmla="*/ 3223559 w 3644022"/>
                <a:gd name="connsiteY45" fmla="*/ 139799 h 2236787"/>
                <a:gd name="connsiteX46" fmla="*/ 3363713 w 3644022"/>
                <a:gd name="connsiteY46" fmla="*/ 139799 h 2236787"/>
                <a:gd name="connsiteX47" fmla="*/ 3503867 w 3644022"/>
                <a:gd name="connsiteY47" fmla="*/ 139799 h 2236787"/>
                <a:gd name="connsiteX48" fmla="*/ 3503867 w 3644022"/>
                <a:gd name="connsiteY48" fmla="*/ 279598 h 2236787"/>
                <a:gd name="connsiteX49" fmla="*/ 3503867 w 3644022"/>
                <a:gd name="connsiteY49" fmla="*/ 419397 h 2236787"/>
                <a:gd name="connsiteX50" fmla="*/ 3503867 w 3644022"/>
                <a:gd name="connsiteY50" fmla="*/ 559196 h 2236787"/>
                <a:gd name="connsiteX51" fmla="*/ 3503867 w 3644022"/>
                <a:gd name="connsiteY51" fmla="*/ 698995 h 2236787"/>
                <a:gd name="connsiteX52" fmla="*/ 3503867 w 3644022"/>
                <a:gd name="connsiteY52" fmla="*/ 838794 h 2236787"/>
                <a:gd name="connsiteX53" fmla="*/ 3363713 w 3644022"/>
                <a:gd name="connsiteY53" fmla="*/ 838794 h 2236787"/>
                <a:gd name="connsiteX54" fmla="*/ 3223559 w 3644022"/>
                <a:gd name="connsiteY54" fmla="*/ 1258188 h 2236787"/>
                <a:gd name="connsiteX55" fmla="*/ 3223559 w 3644022"/>
                <a:gd name="connsiteY55" fmla="*/ 1118393 h 2236787"/>
                <a:gd name="connsiteX56" fmla="*/ 3223559 w 3644022"/>
                <a:gd name="connsiteY56" fmla="*/ 978594 h 2236787"/>
                <a:gd name="connsiteX57" fmla="*/ 3223559 w 3644022"/>
                <a:gd name="connsiteY57" fmla="*/ 838795 h 2236787"/>
                <a:gd name="connsiteX58" fmla="*/ 3363713 w 3644022"/>
                <a:gd name="connsiteY58" fmla="*/ 838795 h 2236787"/>
                <a:gd name="connsiteX59" fmla="*/ 3503867 w 3644022"/>
                <a:gd name="connsiteY59" fmla="*/ 838795 h 2236787"/>
                <a:gd name="connsiteX60" fmla="*/ 3503867 w 3644022"/>
                <a:gd name="connsiteY60" fmla="*/ 978594 h 2236787"/>
                <a:gd name="connsiteX61" fmla="*/ 3503867 w 3644022"/>
                <a:gd name="connsiteY61" fmla="*/ 1118393 h 2236787"/>
                <a:gd name="connsiteX62" fmla="*/ 3503867 w 3644022"/>
                <a:gd name="connsiteY62" fmla="*/ 1258188 h 2236787"/>
                <a:gd name="connsiteX63" fmla="*/ 3363713 w 3644022"/>
                <a:gd name="connsiteY63" fmla="*/ 1258188 h 2236787"/>
                <a:gd name="connsiteX64" fmla="*/ 3223559 w 3644022"/>
                <a:gd name="connsiteY64" fmla="*/ 1397988 h 2236787"/>
                <a:gd name="connsiteX65" fmla="*/ 3223559 w 3644022"/>
                <a:gd name="connsiteY65" fmla="*/ 1258189 h 2236787"/>
                <a:gd name="connsiteX66" fmla="*/ 3363713 w 3644022"/>
                <a:gd name="connsiteY66" fmla="*/ 1258189 h 2236787"/>
                <a:gd name="connsiteX67" fmla="*/ 3503867 w 3644022"/>
                <a:gd name="connsiteY67" fmla="*/ 1258189 h 2236787"/>
                <a:gd name="connsiteX68" fmla="*/ 3503867 w 3644022"/>
                <a:gd name="connsiteY68" fmla="*/ 1397988 h 2236787"/>
                <a:gd name="connsiteX69" fmla="*/ 3363713 w 3644022"/>
                <a:gd name="connsiteY69" fmla="*/ 1397988 h 2236787"/>
                <a:gd name="connsiteX70" fmla="*/ 3223559 w 3644022"/>
                <a:gd name="connsiteY70" fmla="*/ 1537789 h 2236787"/>
                <a:gd name="connsiteX71" fmla="*/ 3223559 w 3644022"/>
                <a:gd name="connsiteY71" fmla="*/ 1397990 h 2236787"/>
                <a:gd name="connsiteX72" fmla="*/ 3363713 w 3644022"/>
                <a:gd name="connsiteY72" fmla="*/ 1397990 h 2236787"/>
                <a:gd name="connsiteX73" fmla="*/ 3363713 w 3644022"/>
                <a:gd name="connsiteY73" fmla="*/ 1397990 h 2236787"/>
                <a:gd name="connsiteX74" fmla="*/ 3503867 w 3644022"/>
                <a:gd name="connsiteY74" fmla="*/ 1397990 h 2236787"/>
                <a:gd name="connsiteX75" fmla="*/ 3503867 w 3644022"/>
                <a:gd name="connsiteY75" fmla="*/ 1537789 h 2236787"/>
                <a:gd name="connsiteX76" fmla="*/ 3363713 w 3644022"/>
                <a:gd name="connsiteY76" fmla="*/ 1537789 h 2236787"/>
                <a:gd name="connsiteX77" fmla="*/ 3223559 w 3644022"/>
                <a:gd name="connsiteY77" fmla="*/ 1677589 h 2236787"/>
                <a:gd name="connsiteX78" fmla="*/ 3223559 w 3644022"/>
                <a:gd name="connsiteY78" fmla="*/ 1537789 h 2236787"/>
                <a:gd name="connsiteX79" fmla="*/ 3363713 w 3644022"/>
                <a:gd name="connsiteY79" fmla="*/ 1537789 h 2236787"/>
                <a:gd name="connsiteX80" fmla="*/ 3503867 w 3644022"/>
                <a:gd name="connsiteY80" fmla="*/ 1537789 h 2236787"/>
                <a:gd name="connsiteX81" fmla="*/ 3503867 w 3644022"/>
                <a:gd name="connsiteY81" fmla="*/ 1677589 h 2236787"/>
                <a:gd name="connsiteX82" fmla="*/ 3363713 w 3644022"/>
                <a:gd name="connsiteY82" fmla="*/ 1677589 h 2236787"/>
                <a:gd name="connsiteX83" fmla="*/ 3223559 w 3644022"/>
                <a:gd name="connsiteY83" fmla="*/ 1817388 h 2236787"/>
                <a:gd name="connsiteX84" fmla="*/ 3223559 w 3644022"/>
                <a:gd name="connsiteY84" fmla="*/ 1677589 h 2236787"/>
                <a:gd name="connsiteX85" fmla="*/ 3363713 w 3644022"/>
                <a:gd name="connsiteY85" fmla="*/ 1677589 h 2236787"/>
                <a:gd name="connsiteX86" fmla="*/ 3503867 w 3644022"/>
                <a:gd name="connsiteY86" fmla="*/ 1677589 h 2236787"/>
                <a:gd name="connsiteX87" fmla="*/ 3503867 w 3644022"/>
                <a:gd name="connsiteY87" fmla="*/ 1817388 h 2236787"/>
                <a:gd name="connsiteX88" fmla="*/ 3363713 w 3644022"/>
                <a:gd name="connsiteY88" fmla="*/ 1817388 h 2236787"/>
                <a:gd name="connsiteX89" fmla="*/ 3363713 w 3644022"/>
                <a:gd name="connsiteY89" fmla="*/ 1817388 h 2236787"/>
                <a:gd name="connsiteX90" fmla="*/ 3223559 w 3644022"/>
                <a:gd name="connsiteY90" fmla="*/ 1957187 h 2236787"/>
                <a:gd name="connsiteX91" fmla="*/ 3223559 w 3644022"/>
                <a:gd name="connsiteY91" fmla="*/ 1817388 h 2236787"/>
                <a:gd name="connsiteX92" fmla="*/ 3363713 w 3644022"/>
                <a:gd name="connsiteY92" fmla="*/ 1817388 h 2236787"/>
                <a:gd name="connsiteX93" fmla="*/ 3503867 w 3644022"/>
                <a:gd name="connsiteY93" fmla="*/ 1817388 h 2236787"/>
                <a:gd name="connsiteX94" fmla="*/ 3503867 w 3644022"/>
                <a:gd name="connsiteY94" fmla="*/ 1957187 h 2236787"/>
                <a:gd name="connsiteX95" fmla="*/ 3363713 w 3644022"/>
                <a:gd name="connsiteY95" fmla="*/ 1957187 h 2236787"/>
                <a:gd name="connsiteX96" fmla="*/ 3223559 w 3644022"/>
                <a:gd name="connsiteY96" fmla="*/ 2236787 h 2236787"/>
                <a:gd name="connsiteX97" fmla="*/ 3223559 w 3644022"/>
                <a:gd name="connsiteY97" fmla="*/ 2096988 h 2236787"/>
                <a:gd name="connsiteX98" fmla="*/ 3363713 w 3644022"/>
                <a:gd name="connsiteY98" fmla="*/ 2096988 h 2236787"/>
                <a:gd name="connsiteX99" fmla="*/ 3363713 w 3644022"/>
                <a:gd name="connsiteY99" fmla="*/ 2096988 h 2236787"/>
                <a:gd name="connsiteX100" fmla="*/ 3363713 w 3644022"/>
                <a:gd name="connsiteY100" fmla="*/ 2096988 h 2236787"/>
                <a:gd name="connsiteX101" fmla="*/ 3223559 w 3644022"/>
                <a:gd name="connsiteY101" fmla="*/ 2096988 h 2236787"/>
                <a:gd name="connsiteX102" fmla="*/ 3223559 w 3644022"/>
                <a:gd name="connsiteY102" fmla="*/ 1957189 h 2236787"/>
                <a:gd name="connsiteX103" fmla="*/ 3363713 w 3644022"/>
                <a:gd name="connsiteY103" fmla="*/ 1957189 h 2236787"/>
                <a:gd name="connsiteX104" fmla="*/ 3503867 w 3644022"/>
                <a:gd name="connsiteY104" fmla="*/ 1957189 h 2236787"/>
                <a:gd name="connsiteX105" fmla="*/ 3503867 w 3644022"/>
                <a:gd name="connsiteY105" fmla="*/ 2096979 h 2236787"/>
                <a:gd name="connsiteX106" fmla="*/ 3503867 w 3644022"/>
                <a:gd name="connsiteY106" fmla="*/ 2096988 h 2236787"/>
                <a:gd name="connsiteX107" fmla="*/ 3503867 w 3644022"/>
                <a:gd name="connsiteY107" fmla="*/ 2236777 h 2236787"/>
                <a:gd name="connsiteX108" fmla="*/ 3363713 w 3644022"/>
                <a:gd name="connsiteY108" fmla="*/ 2236777 h 2236787"/>
                <a:gd name="connsiteX109" fmla="*/ 3363713 w 3644022"/>
                <a:gd name="connsiteY109" fmla="*/ 2236787 h 2236787"/>
                <a:gd name="connsiteX110" fmla="*/ 3083404 w 3644022"/>
                <a:gd name="connsiteY110" fmla="*/ 838794 h 2236787"/>
                <a:gd name="connsiteX111" fmla="*/ 3083404 w 3644022"/>
                <a:gd name="connsiteY111" fmla="*/ 698995 h 2236787"/>
                <a:gd name="connsiteX112" fmla="*/ 3083404 w 3644022"/>
                <a:gd name="connsiteY112" fmla="*/ 559196 h 2236787"/>
                <a:gd name="connsiteX113" fmla="*/ 3083404 w 3644022"/>
                <a:gd name="connsiteY113" fmla="*/ 419397 h 2236787"/>
                <a:gd name="connsiteX114" fmla="*/ 3083404 w 3644022"/>
                <a:gd name="connsiteY114" fmla="*/ 279598 h 2236787"/>
                <a:gd name="connsiteX115" fmla="*/ 3083404 w 3644022"/>
                <a:gd name="connsiteY115" fmla="*/ 139799 h 2236787"/>
                <a:gd name="connsiteX116" fmla="*/ 3083404 w 3644022"/>
                <a:gd name="connsiteY116" fmla="*/ 0 h 2236787"/>
                <a:gd name="connsiteX117" fmla="*/ 3223558 w 3644022"/>
                <a:gd name="connsiteY117" fmla="*/ 0 h 2236787"/>
                <a:gd name="connsiteX118" fmla="*/ 3223558 w 3644022"/>
                <a:gd name="connsiteY118" fmla="*/ 139799 h 2236787"/>
                <a:gd name="connsiteX119" fmla="*/ 3223558 w 3644022"/>
                <a:gd name="connsiteY119" fmla="*/ 279598 h 2236787"/>
                <a:gd name="connsiteX120" fmla="*/ 3223558 w 3644022"/>
                <a:gd name="connsiteY120" fmla="*/ 419397 h 2236787"/>
                <a:gd name="connsiteX121" fmla="*/ 3223558 w 3644022"/>
                <a:gd name="connsiteY121" fmla="*/ 559196 h 2236787"/>
                <a:gd name="connsiteX122" fmla="*/ 3223558 w 3644022"/>
                <a:gd name="connsiteY122" fmla="*/ 698995 h 2236787"/>
                <a:gd name="connsiteX123" fmla="*/ 3223558 w 3644022"/>
                <a:gd name="connsiteY123" fmla="*/ 838794 h 2236787"/>
                <a:gd name="connsiteX124" fmla="*/ 3083404 w 3644022"/>
                <a:gd name="connsiteY124" fmla="*/ 1258188 h 2236787"/>
                <a:gd name="connsiteX125" fmla="*/ 3083404 w 3644022"/>
                <a:gd name="connsiteY125" fmla="*/ 1118393 h 2236787"/>
                <a:gd name="connsiteX126" fmla="*/ 3083404 w 3644022"/>
                <a:gd name="connsiteY126" fmla="*/ 978594 h 2236787"/>
                <a:gd name="connsiteX127" fmla="*/ 3083404 w 3644022"/>
                <a:gd name="connsiteY127" fmla="*/ 838795 h 2236787"/>
                <a:gd name="connsiteX128" fmla="*/ 3223558 w 3644022"/>
                <a:gd name="connsiteY128" fmla="*/ 838795 h 2236787"/>
                <a:gd name="connsiteX129" fmla="*/ 3223558 w 3644022"/>
                <a:gd name="connsiteY129" fmla="*/ 978594 h 2236787"/>
                <a:gd name="connsiteX130" fmla="*/ 3223558 w 3644022"/>
                <a:gd name="connsiteY130" fmla="*/ 1118393 h 2236787"/>
                <a:gd name="connsiteX131" fmla="*/ 3223558 w 3644022"/>
                <a:gd name="connsiteY131" fmla="*/ 1258188 h 2236787"/>
                <a:gd name="connsiteX132" fmla="*/ 3083404 w 3644022"/>
                <a:gd name="connsiteY132" fmla="*/ 1397988 h 2236787"/>
                <a:gd name="connsiteX133" fmla="*/ 3083404 w 3644022"/>
                <a:gd name="connsiteY133" fmla="*/ 1258189 h 2236787"/>
                <a:gd name="connsiteX134" fmla="*/ 3223558 w 3644022"/>
                <a:gd name="connsiteY134" fmla="*/ 1258189 h 2236787"/>
                <a:gd name="connsiteX135" fmla="*/ 3223558 w 3644022"/>
                <a:gd name="connsiteY135" fmla="*/ 1397988 h 2236787"/>
                <a:gd name="connsiteX136" fmla="*/ 3083404 w 3644022"/>
                <a:gd name="connsiteY136" fmla="*/ 1537789 h 2236787"/>
                <a:gd name="connsiteX137" fmla="*/ 3083404 w 3644022"/>
                <a:gd name="connsiteY137" fmla="*/ 1397990 h 2236787"/>
                <a:gd name="connsiteX138" fmla="*/ 3223558 w 3644022"/>
                <a:gd name="connsiteY138" fmla="*/ 1397990 h 2236787"/>
                <a:gd name="connsiteX139" fmla="*/ 3223558 w 3644022"/>
                <a:gd name="connsiteY139" fmla="*/ 1537789 h 2236787"/>
                <a:gd name="connsiteX140" fmla="*/ 3083404 w 3644022"/>
                <a:gd name="connsiteY140" fmla="*/ 1677589 h 2236787"/>
                <a:gd name="connsiteX141" fmla="*/ 3083404 w 3644022"/>
                <a:gd name="connsiteY141" fmla="*/ 1537789 h 2236787"/>
                <a:gd name="connsiteX142" fmla="*/ 3223558 w 3644022"/>
                <a:gd name="connsiteY142" fmla="*/ 1537789 h 2236787"/>
                <a:gd name="connsiteX143" fmla="*/ 3223558 w 3644022"/>
                <a:gd name="connsiteY143" fmla="*/ 1677589 h 2236787"/>
                <a:gd name="connsiteX144" fmla="*/ 3083404 w 3644022"/>
                <a:gd name="connsiteY144" fmla="*/ 1817388 h 2236787"/>
                <a:gd name="connsiteX145" fmla="*/ 3083404 w 3644022"/>
                <a:gd name="connsiteY145" fmla="*/ 1677589 h 2236787"/>
                <a:gd name="connsiteX146" fmla="*/ 3223558 w 3644022"/>
                <a:gd name="connsiteY146" fmla="*/ 1677589 h 2236787"/>
                <a:gd name="connsiteX147" fmla="*/ 3223558 w 3644022"/>
                <a:gd name="connsiteY147" fmla="*/ 1817388 h 2236787"/>
                <a:gd name="connsiteX148" fmla="*/ 3083404 w 3644022"/>
                <a:gd name="connsiteY148" fmla="*/ 1957187 h 2236787"/>
                <a:gd name="connsiteX149" fmla="*/ 3083404 w 3644022"/>
                <a:gd name="connsiteY149" fmla="*/ 1817388 h 2236787"/>
                <a:gd name="connsiteX150" fmla="*/ 3223558 w 3644022"/>
                <a:gd name="connsiteY150" fmla="*/ 1817388 h 2236787"/>
                <a:gd name="connsiteX151" fmla="*/ 3223558 w 3644022"/>
                <a:gd name="connsiteY151" fmla="*/ 1957187 h 2236787"/>
                <a:gd name="connsiteX152" fmla="*/ 3083404 w 3644022"/>
                <a:gd name="connsiteY152" fmla="*/ 2096988 h 2236787"/>
                <a:gd name="connsiteX153" fmla="*/ 3083404 w 3644022"/>
                <a:gd name="connsiteY153" fmla="*/ 1957189 h 2236787"/>
                <a:gd name="connsiteX154" fmla="*/ 3223558 w 3644022"/>
                <a:gd name="connsiteY154" fmla="*/ 1957189 h 2236787"/>
                <a:gd name="connsiteX155" fmla="*/ 3223558 w 3644022"/>
                <a:gd name="connsiteY155" fmla="*/ 2096988 h 2236787"/>
                <a:gd name="connsiteX156" fmla="*/ 3083404 w 3644022"/>
                <a:gd name="connsiteY156" fmla="*/ 2236787 h 2236787"/>
                <a:gd name="connsiteX157" fmla="*/ 3083404 w 3644022"/>
                <a:gd name="connsiteY157" fmla="*/ 2096988 h 2236787"/>
                <a:gd name="connsiteX158" fmla="*/ 3223558 w 3644022"/>
                <a:gd name="connsiteY158" fmla="*/ 2096988 h 2236787"/>
                <a:gd name="connsiteX159" fmla="*/ 3223558 w 3644022"/>
                <a:gd name="connsiteY159" fmla="*/ 2236787 h 2236787"/>
                <a:gd name="connsiteX160" fmla="*/ 2943249 w 3644022"/>
                <a:gd name="connsiteY160" fmla="*/ 838794 h 2236787"/>
                <a:gd name="connsiteX161" fmla="*/ 2943249 w 3644022"/>
                <a:gd name="connsiteY161" fmla="*/ 698995 h 2236787"/>
                <a:gd name="connsiteX162" fmla="*/ 2943249 w 3644022"/>
                <a:gd name="connsiteY162" fmla="*/ 559196 h 2236787"/>
                <a:gd name="connsiteX163" fmla="*/ 2943249 w 3644022"/>
                <a:gd name="connsiteY163" fmla="*/ 419397 h 2236787"/>
                <a:gd name="connsiteX164" fmla="*/ 2943249 w 3644022"/>
                <a:gd name="connsiteY164" fmla="*/ 279598 h 2236787"/>
                <a:gd name="connsiteX165" fmla="*/ 2943249 w 3644022"/>
                <a:gd name="connsiteY165" fmla="*/ 139799 h 2236787"/>
                <a:gd name="connsiteX166" fmla="*/ 2943249 w 3644022"/>
                <a:gd name="connsiteY166" fmla="*/ 0 h 2236787"/>
                <a:gd name="connsiteX167" fmla="*/ 3083403 w 3644022"/>
                <a:gd name="connsiteY167" fmla="*/ 0 h 2236787"/>
                <a:gd name="connsiteX168" fmla="*/ 3083403 w 3644022"/>
                <a:gd name="connsiteY168" fmla="*/ 139799 h 2236787"/>
                <a:gd name="connsiteX169" fmla="*/ 3083403 w 3644022"/>
                <a:gd name="connsiteY169" fmla="*/ 279598 h 2236787"/>
                <a:gd name="connsiteX170" fmla="*/ 3083403 w 3644022"/>
                <a:gd name="connsiteY170" fmla="*/ 419397 h 2236787"/>
                <a:gd name="connsiteX171" fmla="*/ 3083403 w 3644022"/>
                <a:gd name="connsiteY171" fmla="*/ 559196 h 2236787"/>
                <a:gd name="connsiteX172" fmla="*/ 3083403 w 3644022"/>
                <a:gd name="connsiteY172" fmla="*/ 698995 h 2236787"/>
                <a:gd name="connsiteX173" fmla="*/ 3083403 w 3644022"/>
                <a:gd name="connsiteY173" fmla="*/ 838794 h 2236787"/>
                <a:gd name="connsiteX174" fmla="*/ 2943249 w 3644022"/>
                <a:gd name="connsiteY174" fmla="*/ 1258188 h 2236787"/>
                <a:gd name="connsiteX175" fmla="*/ 2943249 w 3644022"/>
                <a:gd name="connsiteY175" fmla="*/ 1118393 h 2236787"/>
                <a:gd name="connsiteX176" fmla="*/ 2943249 w 3644022"/>
                <a:gd name="connsiteY176" fmla="*/ 978594 h 2236787"/>
                <a:gd name="connsiteX177" fmla="*/ 2943249 w 3644022"/>
                <a:gd name="connsiteY177" fmla="*/ 838795 h 2236787"/>
                <a:gd name="connsiteX178" fmla="*/ 3083403 w 3644022"/>
                <a:gd name="connsiteY178" fmla="*/ 838795 h 2236787"/>
                <a:gd name="connsiteX179" fmla="*/ 3083403 w 3644022"/>
                <a:gd name="connsiteY179" fmla="*/ 978594 h 2236787"/>
                <a:gd name="connsiteX180" fmla="*/ 3083403 w 3644022"/>
                <a:gd name="connsiteY180" fmla="*/ 1118393 h 2236787"/>
                <a:gd name="connsiteX181" fmla="*/ 3083403 w 3644022"/>
                <a:gd name="connsiteY181" fmla="*/ 1258188 h 2236787"/>
                <a:gd name="connsiteX182" fmla="*/ 2943249 w 3644022"/>
                <a:gd name="connsiteY182" fmla="*/ 1397988 h 2236787"/>
                <a:gd name="connsiteX183" fmla="*/ 2943249 w 3644022"/>
                <a:gd name="connsiteY183" fmla="*/ 1258189 h 2236787"/>
                <a:gd name="connsiteX184" fmla="*/ 3083403 w 3644022"/>
                <a:gd name="connsiteY184" fmla="*/ 1258189 h 2236787"/>
                <a:gd name="connsiteX185" fmla="*/ 3083403 w 3644022"/>
                <a:gd name="connsiteY185" fmla="*/ 1397988 h 2236787"/>
                <a:gd name="connsiteX186" fmla="*/ 2943249 w 3644022"/>
                <a:gd name="connsiteY186" fmla="*/ 1537789 h 2236787"/>
                <a:gd name="connsiteX187" fmla="*/ 2943249 w 3644022"/>
                <a:gd name="connsiteY187" fmla="*/ 1397990 h 2236787"/>
                <a:gd name="connsiteX188" fmla="*/ 3083403 w 3644022"/>
                <a:gd name="connsiteY188" fmla="*/ 1397990 h 2236787"/>
                <a:gd name="connsiteX189" fmla="*/ 3083403 w 3644022"/>
                <a:gd name="connsiteY189" fmla="*/ 1537789 h 2236787"/>
                <a:gd name="connsiteX190" fmla="*/ 2943249 w 3644022"/>
                <a:gd name="connsiteY190" fmla="*/ 1677589 h 2236787"/>
                <a:gd name="connsiteX191" fmla="*/ 2943249 w 3644022"/>
                <a:gd name="connsiteY191" fmla="*/ 1537789 h 2236787"/>
                <a:gd name="connsiteX192" fmla="*/ 3083403 w 3644022"/>
                <a:gd name="connsiteY192" fmla="*/ 1537789 h 2236787"/>
                <a:gd name="connsiteX193" fmla="*/ 3083403 w 3644022"/>
                <a:gd name="connsiteY193" fmla="*/ 1677589 h 2236787"/>
                <a:gd name="connsiteX194" fmla="*/ 2943249 w 3644022"/>
                <a:gd name="connsiteY194" fmla="*/ 1817388 h 2236787"/>
                <a:gd name="connsiteX195" fmla="*/ 2943249 w 3644022"/>
                <a:gd name="connsiteY195" fmla="*/ 1677589 h 2236787"/>
                <a:gd name="connsiteX196" fmla="*/ 3083403 w 3644022"/>
                <a:gd name="connsiteY196" fmla="*/ 1677589 h 2236787"/>
                <a:gd name="connsiteX197" fmla="*/ 3083403 w 3644022"/>
                <a:gd name="connsiteY197" fmla="*/ 1817388 h 2236787"/>
                <a:gd name="connsiteX198" fmla="*/ 2943249 w 3644022"/>
                <a:gd name="connsiteY198" fmla="*/ 1957187 h 2236787"/>
                <a:gd name="connsiteX199" fmla="*/ 2943249 w 3644022"/>
                <a:gd name="connsiteY199" fmla="*/ 1817388 h 2236787"/>
                <a:gd name="connsiteX200" fmla="*/ 3083403 w 3644022"/>
                <a:gd name="connsiteY200" fmla="*/ 1817388 h 2236787"/>
                <a:gd name="connsiteX201" fmla="*/ 3083403 w 3644022"/>
                <a:gd name="connsiteY201" fmla="*/ 1957187 h 2236787"/>
                <a:gd name="connsiteX202" fmla="*/ 2943249 w 3644022"/>
                <a:gd name="connsiteY202" fmla="*/ 2096988 h 2236787"/>
                <a:gd name="connsiteX203" fmla="*/ 2943249 w 3644022"/>
                <a:gd name="connsiteY203" fmla="*/ 1957189 h 2236787"/>
                <a:gd name="connsiteX204" fmla="*/ 3083403 w 3644022"/>
                <a:gd name="connsiteY204" fmla="*/ 1957189 h 2236787"/>
                <a:gd name="connsiteX205" fmla="*/ 3083403 w 3644022"/>
                <a:gd name="connsiteY205" fmla="*/ 2096988 h 2236787"/>
                <a:gd name="connsiteX206" fmla="*/ 2803094 w 3644022"/>
                <a:gd name="connsiteY206" fmla="*/ 1677589 h 2236787"/>
                <a:gd name="connsiteX207" fmla="*/ 2803094 w 3644022"/>
                <a:gd name="connsiteY207" fmla="*/ 1537789 h 2236787"/>
                <a:gd name="connsiteX208" fmla="*/ 2943248 w 3644022"/>
                <a:gd name="connsiteY208" fmla="*/ 1537789 h 2236787"/>
                <a:gd name="connsiteX209" fmla="*/ 2943248 w 3644022"/>
                <a:gd name="connsiteY209" fmla="*/ 1677589 h 2236787"/>
                <a:gd name="connsiteX210" fmla="*/ 2803094 w 3644022"/>
                <a:gd name="connsiteY210" fmla="*/ 1817388 h 2236787"/>
                <a:gd name="connsiteX211" fmla="*/ 2803094 w 3644022"/>
                <a:gd name="connsiteY211" fmla="*/ 1677589 h 2236787"/>
                <a:gd name="connsiteX212" fmla="*/ 2943248 w 3644022"/>
                <a:gd name="connsiteY212" fmla="*/ 1677589 h 2236787"/>
                <a:gd name="connsiteX213" fmla="*/ 2943248 w 3644022"/>
                <a:gd name="connsiteY213" fmla="*/ 1817388 h 2236787"/>
                <a:gd name="connsiteX214" fmla="*/ 2662940 w 3644022"/>
                <a:gd name="connsiteY214" fmla="*/ 838794 h 2236787"/>
                <a:gd name="connsiteX215" fmla="*/ 2662940 w 3644022"/>
                <a:gd name="connsiteY215" fmla="*/ 698995 h 2236787"/>
                <a:gd name="connsiteX216" fmla="*/ 2662940 w 3644022"/>
                <a:gd name="connsiteY216" fmla="*/ 559196 h 2236787"/>
                <a:gd name="connsiteX217" fmla="*/ 2662940 w 3644022"/>
                <a:gd name="connsiteY217" fmla="*/ 419397 h 2236787"/>
                <a:gd name="connsiteX218" fmla="*/ 2662940 w 3644022"/>
                <a:gd name="connsiteY218" fmla="*/ 279598 h 2236787"/>
                <a:gd name="connsiteX219" fmla="*/ 2662940 w 3644022"/>
                <a:gd name="connsiteY219" fmla="*/ 139799 h 2236787"/>
                <a:gd name="connsiteX220" fmla="*/ 2662940 w 3644022"/>
                <a:gd name="connsiteY220" fmla="*/ 0 h 2236787"/>
                <a:gd name="connsiteX221" fmla="*/ 2803094 w 3644022"/>
                <a:gd name="connsiteY221" fmla="*/ 0 h 2236787"/>
                <a:gd name="connsiteX222" fmla="*/ 2943248 w 3644022"/>
                <a:gd name="connsiteY222" fmla="*/ 0 h 2236787"/>
                <a:gd name="connsiteX223" fmla="*/ 2943248 w 3644022"/>
                <a:gd name="connsiteY223" fmla="*/ 139799 h 2236787"/>
                <a:gd name="connsiteX224" fmla="*/ 2943248 w 3644022"/>
                <a:gd name="connsiteY224" fmla="*/ 279598 h 2236787"/>
                <a:gd name="connsiteX225" fmla="*/ 2943248 w 3644022"/>
                <a:gd name="connsiteY225" fmla="*/ 419397 h 2236787"/>
                <a:gd name="connsiteX226" fmla="*/ 2943248 w 3644022"/>
                <a:gd name="connsiteY226" fmla="*/ 559196 h 2236787"/>
                <a:gd name="connsiteX227" fmla="*/ 2943248 w 3644022"/>
                <a:gd name="connsiteY227" fmla="*/ 698995 h 2236787"/>
                <a:gd name="connsiteX228" fmla="*/ 2943248 w 3644022"/>
                <a:gd name="connsiteY228" fmla="*/ 838794 h 2236787"/>
                <a:gd name="connsiteX229" fmla="*/ 2803094 w 3644022"/>
                <a:gd name="connsiteY229" fmla="*/ 838794 h 2236787"/>
                <a:gd name="connsiteX230" fmla="*/ 2662940 w 3644022"/>
                <a:gd name="connsiteY230" fmla="*/ 1258188 h 2236787"/>
                <a:gd name="connsiteX231" fmla="*/ 2662940 w 3644022"/>
                <a:gd name="connsiteY231" fmla="*/ 1118393 h 2236787"/>
                <a:gd name="connsiteX232" fmla="*/ 2662940 w 3644022"/>
                <a:gd name="connsiteY232" fmla="*/ 978594 h 2236787"/>
                <a:gd name="connsiteX233" fmla="*/ 2662940 w 3644022"/>
                <a:gd name="connsiteY233" fmla="*/ 838795 h 2236787"/>
                <a:gd name="connsiteX234" fmla="*/ 2803094 w 3644022"/>
                <a:gd name="connsiteY234" fmla="*/ 838795 h 2236787"/>
                <a:gd name="connsiteX235" fmla="*/ 2943248 w 3644022"/>
                <a:gd name="connsiteY235" fmla="*/ 838795 h 2236787"/>
                <a:gd name="connsiteX236" fmla="*/ 2943248 w 3644022"/>
                <a:gd name="connsiteY236" fmla="*/ 978594 h 2236787"/>
                <a:gd name="connsiteX237" fmla="*/ 2943248 w 3644022"/>
                <a:gd name="connsiteY237" fmla="*/ 1118393 h 2236787"/>
                <a:gd name="connsiteX238" fmla="*/ 2943248 w 3644022"/>
                <a:gd name="connsiteY238" fmla="*/ 1258188 h 2236787"/>
                <a:gd name="connsiteX239" fmla="*/ 2803094 w 3644022"/>
                <a:gd name="connsiteY239" fmla="*/ 1258188 h 2236787"/>
                <a:gd name="connsiteX240" fmla="*/ 2662940 w 3644022"/>
                <a:gd name="connsiteY240" fmla="*/ 1397988 h 2236787"/>
                <a:gd name="connsiteX241" fmla="*/ 2662940 w 3644022"/>
                <a:gd name="connsiteY241" fmla="*/ 1258189 h 2236787"/>
                <a:gd name="connsiteX242" fmla="*/ 2803094 w 3644022"/>
                <a:gd name="connsiteY242" fmla="*/ 1258189 h 2236787"/>
                <a:gd name="connsiteX243" fmla="*/ 2943248 w 3644022"/>
                <a:gd name="connsiteY243" fmla="*/ 1258189 h 2236787"/>
                <a:gd name="connsiteX244" fmla="*/ 2943248 w 3644022"/>
                <a:gd name="connsiteY244" fmla="*/ 1397988 h 2236787"/>
                <a:gd name="connsiteX245" fmla="*/ 2803094 w 3644022"/>
                <a:gd name="connsiteY245" fmla="*/ 1397988 h 2236787"/>
                <a:gd name="connsiteX246" fmla="*/ 2662940 w 3644022"/>
                <a:gd name="connsiteY246" fmla="*/ 1537789 h 2236787"/>
                <a:gd name="connsiteX247" fmla="*/ 2662940 w 3644022"/>
                <a:gd name="connsiteY247" fmla="*/ 1397990 h 2236787"/>
                <a:gd name="connsiteX248" fmla="*/ 2803094 w 3644022"/>
                <a:gd name="connsiteY248" fmla="*/ 1397990 h 2236787"/>
                <a:gd name="connsiteX249" fmla="*/ 2943248 w 3644022"/>
                <a:gd name="connsiteY249" fmla="*/ 1397990 h 2236787"/>
                <a:gd name="connsiteX250" fmla="*/ 2943248 w 3644022"/>
                <a:gd name="connsiteY250" fmla="*/ 1537789 h 2236787"/>
                <a:gd name="connsiteX251" fmla="*/ 2803094 w 3644022"/>
                <a:gd name="connsiteY251" fmla="*/ 1537789 h 2236787"/>
                <a:gd name="connsiteX252" fmla="*/ 2522785 w 3644022"/>
                <a:gd name="connsiteY252" fmla="*/ 838794 h 2236787"/>
                <a:gd name="connsiteX253" fmla="*/ 2522785 w 3644022"/>
                <a:gd name="connsiteY253" fmla="*/ 698995 h 2236787"/>
                <a:gd name="connsiteX254" fmla="*/ 2522785 w 3644022"/>
                <a:gd name="connsiteY254" fmla="*/ 559196 h 2236787"/>
                <a:gd name="connsiteX255" fmla="*/ 2522785 w 3644022"/>
                <a:gd name="connsiteY255" fmla="*/ 419397 h 2236787"/>
                <a:gd name="connsiteX256" fmla="*/ 2522785 w 3644022"/>
                <a:gd name="connsiteY256" fmla="*/ 279598 h 2236787"/>
                <a:gd name="connsiteX257" fmla="*/ 2522785 w 3644022"/>
                <a:gd name="connsiteY257" fmla="*/ 139799 h 2236787"/>
                <a:gd name="connsiteX258" fmla="*/ 2522785 w 3644022"/>
                <a:gd name="connsiteY258" fmla="*/ 0 h 2236787"/>
                <a:gd name="connsiteX259" fmla="*/ 2662939 w 3644022"/>
                <a:gd name="connsiteY259" fmla="*/ 0 h 2236787"/>
                <a:gd name="connsiteX260" fmla="*/ 2662939 w 3644022"/>
                <a:gd name="connsiteY260" fmla="*/ 139799 h 2236787"/>
                <a:gd name="connsiteX261" fmla="*/ 2662939 w 3644022"/>
                <a:gd name="connsiteY261" fmla="*/ 279598 h 2236787"/>
                <a:gd name="connsiteX262" fmla="*/ 2662939 w 3644022"/>
                <a:gd name="connsiteY262" fmla="*/ 419397 h 2236787"/>
                <a:gd name="connsiteX263" fmla="*/ 2662939 w 3644022"/>
                <a:gd name="connsiteY263" fmla="*/ 559196 h 2236787"/>
                <a:gd name="connsiteX264" fmla="*/ 2662939 w 3644022"/>
                <a:gd name="connsiteY264" fmla="*/ 698995 h 2236787"/>
                <a:gd name="connsiteX265" fmla="*/ 2662939 w 3644022"/>
                <a:gd name="connsiteY265" fmla="*/ 838794 h 2236787"/>
                <a:gd name="connsiteX266" fmla="*/ 2522785 w 3644022"/>
                <a:gd name="connsiteY266" fmla="*/ 1258188 h 2236787"/>
                <a:gd name="connsiteX267" fmla="*/ 2522785 w 3644022"/>
                <a:gd name="connsiteY267" fmla="*/ 1118393 h 2236787"/>
                <a:gd name="connsiteX268" fmla="*/ 2522785 w 3644022"/>
                <a:gd name="connsiteY268" fmla="*/ 978594 h 2236787"/>
                <a:gd name="connsiteX269" fmla="*/ 2522785 w 3644022"/>
                <a:gd name="connsiteY269" fmla="*/ 838795 h 2236787"/>
                <a:gd name="connsiteX270" fmla="*/ 2662939 w 3644022"/>
                <a:gd name="connsiteY270" fmla="*/ 838795 h 2236787"/>
                <a:gd name="connsiteX271" fmla="*/ 2662939 w 3644022"/>
                <a:gd name="connsiteY271" fmla="*/ 978594 h 2236787"/>
                <a:gd name="connsiteX272" fmla="*/ 2662939 w 3644022"/>
                <a:gd name="connsiteY272" fmla="*/ 1118393 h 2236787"/>
                <a:gd name="connsiteX273" fmla="*/ 2662939 w 3644022"/>
                <a:gd name="connsiteY273" fmla="*/ 1258188 h 2236787"/>
                <a:gd name="connsiteX274" fmla="*/ 2522785 w 3644022"/>
                <a:gd name="connsiteY274" fmla="*/ 1397988 h 2236787"/>
                <a:gd name="connsiteX275" fmla="*/ 2522785 w 3644022"/>
                <a:gd name="connsiteY275" fmla="*/ 1258189 h 2236787"/>
                <a:gd name="connsiteX276" fmla="*/ 2662939 w 3644022"/>
                <a:gd name="connsiteY276" fmla="*/ 1258189 h 2236787"/>
                <a:gd name="connsiteX277" fmla="*/ 2662939 w 3644022"/>
                <a:gd name="connsiteY277" fmla="*/ 1397988 h 2236787"/>
                <a:gd name="connsiteX278" fmla="*/ 2382630 w 3644022"/>
                <a:gd name="connsiteY278" fmla="*/ 838794 h 2236787"/>
                <a:gd name="connsiteX279" fmla="*/ 2382630 w 3644022"/>
                <a:gd name="connsiteY279" fmla="*/ 698995 h 2236787"/>
                <a:gd name="connsiteX280" fmla="*/ 2382630 w 3644022"/>
                <a:gd name="connsiteY280" fmla="*/ 559196 h 2236787"/>
                <a:gd name="connsiteX281" fmla="*/ 2382630 w 3644022"/>
                <a:gd name="connsiteY281" fmla="*/ 419397 h 2236787"/>
                <a:gd name="connsiteX282" fmla="*/ 2382630 w 3644022"/>
                <a:gd name="connsiteY282" fmla="*/ 279598 h 2236787"/>
                <a:gd name="connsiteX283" fmla="*/ 2382630 w 3644022"/>
                <a:gd name="connsiteY283" fmla="*/ 139799 h 2236787"/>
                <a:gd name="connsiteX284" fmla="*/ 2522784 w 3644022"/>
                <a:gd name="connsiteY284" fmla="*/ 139799 h 2236787"/>
                <a:gd name="connsiteX285" fmla="*/ 2522784 w 3644022"/>
                <a:gd name="connsiteY285" fmla="*/ 279598 h 2236787"/>
                <a:gd name="connsiteX286" fmla="*/ 2522784 w 3644022"/>
                <a:gd name="connsiteY286" fmla="*/ 419397 h 2236787"/>
                <a:gd name="connsiteX287" fmla="*/ 2522784 w 3644022"/>
                <a:gd name="connsiteY287" fmla="*/ 559196 h 2236787"/>
                <a:gd name="connsiteX288" fmla="*/ 2522784 w 3644022"/>
                <a:gd name="connsiteY288" fmla="*/ 698995 h 2236787"/>
                <a:gd name="connsiteX289" fmla="*/ 2522784 w 3644022"/>
                <a:gd name="connsiteY289" fmla="*/ 838794 h 2236787"/>
                <a:gd name="connsiteX290" fmla="*/ 2382630 w 3644022"/>
                <a:gd name="connsiteY290" fmla="*/ 1258188 h 2236787"/>
                <a:gd name="connsiteX291" fmla="*/ 2382630 w 3644022"/>
                <a:gd name="connsiteY291" fmla="*/ 1118393 h 2236787"/>
                <a:gd name="connsiteX292" fmla="*/ 2382630 w 3644022"/>
                <a:gd name="connsiteY292" fmla="*/ 978594 h 2236787"/>
                <a:gd name="connsiteX293" fmla="*/ 2382630 w 3644022"/>
                <a:gd name="connsiteY293" fmla="*/ 838795 h 2236787"/>
                <a:gd name="connsiteX294" fmla="*/ 2522784 w 3644022"/>
                <a:gd name="connsiteY294" fmla="*/ 838795 h 2236787"/>
                <a:gd name="connsiteX295" fmla="*/ 2522784 w 3644022"/>
                <a:gd name="connsiteY295" fmla="*/ 978594 h 2236787"/>
                <a:gd name="connsiteX296" fmla="*/ 2522784 w 3644022"/>
                <a:gd name="connsiteY296" fmla="*/ 1118393 h 2236787"/>
                <a:gd name="connsiteX297" fmla="*/ 2522784 w 3644022"/>
                <a:gd name="connsiteY297" fmla="*/ 1258188 h 2236787"/>
                <a:gd name="connsiteX298" fmla="*/ 2102321 w 3644022"/>
                <a:gd name="connsiteY298" fmla="*/ 838794 h 2236787"/>
                <a:gd name="connsiteX299" fmla="*/ 2102321 w 3644022"/>
                <a:gd name="connsiteY299" fmla="*/ 698995 h 2236787"/>
                <a:gd name="connsiteX300" fmla="*/ 2102321 w 3644022"/>
                <a:gd name="connsiteY300" fmla="*/ 559196 h 2236787"/>
                <a:gd name="connsiteX301" fmla="*/ 2102321 w 3644022"/>
                <a:gd name="connsiteY301" fmla="*/ 419397 h 2236787"/>
                <a:gd name="connsiteX302" fmla="*/ 2102321 w 3644022"/>
                <a:gd name="connsiteY302" fmla="*/ 279598 h 2236787"/>
                <a:gd name="connsiteX303" fmla="*/ 2102321 w 3644022"/>
                <a:gd name="connsiteY303" fmla="*/ 139799 h 2236787"/>
                <a:gd name="connsiteX304" fmla="*/ 2242475 w 3644022"/>
                <a:gd name="connsiteY304" fmla="*/ 139799 h 2236787"/>
                <a:gd name="connsiteX305" fmla="*/ 2382629 w 3644022"/>
                <a:gd name="connsiteY305" fmla="*/ 139799 h 2236787"/>
                <a:gd name="connsiteX306" fmla="*/ 2382629 w 3644022"/>
                <a:gd name="connsiteY306" fmla="*/ 279598 h 2236787"/>
                <a:gd name="connsiteX307" fmla="*/ 2382629 w 3644022"/>
                <a:gd name="connsiteY307" fmla="*/ 419397 h 2236787"/>
                <a:gd name="connsiteX308" fmla="*/ 2382629 w 3644022"/>
                <a:gd name="connsiteY308" fmla="*/ 559196 h 2236787"/>
                <a:gd name="connsiteX309" fmla="*/ 2382629 w 3644022"/>
                <a:gd name="connsiteY309" fmla="*/ 698995 h 2236787"/>
                <a:gd name="connsiteX310" fmla="*/ 2382629 w 3644022"/>
                <a:gd name="connsiteY310" fmla="*/ 838794 h 2236787"/>
                <a:gd name="connsiteX311" fmla="*/ 2242475 w 3644022"/>
                <a:gd name="connsiteY311" fmla="*/ 838794 h 2236787"/>
                <a:gd name="connsiteX312" fmla="*/ 2102321 w 3644022"/>
                <a:gd name="connsiteY312" fmla="*/ 1258188 h 2236787"/>
                <a:gd name="connsiteX313" fmla="*/ 2102321 w 3644022"/>
                <a:gd name="connsiteY313" fmla="*/ 1118393 h 2236787"/>
                <a:gd name="connsiteX314" fmla="*/ 2102321 w 3644022"/>
                <a:gd name="connsiteY314" fmla="*/ 978594 h 2236787"/>
                <a:gd name="connsiteX315" fmla="*/ 2102321 w 3644022"/>
                <a:gd name="connsiteY315" fmla="*/ 838795 h 2236787"/>
                <a:gd name="connsiteX316" fmla="*/ 2242475 w 3644022"/>
                <a:gd name="connsiteY316" fmla="*/ 838795 h 2236787"/>
                <a:gd name="connsiteX317" fmla="*/ 2382629 w 3644022"/>
                <a:gd name="connsiteY317" fmla="*/ 838795 h 2236787"/>
                <a:gd name="connsiteX318" fmla="*/ 2382629 w 3644022"/>
                <a:gd name="connsiteY318" fmla="*/ 978594 h 2236787"/>
                <a:gd name="connsiteX319" fmla="*/ 2382629 w 3644022"/>
                <a:gd name="connsiteY319" fmla="*/ 1118393 h 2236787"/>
                <a:gd name="connsiteX320" fmla="*/ 2382629 w 3644022"/>
                <a:gd name="connsiteY320" fmla="*/ 1258188 h 2236787"/>
                <a:gd name="connsiteX321" fmla="*/ 2242475 w 3644022"/>
                <a:gd name="connsiteY321" fmla="*/ 1258188 h 2236787"/>
                <a:gd name="connsiteX322" fmla="*/ 2242475 w 3644022"/>
                <a:gd name="connsiteY322" fmla="*/ 1258188 h 2236787"/>
                <a:gd name="connsiteX323" fmla="*/ 1962166 w 3644022"/>
                <a:gd name="connsiteY323" fmla="*/ 838794 h 2236787"/>
                <a:gd name="connsiteX324" fmla="*/ 1962166 w 3644022"/>
                <a:gd name="connsiteY324" fmla="*/ 698995 h 2236787"/>
                <a:gd name="connsiteX325" fmla="*/ 1962166 w 3644022"/>
                <a:gd name="connsiteY325" fmla="*/ 559196 h 2236787"/>
                <a:gd name="connsiteX326" fmla="*/ 1962166 w 3644022"/>
                <a:gd name="connsiteY326" fmla="*/ 419397 h 2236787"/>
                <a:gd name="connsiteX327" fmla="*/ 1962166 w 3644022"/>
                <a:gd name="connsiteY327" fmla="*/ 279598 h 2236787"/>
                <a:gd name="connsiteX328" fmla="*/ 1962166 w 3644022"/>
                <a:gd name="connsiteY328" fmla="*/ 139799 h 2236787"/>
                <a:gd name="connsiteX329" fmla="*/ 2102320 w 3644022"/>
                <a:gd name="connsiteY329" fmla="*/ 139799 h 2236787"/>
                <a:gd name="connsiteX330" fmla="*/ 2102320 w 3644022"/>
                <a:gd name="connsiteY330" fmla="*/ 279598 h 2236787"/>
                <a:gd name="connsiteX331" fmla="*/ 2102320 w 3644022"/>
                <a:gd name="connsiteY331" fmla="*/ 419397 h 2236787"/>
                <a:gd name="connsiteX332" fmla="*/ 2102320 w 3644022"/>
                <a:gd name="connsiteY332" fmla="*/ 559196 h 2236787"/>
                <a:gd name="connsiteX333" fmla="*/ 2102320 w 3644022"/>
                <a:gd name="connsiteY333" fmla="*/ 698995 h 2236787"/>
                <a:gd name="connsiteX334" fmla="*/ 2102320 w 3644022"/>
                <a:gd name="connsiteY334" fmla="*/ 838794 h 2236787"/>
                <a:gd name="connsiteX335" fmla="*/ 1962166 w 3644022"/>
                <a:gd name="connsiteY335" fmla="*/ 1258188 h 2236787"/>
                <a:gd name="connsiteX336" fmla="*/ 1962166 w 3644022"/>
                <a:gd name="connsiteY336" fmla="*/ 1118393 h 2236787"/>
                <a:gd name="connsiteX337" fmla="*/ 1962166 w 3644022"/>
                <a:gd name="connsiteY337" fmla="*/ 978594 h 2236787"/>
                <a:gd name="connsiteX338" fmla="*/ 1962166 w 3644022"/>
                <a:gd name="connsiteY338" fmla="*/ 838795 h 2236787"/>
                <a:gd name="connsiteX339" fmla="*/ 2102320 w 3644022"/>
                <a:gd name="connsiteY339" fmla="*/ 838795 h 2236787"/>
                <a:gd name="connsiteX340" fmla="*/ 2102320 w 3644022"/>
                <a:gd name="connsiteY340" fmla="*/ 978594 h 2236787"/>
                <a:gd name="connsiteX341" fmla="*/ 2102320 w 3644022"/>
                <a:gd name="connsiteY341" fmla="*/ 1118393 h 2236787"/>
                <a:gd name="connsiteX342" fmla="*/ 2102320 w 3644022"/>
                <a:gd name="connsiteY342" fmla="*/ 1258188 h 2236787"/>
                <a:gd name="connsiteX343" fmla="*/ 1962166 w 3644022"/>
                <a:gd name="connsiteY343" fmla="*/ 1397988 h 2236787"/>
                <a:gd name="connsiteX344" fmla="*/ 1962166 w 3644022"/>
                <a:gd name="connsiteY344" fmla="*/ 1258189 h 2236787"/>
                <a:gd name="connsiteX345" fmla="*/ 2102320 w 3644022"/>
                <a:gd name="connsiteY345" fmla="*/ 1258189 h 2236787"/>
                <a:gd name="connsiteX346" fmla="*/ 2102320 w 3644022"/>
                <a:gd name="connsiteY346" fmla="*/ 1397988 h 2236787"/>
                <a:gd name="connsiteX347" fmla="*/ 1681857 w 3644022"/>
                <a:gd name="connsiteY347" fmla="*/ 838794 h 2236787"/>
                <a:gd name="connsiteX348" fmla="*/ 1681857 w 3644022"/>
                <a:gd name="connsiteY348" fmla="*/ 698995 h 2236787"/>
                <a:gd name="connsiteX349" fmla="*/ 1681857 w 3644022"/>
                <a:gd name="connsiteY349" fmla="*/ 559196 h 2236787"/>
                <a:gd name="connsiteX350" fmla="*/ 1681857 w 3644022"/>
                <a:gd name="connsiteY350" fmla="*/ 419397 h 2236787"/>
                <a:gd name="connsiteX351" fmla="*/ 1681857 w 3644022"/>
                <a:gd name="connsiteY351" fmla="*/ 279598 h 2236787"/>
                <a:gd name="connsiteX352" fmla="*/ 1681857 w 3644022"/>
                <a:gd name="connsiteY352" fmla="*/ 139799 h 2236787"/>
                <a:gd name="connsiteX353" fmla="*/ 1822011 w 3644022"/>
                <a:gd name="connsiteY353" fmla="*/ 139799 h 2236787"/>
                <a:gd name="connsiteX354" fmla="*/ 1962165 w 3644022"/>
                <a:gd name="connsiteY354" fmla="*/ 139799 h 2236787"/>
                <a:gd name="connsiteX355" fmla="*/ 1962165 w 3644022"/>
                <a:gd name="connsiteY355" fmla="*/ 279598 h 2236787"/>
                <a:gd name="connsiteX356" fmla="*/ 1962165 w 3644022"/>
                <a:gd name="connsiteY356" fmla="*/ 419397 h 2236787"/>
                <a:gd name="connsiteX357" fmla="*/ 1962165 w 3644022"/>
                <a:gd name="connsiteY357" fmla="*/ 559196 h 2236787"/>
                <a:gd name="connsiteX358" fmla="*/ 1962165 w 3644022"/>
                <a:gd name="connsiteY358" fmla="*/ 698995 h 2236787"/>
                <a:gd name="connsiteX359" fmla="*/ 1962165 w 3644022"/>
                <a:gd name="connsiteY359" fmla="*/ 838794 h 2236787"/>
                <a:gd name="connsiteX360" fmla="*/ 1822011 w 3644022"/>
                <a:gd name="connsiteY360" fmla="*/ 838794 h 2236787"/>
                <a:gd name="connsiteX361" fmla="*/ 1681857 w 3644022"/>
                <a:gd name="connsiteY361" fmla="*/ 1258188 h 2236787"/>
                <a:gd name="connsiteX362" fmla="*/ 1681857 w 3644022"/>
                <a:gd name="connsiteY362" fmla="*/ 1118393 h 2236787"/>
                <a:gd name="connsiteX363" fmla="*/ 1681857 w 3644022"/>
                <a:gd name="connsiteY363" fmla="*/ 978594 h 2236787"/>
                <a:gd name="connsiteX364" fmla="*/ 1681857 w 3644022"/>
                <a:gd name="connsiteY364" fmla="*/ 838795 h 2236787"/>
                <a:gd name="connsiteX365" fmla="*/ 1822011 w 3644022"/>
                <a:gd name="connsiteY365" fmla="*/ 838795 h 2236787"/>
                <a:gd name="connsiteX366" fmla="*/ 1962165 w 3644022"/>
                <a:gd name="connsiteY366" fmla="*/ 838795 h 2236787"/>
                <a:gd name="connsiteX367" fmla="*/ 1962165 w 3644022"/>
                <a:gd name="connsiteY367" fmla="*/ 978594 h 2236787"/>
                <a:gd name="connsiteX368" fmla="*/ 1962165 w 3644022"/>
                <a:gd name="connsiteY368" fmla="*/ 1118393 h 2236787"/>
                <a:gd name="connsiteX369" fmla="*/ 1962165 w 3644022"/>
                <a:gd name="connsiteY369" fmla="*/ 1258188 h 2236787"/>
                <a:gd name="connsiteX370" fmla="*/ 1822011 w 3644022"/>
                <a:gd name="connsiteY370" fmla="*/ 1258188 h 2236787"/>
                <a:gd name="connsiteX371" fmla="*/ 1681857 w 3644022"/>
                <a:gd name="connsiteY371" fmla="*/ 1397988 h 2236787"/>
                <a:gd name="connsiteX372" fmla="*/ 1681857 w 3644022"/>
                <a:gd name="connsiteY372" fmla="*/ 1258189 h 2236787"/>
                <a:gd name="connsiteX373" fmla="*/ 1822011 w 3644022"/>
                <a:gd name="connsiteY373" fmla="*/ 1258189 h 2236787"/>
                <a:gd name="connsiteX374" fmla="*/ 1822011 w 3644022"/>
                <a:gd name="connsiteY374" fmla="*/ 1258189 h 2236787"/>
                <a:gd name="connsiteX375" fmla="*/ 1962165 w 3644022"/>
                <a:gd name="connsiteY375" fmla="*/ 1258189 h 2236787"/>
                <a:gd name="connsiteX376" fmla="*/ 1962165 w 3644022"/>
                <a:gd name="connsiteY376" fmla="*/ 1397988 h 2236787"/>
                <a:gd name="connsiteX377" fmla="*/ 1822011 w 3644022"/>
                <a:gd name="connsiteY377" fmla="*/ 1397988 h 2236787"/>
                <a:gd name="connsiteX378" fmla="*/ 1681857 w 3644022"/>
                <a:gd name="connsiteY378" fmla="*/ 1537789 h 2236787"/>
                <a:gd name="connsiteX379" fmla="*/ 1681857 w 3644022"/>
                <a:gd name="connsiteY379" fmla="*/ 1397990 h 2236787"/>
                <a:gd name="connsiteX380" fmla="*/ 1822011 w 3644022"/>
                <a:gd name="connsiteY380" fmla="*/ 1397990 h 2236787"/>
                <a:gd name="connsiteX381" fmla="*/ 1962165 w 3644022"/>
                <a:gd name="connsiteY381" fmla="*/ 1397990 h 2236787"/>
                <a:gd name="connsiteX382" fmla="*/ 1962165 w 3644022"/>
                <a:gd name="connsiteY382" fmla="*/ 1537789 h 2236787"/>
                <a:gd name="connsiteX383" fmla="*/ 1822011 w 3644022"/>
                <a:gd name="connsiteY383" fmla="*/ 1537789 h 2236787"/>
                <a:gd name="connsiteX384" fmla="*/ 1541702 w 3644022"/>
                <a:gd name="connsiteY384" fmla="*/ 838794 h 2236787"/>
                <a:gd name="connsiteX385" fmla="*/ 1541702 w 3644022"/>
                <a:gd name="connsiteY385" fmla="*/ 698995 h 2236787"/>
                <a:gd name="connsiteX386" fmla="*/ 1541702 w 3644022"/>
                <a:gd name="connsiteY386" fmla="*/ 559196 h 2236787"/>
                <a:gd name="connsiteX387" fmla="*/ 1541702 w 3644022"/>
                <a:gd name="connsiteY387" fmla="*/ 419397 h 2236787"/>
                <a:gd name="connsiteX388" fmla="*/ 1541702 w 3644022"/>
                <a:gd name="connsiteY388" fmla="*/ 279598 h 2236787"/>
                <a:gd name="connsiteX389" fmla="*/ 1541702 w 3644022"/>
                <a:gd name="connsiteY389" fmla="*/ 139799 h 2236787"/>
                <a:gd name="connsiteX390" fmla="*/ 1681856 w 3644022"/>
                <a:gd name="connsiteY390" fmla="*/ 139799 h 2236787"/>
                <a:gd name="connsiteX391" fmla="*/ 1681856 w 3644022"/>
                <a:gd name="connsiteY391" fmla="*/ 279598 h 2236787"/>
                <a:gd name="connsiteX392" fmla="*/ 1681856 w 3644022"/>
                <a:gd name="connsiteY392" fmla="*/ 419397 h 2236787"/>
                <a:gd name="connsiteX393" fmla="*/ 1681856 w 3644022"/>
                <a:gd name="connsiteY393" fmla="*/ 559196 h 2236787"/>
                <a:gd name="connsiteX394" fmla="*/ 1681856 w 3644022"/>
                <a:gd name="connsiteY394" fmla="*/ 698995 h 2236787"/>
                <a:gd name="connsiteX395" fmla="*/ 1681856 w 3644022"/>
                <a:gd name="connsiteY395" fmla="*/ 838794 h 2236787"/>
                <a:gd name="connsiteX396" fmla="*/ 1541702 w 3644022"/>
                <a:gd name="connsiteY396" fmla="*/ 1258188 h 2236787"/>
                <a:gd name="connsiteX397" fmla="*/ 1541702 w 3644022"/>
                <a:gd name="connsiteY397" fmla="*/ 1118393 h 2236787"/>
                <a:gd name="connsiteX398" fmla="*/ 1541702 w 3644022"/>
                <a:gd name="connsiteY398" fmla="*/ 978594 h 2236787"/>
                <a:gd name="connsiteX399" fmla="*/ 1541702 w 3644022"/>
                <a:gd name="connsiteY399" fmla="*/ 838795 h 2236787"/>
                <a:gd name="connsiteX400" fmla="*/ 1681856 w 3644022"/>
                <a:gd name="connsiteY400" fmla="*/ 838795 h 2236787"/>
                <a:gd name="connsiteX401" fmla="*/ 1681856 w 3644022"/>
                <a:gd name="connsiteY401" fmla="*/ 978594 h 2236787"/>
                <a:gd name="connsiteX402" fmla="*/ 1681856 w 3644022"/>
                <a:gd name="connsiteY402" fmla="*/ 1118393 h 2236787"/>
                <a:gd name="connsiteX403" fmla="*/ 1681856 w 3644022"/>
                <a:gd name="connsiteY403" fmla="*/ 1258188 h 2236787"/>
                <a:gd name="connsiteX404" fmla="*/ 1541702 w 3644022"/>
                <a:gd name="connsiteY404" fmla="*/ 1397988 h 2236787"/>
                <a:gd name="connsiteX405" fmla="*/ 1541702 w 3644022"/>
                <a:gd name="connsiteY405" fmla="*/ 1258189 h 2236787"/>
                <a:gd name="connsiteX406" fmla="*/ 1681856 w 3644022"/>
                <a:gd name="connsiteY406" fmla="*/ 1258189 h 2236787"/>
                <a:gd name="connsiteX407" fmla="*/ 1681856 w 3644022"/>
                <a:gd name="connsiteY407" fmla="*/ 1397988 h 2236787"/>
                <a:gd name="connsiteX408" fmla="*/ 1401547 w 3644022"/>
                <a:gd name="connsiteY408" fmla="*/ 838794 h 2236787"/>
                <a:gd name="connsiteX409" fmla="*/ 1401547 w 3644022"/>
                <a:gd name="connsiteY409" fmla="*/ 698995 h 2236787"/>
                <a:gd name="connsiteX410" fmla="*/ 1401547 w 3644022"/>
                <a:gd name="connsiteY410" fmla="*/ 559196 h 2236787"/>
                <a:gd name="connsiteX411" fmla="*/ 1401547 w 3644022"/>
                <a:gd name="connsiteY411" fmla="*/ 419397 h 2236787"/>
                <a:gd name="connsiteX412" fmla="*/ 1401547 w 3644022"/>
                <a:gd name="connsiteY412" fmla="*/ 279598 h 2236787"/>
                <a:gd name="connsiteX413" fmla="*/ 1401547 w 3644022"/>
                <a:gd name="connsiteY413" fmla="*/ 139799 h 2236787"/>
                <a:gd name="connsiteX414" fmla="*/ 1541701 w 3644022"/>
                <a:gd name="connsiteY414" fmla="*/ 139799 h 2236787"/>
                <a:gd name="connsiteX415" fmla="*/ 1541701 w 3644022"/>
                <a:gd name="connsiteY415" fmla="*/ 279598 h 2236787"/>
                <a:gd name="connsiteX416" fmla="*/ 1541701 w 3644022"/>
                <a:gd name="connsiteY416" fmla="*/ 419397 h 2236787"/>
                <a:gd name="connsiteX417" fmla="*/ 1541701 w 3644022"/>
                <a:gd name="connsiteY417" fmla="*/ 559196 h 2236787"/>
                <a:gd name="connsiteX418" fmla="*/ 1541701 w 3644022"/>
                <a:gd name="connsiteY418" fmla="*/ 698995 h 2236787"/>
                <a:gd name="connsiteX419" fmla="*/ 1541701 w 3644022"/>
                <a:gd name="connsiteY419" fmla="*/ 838794 h 2236787"/>
                <a:gd name="connsiteX420" fmla="*/ 1401547 w 3644022"/>
                <a:gd name="connsiteY420" fmla="*/ 1258188 h 2236787"/>
                <a:gd name="connsiteX421" fmla="*/ 1401547 w 3644022"/>
                <a:gd name="connsiteY421" fmla="*/ 1118393 h 2236787"/>
                <a:gd name="connsiteX422" fmla="*/ 1401547 w 3644022"/>
                <a:gd name="connsiteY422" fmla="*/ 978594 h 2236787"/>
                <a:gd name="connsiteX423" fmla="*/ 1401547 w 3644022"/>
                <a:gd name="connsiteY423" fmla="*/ 838795 h 2236787"/>
                <a:gd name="connsiteX424" fmla="*/ 1541701 w 3644022"/>
                <a:gd name="connsiteY424" fmla="*/ 838795 h 2236787"/>
                <a:gd name="connsiteX425" fmla="*/ 1541701 w 3644022"/>
                <a:gd name="connsiteY425" fmla="*/ 978594 h 2236787"/>
                <a:gd name="connsiteX426" fmla="*/ 1541701 w 3644022"/>
                <a:gd name="connsiteY426" fmla="*/ 1118393 h 2236787"/>
                <a:gd name="connsiteX427" fmla="*/ 1541701 w 3644022"/>
                <a:gd name="connsiteY427" fmla="*/ 1258188 h 2236787"/>
                <a:gd name="connsiteX428" fmla="*/ 1121238 w 3644022"/>
                <a:gd name="connsiteY428" fmla="*/ 838794 h 2236787"/>
                <a:gd name="connsiteX429" fmla="*/ 1121238 w 3644022"/>
                <a:gd name="connsiteY429" fmla="*/ 698995 h 2236787"/>
                <a:gd name="connsiteX430" fmla="*/ 1121238 w 3644022"/>
                <a:gd name="connsiteY430" fmla="*/ 559196 h 2236787"/>
                <a:gd name="connsiteX431" fmla="*/ 1121238 w 3644022"/>
                <a:gd name="connsiteY431" fmla="*/ 419397 h 2236787"/>
                <a:gd name="connsiteX432" fmla="*/ 1121238 w 3644022"/>
                <a:gd name="connsiteY432" fmla="*/ 279598 h 2236787"/>
                <a:gd name="connsiteX433" fmla="*/ 1121238 w 3644022"/>
                <a:gd name="connsiteY433" fmla="*/ 139799 h 2236787"/>
                <a:gd name="connsiteX434" fmla="*/ 1261392 w 3644022"/>
                <a:gd name="connsiteY434" fmla="*/ 139799 h 2236787"/>
                <a:gd name="connsiteX435" fmla="*/ 1401546 w 3644022"/>
                <a:gd name="connsiteY435" fmla="*/ 139799 h 2236787"/>
                <a:gd name="connsiteX436" fmla="*/ 1401546 w 3644022"/>
                <a:gd name="connsiteY436" fmla="*/ 279598 h 2236787"/>
                <a:gd name="connsiteX437" fmla="*/ 1401546 w 3644022"/>
                <a:gd name="connsiteY437" fmla="*/ 419397 h 2236787"/>
                <a:gd name="connsiteX438" fmla="*/ 1401546 w 3644022"/>
                <a:gd name="connsiteY438" fmla="*/ 559196 h 2236787"/>
                <a:gd name="connsiteX439" fmla="*/ 1401546 w 3644022"/>
                <a:gd name="connsiteY439" fmla="*/ 698995 h 2236787"/>
                <a:gd name="connsiteX440" fmla="*/ 1401546 w 3644022"/>
                <a:gd name="connsiteY440" fmla="*/ 838794 h 2236787"/>
                <a:gd name="connsiteX441" fmla="*/ 1261392 w 3644022"/>
                <a:gd name="connsiteY441" fmla="*/ 838794 h 2236787"/>
                <a:gd name="connsiteX442" fmla="*/ 1121238 w 3644022"/>
                <a:gd name="connsiteY442" fmla="*/ 1258188 h 2236787"/>
                <a:gd name="connsiteX443" fmla="*/ 1121238 w 3644022"/>
                <a:gd name="connsiteY443" fmla="*/ 1118393 h 2236787"/>
                <a:gd name="connsiteX444" fmla="*/ 1121238 w 3644022"/>
                <a:gd name="connsiteY444" fmla="*/ 978594 h 2236787"/>
                <a:gd name="connsiteX445" fmla="*/ 1121238 w 3644022"/>
                <a:gd name="connsiteY445" fmla="*/ 838795 h 2236787"/>
                <a:gd name="connsiteX446" fmla="*/ 1261392 w 3644022"/>
                <a:gd name="connsiteY446" fmla="*/ 838795 h 2236787"/>
                <a:gd name="connsiteX447" fmla="*/ 1401546 w 3644022"/>
                <a:gd name="connsiteY447" fmla="*/ 838795 h 2236787"/>
                <a:gd name="connsiteX448" fmla="*/ 1401546 w 3644022"/>
                <a:gd name="connsiteY448" fmla="*/ 978594 h 2236787"/>
                <a:gd name="connsiteX449" fmla="*/ 1401546 w 3644022"/>
                <a:gd name="connsiteY449" fmla="*/ 1118393 h 2236787"/>
                <a:gd name="connsiteX450" fmla="*/ 1401546 w 3644022"/>
                <a:gd name="connsiteY450" fmla="*/ 1258188 h 2236787"/>
                <a:gd name="connsiteX451" fmla="*/ 1261392 w 3644022"/>
                <a:gd name="connsiteY451" fmla="*/ 1258188 h 2236787"/>
                <a:gd name="connsiteX452" fmla="*/ 1261392 w 3644022"/>
                <a:gd name="connsiteY452" fmla="*/ 1258188 h 2236787"/>
                <a:gd name="connsiteX453" fmla="*/ 981083 w 3644022"/>
                <a:gd name="connsiteY453" fmla="*/ 838794 h 2236787"/>
                <a:gd name="connsiteX454" fmla="*/ 981083 w 3644022"/>
                <a:gd name="connsiteY454" fmla="*/ 698995 h 2236787"/>
                <a:gd name="connsiteX455" fmla="*/ 981083 w 3644022"/>
                <a:gd name="connsiteY455" fmla="*/ 559196 h 2236787"/>
                <a:gd name="connsiteX456" fmla="*/ 981083 w 3644022"/>
                <a:gd name="connsiteY456" fmla="*/ 419397 h 2236787"/>
                <a:gd name="connsiteX457" fmla="*/ 981083 w 3644022"/>
                <a:gd name="connsiteY457" fmla="*/ 279598 h 2236787"/>
                <a:gd name="connsiteX458" fmla="*/ 981083 w 3644022"/>
                <a:gd name="connsiteY458" fmla="*/ 139799 h 2236787"/>
                <a:gd name="connsiteX459" fmla="*/ 981083 w 3644022"/>
                <a:gd name="connsiteY459" fmla="*/ 0 h 2236787"/>
                <a:gd name="connsiteX460" fmla="*/ 1121237 w 3644022"/>
                <a:gd name="connsiteY460" fmla="*/ 0 h 2236787"/>
                <a:gd name="connsiteX461" fmla="*/ 1121237 w 3644022"/>
                <a:gd name="connsiteY461" fmla="*/ 139799 h 2236787"/>
                <a:gd name="connsiteX462" fmla="*/ 1121237 w 3644022"/>
                <a:gd name="connsiteY462" fmla="*/ 279598 h 2236787"/>
                <a:gd name="connsiteX463" fmla="*/ 1121237 w 3644022"/>
                <a:gd name="connsiteY463" fmla="*/ 419397 h 2236787"/>
                <a:gd name="connsiteX464" fmla="*/ 1121237 w 3644022"/>
                <a:gd name="connsiteY464" fmla="*/ 559196 h 2236787"/>
                <a:gd name="connsiteX465" fmla="*/ 1121237 w 3644022"/>
                <a:gd name="connsiteY465" fmla="*/ 698995 h 2236787"/>
                <a:gd name="connsiteX466" fmla="*/ 1121237 w 3644022"/>
                <a:gd name="connsiteY466" fmla="*/ 838794 h 2236787"/>
                <a:gd name="connsiteX467" fmla="*/ 981083 w 3644022"/>
                <a:gd name="connsiteY467" fmla="*/ 1258188 h 2236787"/>
                <a:gd name="connsiteX468" fmla="*/ 981083 w 3644022"/>
                <a:gd name="connsiteY468" fmla="*/ 1118393 h 2236787"/>
                <a:gd name="connsiteX469" fmla="*/ 981083 w 3644022"/>
                <a:gd name="connsiteY469" fmla="*/ 978594 h 2236787"/>
                <a:gd name="connsiteX470" fmla="*/ 981083 w 3644022"/>
                <a:gd name="connsiteY470" fmla="*/ 838795 h 2236787"/>
                <a:gd name="connsiteX471" fmla="*/ 1121237 w 3644022"/>
                <a:gd name="connsiteY471" fmla="*/ 838795 h 2236787"/>
                <a:gd name="connsiteX472" fmla="*/ 1121237 w 3644022"/>
                <a:gd name="connsiteY472" fmla="*/ 978594 h 2236787"/>
                <a:gd name="connsiteX473" fmla="*/ 1121237 w 3644022"/>
                <a:gd name="connsiteY473" fmla="*/ 1118393 h 2236787"/>
                <a:gd name="connsiteX474" fmla="*/ 1121237 w 3644022"/>
                <a:gd name="connsiteY474" fmla="*/ 1258188 h 2236787"/>
                <a:gd name="connsiteX475" fmla="*/ 981083 w 3644022"/>
                <a:gd name="connsiteY475" fmla="*/ 1397988 h 2236787"/>
                <a:gd name="connsiteX476" fmla="*/ 981083 w 3644022"/>
                <a:gd name="connsiteY476" fmla="*/ 1258189 h 2236787"/>
                <a:gd name="connsiteX477" fmla="*/ 1121237 w 3644022"/>
                <a:gd name="connsiteY477" fmla="*/ 1258189 h 2236787"/>
                <a:gd name="connsiteX478" fmla="*/ 1121237 w 3644022"/>
                <a:gd name="connsiteY478" fmla="*/ 1397988 h 2236787"/>
                <a:gd name="connsiteX479" fmla="*/ 840928 w 3644022"/>
                <a:gd name="connsiteY479" fmla="*/ 838794 h 2236787"/>
                <a:gd name="connsiteX480" fmla="*/ 840928 w 3644022"/>
                <a:gd name="connsiteY480" fmla="*/ 698995 h 2236787"/>
                <a:gd name="connsiteX481" fmla="*/ 840928 w 3644022"/>
                <a:gd name="connsiteY481" fmla="*/ 559196 h 2236787"/>
                <a:gd name="connsiteX482" fmla="*/ 840928 w 3644022"/>
                <a:gd name="connsiteY482" fmla="*/ 419397 h 2236787"/>
                <a:gd name="connsiteX483" fmla="*/ 840928 w 3644022"/>
                <a:gd name="connsiteY483" fmla="*/ 279598 h 2236787"/>
                <a:gd name="connsiteX484" fmla="*/ 840928 w 3644022"/>
                <a:gd name="connsiteY484" fmla="*/ 139799 h 2236787"/>
                <a:gd name="connsiteX485" fmla="*/ 840928 w 3644022"/>
                <a:gd name="connsiteY485" fmla="*/ 0 h 2236787"/>
                <a:gd name="connsiteX486" fmla="*/ 981082 w 3644022"/>
                <a:gd name="connsiteY486" fmla="*/ 0 h 2236787"/>
                <a:gd name="connsiteX487" fmla="*/ 981082 w 3644022"/>
                <a:gd name="connsiteY487" fmla="*/ 139799 h 2236787"/>
                <a:gd name="connsiteX488" fmla="*/ 981082 w 3644022"/>
                <a:gd name="connsiteY488" fmla="*/ 279598 h 2236787"/>
                <a:gd name="connsiteX489" fmla="*/ 981082 w 3644022"/>
                <a:gd name="connsiteY489" fmla="*/ 419397 h 2236787"/>
                <a:gd name="connsiteX490" fmla="*/ 981082 w 3644022"/>
                <a:gd name="connsiteY490" fmla="*/ 559196 h 2236787"/>
                <a:gd name="connsiteX491" fmla="*/ 981082 w 3644022"/>
                <a:gd name="connsiteY491" fmla="*/ 698995 h 2236787"/>
                <a:gd name="connsiteX492" fmla="*/ 981082 w 3644022"/>
                <a:gd name="connsiteY492" fmla="*/ 838794 h 2236787"/>
                <a:gd name="connsiteX493" fmla="*/ 840928 w 3644022"/>
                <a:gd name="connsiteY493" fmla="*/ 1258188 h 2236787"/>
                <a:gd name="connsiteX494" fmla="*/ 840928 w 3644022"/>
                <a:gd name="connsiteY494" fmla="*/ 1118393 h 2236787"/>
                <a:gd name="connsiteX495" fmla="*/ 840928 w 3644022"/>
                <a:gd name="connsiteY495" fmla="*/ 978594 h 2236787"/>
                <a:gd name="connsiteX496" fmla="*/ 840928 w 3644022"/>
                <a:gd name="connsiteY496" fmla="*/ 838795 h 2236787"/>
                <a:gd name="connsiteX497" fmla="*/ 981082 w 3644022"/>
                <a:gd name="connsiteY497" fmla="*/ 838795 h 2236787"/>
                <a:gd name="connsiteX498" fmla="*/ 981082 w 3644022"/>
                <a:gd name="connsiteY498" fmla="*/ 978594 h 2236787"/>
                <a:gd name="connsiteX499" fmla="*/ 981082 w 3644022"/>
                <a:gd name="connsiteY499" fmla="*/ 1118393 h 2236787"/>
                <a:gd name="connsiteX500" fmla="*/ 981082 w 3644022"/>
                <a:gd name="connsiteY500" fmla="*/ 1258188 h 2236787"/>
                <a:gd name="connsiteX501" fmla="*/ 840928 w 3644022"/>
                <a:gd name="connsiteY501" fmla="*/ 1397988 h 2236787"/>
                <a:gd name="connsiteX502" fmla="*/ 840928 w 3644022"/>
                <a:gd name="connsiteY502" fmla="*/ 1258189 h 2236787"/>
                <a:gd name="connsiteX503" fmla="*/ 981082 w 3644022"/>
                <a:gd name="connsiteY503" fmla="*/ 1258189 h 2236787"/>
                <a:gd name="connsiteX504" fmla="*/ 981082 w 3644022"/>
                <a:gd name="connsiteY504" fmla="*/ 1397988 h 2236787"/>
                <a:gd name="connsiteX505" fmla="*/ 840928 w 3644022"/>
                <a:gd name="connsiteY505" fmla="*/ 1537789 h 2236787"/>
                <a:gd name="connsiteX506" fmla="*/ 840928 w 3644022"/>
                <a:gd name="connsiteY506" fmla="*/ 1397990 h 2236787"/>
                <a:gd name="connsiteX507" fmla="*/ 981082 w 3644022"/>
                <a:gd name="connsiteY507" fmla="*/ 1397990 h 2236787"/>
                <a:gd name="connsiteX508" fmla="*/ 981082 w 3644022"/>
                <a:gd name="connsiteY508" fmla="*/ 1537789 h 2236787"/>
                <a:gd name="connsiteX509" fmla="*/ 560619 w 3644022"/>
                <a:gd name="connsiteY509" fmla="*/ 838794 h 2236787"/>
                <a:gd name="connsiteX510" fmla="*/ 560619 w 3644022"/>
                <a:gd name="connsiteY510" fmla="*/ 698995 h 2236787"/>
                <a:gd name="connsiteX511" fmla="*/ 560619 w 3644022"/>
                <a:gd name="connsiteY511" fmla="*/ 559196 h 2236787"/>
                <a:gd name="connsiteX512" fmla="*/ 560619 w 3644022"/>
                <a:gd name="connsiteY512" fmla="*/ 419397 h 2236787"/>
                <a:gd name="connsiteX513" fmla="*/ 560619 w 3644022"/>
                <a:gd name="connsiteY513" fmla="*/ 279598 h 2236787"/>
                <a:gd name="connsiteX514" fmla="*/ 560619 w 3644022"/>
                <a:gd name="connsiteY514" fmla="*/ 139799 h 2236787"/>
                <a:gd name="connsiteX515" fmla="*/ 560619 w 3644022"/>
                <a:gd name="connsiteY515" fmla="*/ 0 h 2236787"/>
                <a:gd name="connsiteX516" fmla="*/ 700773 w 3644022"/>
                <a:gd name="connsiteY516" fmla="*/ 0 h 2236787"/>
                <a:gd name="connsiteX517" fmla="*/ 840927 w 3644022"/>
                <a:gd name="connsiteY517" fmla="*/ 0 h 2236787"/>
                <a:gd name="connsiteX518" fmla="*/ 840927 w 3644022"/>
                <a:gd name="connsiteY518" fmla="*/ 139799 h 2236787"/>
                <a:gd name="connsiteX519" fmla="*/ 840927 w 3644022"/>
                <a:gd name="connsiteY519" fmla="*/ 279598 h 2236787"/>
                <a:gd name="connsiteX520" fmla="*/ 840927 w 3644022"/>
                <a:gd name="connsiteY520" fmla="*/ 419397 h 2236787"/>
                <a:gd name="connsiteX521" fmla="*/ 840927 w 3644022"/>
                <a:gd name="connsiteY521" fmla="*/ 559196 h 2236787"/>
                <a:gd name="connsiteX522" fmla="*/ 840927 w 3644022"/>
                <a:gd name="connsiteY522" fmla="*/ 698995 h 2236787"/>
                <a:gd name="connsiteX523" fmla="*/ 840927 w 3644022"/>
                <a:gd name="connsiteY523" fmla="*/ 838794 h 2236787"/>
                <a:gd name="connsiteX524" fmla="*/ 700773 w 3644022"/>
                <a:gd name="connsiteY524" fmla="*/ 838794 h 2236787"/>
                <a:gd name="connsiteX525" fmla="*/ 560619 w 3644022"/>
                <a:gd name="connsiteY525" fmla="*/ 1258188 h 2236787"/>
                <a:gd name="connsiteX526" fmla="*/ 560619 w 3644022"/>
                <a:gd name="connsiteY526" fmla="*/ 1118393 h 2236787"/>
                <a:gd name="connsiteX527" fmla="*/ 560619 w 3644022"/>
                <a:gd name="connsiteY527" fmla="*/ 978594 h 2236787"/>
                <a:gd name="connsiteX528" fmla="*/ 560619 w 3644022"/>
                <a:gd name="connsiteY528" fmla="*/ 838795 h 2236787"/>
                <a:gd name="connsiteX529" fmla="*/ 700773 w 3644022"/>
                <a:gd name="connsiteY529" fmla="*/ 838795 h 2236787"/>
                <a:gd name="connsiteX530" fmla="*/ 840927 w 3644022"/>
                <a:gd name="connsiteY530" fmla="*/ 838795 h 2236787"/>
                <a:gd name="connsiteX531" fmla="*/ 840927 w 3644022"/>
                <a:gd name="connsiteY531" fmla="*/ 978594 h 2236787"/>
                <a:gd name="connsiteX532" fmla="*/ 840927 w 3644022"/>
                <a:gd name="connsiteY532" fmla="*/ 1118393 h 2236787"/>
                <a:gd name="connsiteX533" fmla="*/ 840927 w 3644022"/>
                <a:gd name="connsiteY533" fmla="*/ 1258188 h 2236787"/>
                <a:gd name="connsiteX534" fmla="*/ 700773 w 3644022"/>
                <a:gd name="connsiteY534" fmla="*/ 1258188 h 2236787"/>
                <a:gd name="connsiteX535" fmla="*/ 560619 w 3644022"/>
                <a:gd name="connsiteY535" fmla="*/ 1397988 h 2236787"/>
                <a:gd name="connsiteX536" fmla="*/ 560619 w 3644022"/>
                <a:gd name="connsiteY536" fmla="*/ 1258189 h 2236787"/>
                <a:gd name="connsiteX537" fmla="*/ 700773 w 3644022"/>
                <a:gd name="connsiteY537" fmla="*/ 1258189 h 2236787"/>
                <a:gd name="connsiteX538" fmla="*/ 840927 w 3644022"/>
                <a:gd name="connsiteY538" fmla="*/ 1258189 h 2236787"/>
                <a:gd name="connsiteX539" fmla="*/ 840927 w 3644022"/>
                <a:gd name="connsiteY539" fmla="*/ 1397988 h 2236787"/>
                <a:gd name="connsiteX540" fmla="*/ 700773 w 3644022"/>
                <a:gd name="connsiteY540" fmla="*/ 1397988 h 2236787"/>
                <a:gd name="connsiteX541" fmla="*/ 700773 w 3644022"/>
                <a:gd name="connsiteY541" fmla="*/ 1397988 h 2236787"/>
                <a:gd name="connsiteX542" fmla="*/ 560619 w 3644022"/>
                <a:gd name="connsiteY542" fmla="*/ 1537789 h 2236787"/>
                <a:gd name="connsiteX543" fmla="*/ 560619 w 3644022"/>
                <a:gd name="connsiteY543" fmla="*/ 1397990 h 2236787"/>
                <a:gd name="connsiteX544" fmla="*/ 700773 w 3644022"/>
                <a:gd name="connsiteY544" fmla="*/ 1397990 h 2236787"/>
                <a:gd name="connsiteX545" fmla="*/ 840927 w 3644022"/>
                <a:gd name="connsiteY545" fmla="*/ 1397990 h 2236787"/>
                <a:gd name="connsiteX546" fmla="*/ 840927 w 3644022"/>
                <a:gd name="connsiteY546" fmla="*/ 1537789 h 2236787"/>
                <a:gd name="connsiteX547" fmla="*/ 700773 w 3644022"/>
                <a:gd name="connsiteY547" fmla="*/ 1537789 h 2236787"/>
                <a:gd name="connsiteX548" fmla="*/ 700773 w 3644022"/>
                <a:gd name="connsiteY548" fmla="*/ 1537789 h 2236787"/>
                <a:gd name="connsiteX549" fmla="*/ 560619 w 3644022"/>
                <a:gd name="connsiteY549" fmla="*/ 1677588 h 2236787"/>
                <a:gd name="connsiteX550" fmla="*/ 560619 w 3644022"/>
                <a:gd name="connsiteY550" fmla="*/ 1537789 h 2236787"/>
                <a:gd name="connsiteX551" fmla="*/ 700773 w 3644022"/>
                <a:gd name="connsiteY551" fmla="*/ 1537789 h 2236787"/>
                <a:gd name="connsiteX552" fmla="*/ 840927 w 3644022"/>
                <a:gd name="connsiteY552" fmla="*/ 1537789 h 2236787"/>
                <a:gd name="connsiteX553" fmla="*/ 840927 w 3644022"/>
                <a:gd name="connsiteY553" fmla="*/ 1677589 h 2236787"/>
                <a:gd name="connsiteX554" fmla="*/ 700773 w 3644022"/>
                <a:gd name="connsiteY554" fmla="*/ 1677589 h 2236787"/>
                <a:gd name="connsiteX555" fmla="*/ 700773 w 3644022"/>
                <a:gd name="connsiteY555" fmla="*/ 1677588 h 2236787"/>
                <a:gd name="connsiteX556" fmla="*/ 560619 w 3644022"/>
                <a:gd name="connsiteY556" fmla="*/ 1817388 h 2236787"/>
                <a:gd name="connsiteX557" fmla="*/ 560619 w 3644022"/>
                <a:gd name="connsiteY557" fmla="*/ 1677589 h 2236787"/>
                <a:gd name="connsiteX558" fmla="*/ 700773 w 3644022"/>
                <a:gd name="connsiteY558" fmla="*/ 1677589 h 2236787"/>
                <a:gd name="connsiteX559" fmla="*/ 840927 w 3644022"/>
                <a:gd name="connsiteY559" fmla="*/ 1677589 h 2236787"/>
                <a:gd name="connsiteX560" fmla="*/ 840927 w 3644022"/>
                <a:gd name="connsiteY560" fmla="*/ 1817388 h 2236787"/>
                <a:gd name="connsiteX561" fmla="*/ 700773 w 3644022"/>
                <a:gd name="connsiteY561" fmla="*/ 1817388 h 2236787"/>
                <a:gd name="connsiteX562" fmla="*/ 700773 w 3644022"/>
                <a:gd name="connsiteY562" fmla="*/ 1817388 h 2236787"/>
                <a:gd name="connsiteX563" fmla="*/ 560619 w 3644022"/>
                <a:gd name="connsiteY563" fmla="*/ 1957187 h 2236787"/>
                <a:gd name="connsiteX564" fmla="*/ 560619 w 3644022"/>
                <a:gd name="connsiteY564" fmla="*/ 1817388 h 2236787"/>
                <a:gd name="connsiteX565" fmla="*/ 700773 w 3644022"/>
                <a:gd name="connsiteY565" fmla="*/ 1817388 h 2236787"/>
                <a:gd name="connsiteX566" fmla="*/ 700773 w 3644022"/>
                <a:gd name="connsiteY566" fmla="*/ 1957187 h 2236787"/>
                <a:gd name="connsiteX567" fmla="*/ 560619 w 3644022"/>
                <a:gd name="connsiteY567" fmla="*/ 2096988 h 2236787"/>
                <a:gd name="connsiteX568" fmla="*/ 560619 w 3644022"/>
                <a:gd name="connsiteY568" fmla="*/ 1957189 h 2236787"/>
                <a:gd name="connsiteX569" fmla="*/ 700773 w 3644022"/>
                <a:gd name="connsiteY569" fmla="*/ 1957189 h 2236787"/>
                <a:gd name="connsiteX570" fmla="*/ 700773 w 3644022"/>
                <a:gd name="connsiteY570" fmla="*/ 2096988 h 2236787"/>
                <a:gd name="connsiteX571" fmla="*/ 420464 w 3644022"/>
                <a:gd name="connsiteY571" fmla="*/ 838794 h 2236787"/>
                <a:gd name="connsiteX572" fmla="*/ 420464 w 3644022"/>
                <a:gd name="connsiteY572" fmla="*/ 698995 h 2236787"/>
                <a:gd name="connsiteX573" fmla="*/ 420464 w 3644022"/>
                <a:gd name="connsiteY573" fmla="*/ 559196 h 2236787"/>
                <a:gd name="connsiteX574" fmla="*/ 420464 w 3644022"/>
                <a:gd name="connsiteY574" fmla="*/ 559196 h 2236787"/>
                <a:gd name="connsiteX575" fmla="*/ 420464 w 3644022"/>
                <a:gd name="connsiteY575" fmla="*/ 419397 h 2236787"/>
                <a:gd name="connsiteX576" fmla="*/ 420464 w 3644022"/>
                <a:gd name="connsiteY576" fmla="*/ 279598 h 2236787"/>
                <a:gd name="connsiteX577" fmla="*/ 420464 w 3644022"/>
                <a:gd name="connsiteY577" fmla="*/ 139799 h 2236787"/>
                <a:gd name="connsiteX578" fmla="*/ 420464 w 3644022"/>
                <a:gd name="connsiteY578" fmla="*/ 0 h 2236787"/>
                <a:gd name="connsiteX579" fmla="*/ 560618 w 3644022"/>
                <a:gd name="connsiteY579" fmla="*/ 0 h 2236787"/>
                <a:gd name="connsiteX580" fmla="*/ 560618 w 3644022"/>
                <a:gd name="connsiteY580" fmla="*/ 139799 h 2236787"/>
                <a:gd name="connsiteX581" fmla="*/ 560618 w 3644022"/>
                <a:gd name="connsiteY581" fmla="*/ 279598 h 2236787"/>
                <a:gd name="connsiteX582" fmla="*/ 560618 w 3644022"/>
                <a:gd name="connsiteY582" fmla="*/ 419397 h 2236787"/>
                <a:gd name="connsiteX583" fmla="*/ 560618 w 3644022"/>
                <a:gd name="connsiteY583" fmla="*/ 559196 h 2236787"/>
                <a:gd name="connsiteX584" fmla="*/ 560618 w 3644022"/>
                <a:gd name="connsiteY584" fmla="*/ 698995 h 2236787"/>
                <a:gd name="connsiteX585" fmla="*/ 560618 w 3644022"/>
                <a:gd name="connsiteY585" fmla="*/ 838794 h 2236787"/>
                <a:gd name="connsiteX586" fmla="*/ 420464 w 3644022"/>
                <a:gd name="connsiteY586" fmla="*/ 1258188 h 2236787"/>
                <a:gd name="connsiteX587" fmla="*/ 420464 w 3644022"/>
                <a:gd name="connsiteY587" fmla="*/ 1118393 h 2236787"/>
                <a:gd name="connsiteX588" fmla="*/ 420464 w 3644022"/>
                <a:gd name="connsiteY588" fmla="*/ 978594 h 2236787"/>
                <a:gd name="connsiteX589" fmla="*/ 420464 w 3644022"/>
                <a:gd name="connsiteY589" fmla="*/ 838795 h 2236787"/>
                <a:gd name="connsiteX590" fmla="*/ 560618 w 3644022"/>
                <a:gd name="connsiteY590" fmla="*/ 838795 h 2236787"/>
                <a:gd name="connsiteX591" fmla="*/ 560618 w 3644022"/>
                <a:gd name="connsiteY591" fmla="*/ 978594 h 2236787"/>
                <a:gd name="connsiteX592" fmla="*/ 560618 w 3644022"/>
                <a:gd name="connsiteY592" fmla="*/ 1118393 h 2236787"/>
                <a:gd name="connsiteX593" fmla="*/ 560618 w 3644022"/>
                <a:gd name="connsiteY593" fmla="*/ 1258188 h 2236787"/>
                <a:gd name="connsiteX594" fmla="*/ 420464 w 3644022"/>
                <a:gd name="connsiteY594" fmla="*/ 1397988 h 2236787"/>
                <a:gd name="connsiteX595" fmla="*/ 420464 w 3644022"/>
                <a:gd name="connsiteY595" fmla="*/ 1258189 h 2236787"/>
                <a:gd name="connsiteX596" fmla="*/ 560618 w 3644022"/>
                <a:gd name="connsiteY596" fmla="*/ 1258189 h 2236787"/>
                <a:gd name="connsiteX597" fmla="*/ 560618 w 3644022"/>
                <a:gd name="connsiteY597" fmla="*/ 1397988 h 2236787"/>
                <a:gd name="connsiteX598" fmla="*/ 420464 w 3644022"/>
                <a:gd name="connsiteY598" fmla="*/ 1537789 h 2236787"/>
                <a:gd name="connsiteX599" fmla="*/ 420464 w 3644022"/>
                <a:gd name="connsiteY599" fmla="*/ 1397990 h 2236787"/>
                <a:gd name="connsiteX600" fmla="*/ 560618 w 3644022"/>
                <a:gd name="connsiteY600" fmla="*/ 1397990 h 2236787"/>
                <a:gd name="connsiteX601" fmla="*/ 560618 w 3644022"/>
                <a:gd name="connsiteY601" fmla="*/ 1537789 h 2236787"/>
                <a:gd name="connsiteX602" fmla="*/ 420464 w 3644022"/>
                <a:gd name="connsiteY602" fmla="*/ 1677588 h 2236787"/>
                <a:gd name="connsiteX603" fmla="*/ 420464 w 3644022"/>
                <a:gd name="connsiteY603" fmla="*/ 1537789 h 2236787"/>
                <a:gd name="connsiteX604" fmla="*/ 560618 w 3644022"/>
                <a:gd name="connsiteY604" fmla="*/ 1537789 h 2236787"/>
                <a:gd name="connsiteX605" fmla="*/ 560618 w 3644022"/>
                <a:gd name="connsiteY605" fmla="*/ 1677588 h 2236787"/>
                <a:gd name="connsiteX606" fmla="*/ 420464 w 3644022"/>
                <a:gd name="connsiteY606" fmla="*/ 1817388 h 2236787"/>
                <a:gd name="connsiteX607" fmla="*/ 420464 w 3644022"/>
                <a:gd name="connsiteY607" fmla="*/ 1677589 h 2236787"/>
                <a:gd name="connsiteX608" fmla="*/ 560618 w 3644022"/>
                <a:gd name="connsiteY608" fmla="*/ 1677589 h 2236787"/>
                <a:gd name="connsiteX609" fmla="*/ 560618 w 3644022"/>
                <a:gd name="connsiteY609" fmla="*/ 1817388 h 2236787"/>
                <a:gd name="connsiteX610" fmla="*/ 420464 w 3644022"/>
                <a:gd name="connsiteY610" fmla="*/ 1957187 h 2236787"/>
                <a:gd name="connsiteX611" fmla="*/ 420464 w 3644022"/>
                <a:gd name="connsiteY611" fmla="*/ 1817388 h 2236787"/>
                <a:gd name="connsiteX612" fmla="*/ 560618 w 3644022"/>
                <a:gd name="connsiteY612" fmla="*/ 1817388 h 2236787"/>
                <a:gd name="connsiteX613" fmla="*/ 560618 w 3644022"/>
                <a:gd name="connsiteY613" fmla="*/ 1957187 h 2236787"/>
                <a:gd name="connsiteX614" fmla="*/ 420464 w 3644022"/>
                <a:gd name="connsiteY614" fmla="*/ 2096988 h 2236787"/>
                <a:gd name="connsiteX615" fmla="*/ 420464 w 3644022"/>
                <a:gd name="connsiteY615" fmla="*/ 1957189 h 2236787"/>
                <a:gd name="connsiteX616" fmla="*/ 560618 w 3644022"/>
                <a:gd name="connsiteY616" fmla="*/ 1957189 h 2236787"/>
                <a:gd name="connsiteX617" fmla="*/ 560618 w 3644022"/>
                <a:gd name="connsiteY617" fmla="*/ 2096988 h 2236787"/>
                <a:gd name="connsiteX618" fmla="*/ 420464 w 3644022"/>
                <a:gd name="connsiteY618" fmla="*/ 2236787 h 2236787"/>
                <a:gd name="connsiteX619" fmla="*/ 420464 w 3644022"/>
                <a:gd name="connsiteY619" fmla="*/ 2096988 h 2236787"/>
                <a:gd name="connsiteX620" fmla="*/ 560618 w 3644022"/>
                <a:gd name="connsiteY620" fmla="*/ 2096988 h 2236787"/>
                <a:gd name="connsiteX621" fmla="*/ 560618 w 3644022"/>
                <a:gd name="connsiteY621" fmla="*/ 2236787 h 2236787"/>
                <a:gd name="connsiteX622" fmla="*/ 280309 w 3644022"/>
                <a:gd name="connsiteY622" fmla="*/ 838794 h 2236787"/>
                <a:gd name="connsiteX623" fmla="*/ 280309 w 3644022"/>
                <a:gd name="connsiteY623" fmla="*/ 698995 h 2236787"/>
                <a:gd name="connsiteX624" fmla="*/ 280309 w 3644022"/>
                <a:gd name="connsiteY624" fmla="*/ 559196 h 2236787"/>
                <a:gd name="connsiteX625" fmla="*/ 280309 w 3644022"/>
                <a:gd name="connsiteY625" fmla="*/ 419397 h 2236787"/>
                <a:gd name="connsiteX626" fmla="*/ 280309 w 3644022"/>
                <a:gd name="connsiteY626" fmla="*/ 279598 h 2236787"/>
                <a:gd name="connsiteX627" fmla="*/ 280309 w 3644022"/>
                <a:gd name="connsiteY627" fmla="*/ 139799 h 2236787"/>
                <a:gd name="connsiteX628" fmla="*/ 420463 w 3644022"/>
                <a:gd name="connsiteY628" fmla="*/ 139799 h 2236787"/>
                <a:gd name="connsiteX629" fmla="*/ 420463 w 3644022"/>
                <a:gd name="connsiteY629" fmla="*/ 279598 h 2236787"/>
                <a:gd name="connsiteX630" fmla="*/ 420463 w 3644022"/>
                <a:gd name="connsiteY630" fmla="*/ 419397 h 2236787"/>
                <a:gd name="connsiteX631" fmla="*/ 420463 w 3644022"/>
                <a:gd name="connsiteY631" fmla="*/ 559196 h 2236787"/>
                <a:gd name="connsiteX632" fmla="*/ 420463 w 3644022"/>
                <a:gd name="connsiteY632" fmla="*/ 559196 h 2236787"/>
                <a:gd name="connsiteX633" fmla="*/ 420463 w 3644022"/>
                <a:gd name="connsiteY633" fmla="*/ 698995 h 2236787"/>
                <a:gd name="connsiteX634" fmla="*/ 420463 w 3644022"/>
                <a:gd name="connsiteY634" fmla="*/ 838794 h 2236787"/>
                <a:gd name="connsiteX635" fmla="*/ 280309 w 3644022"/>
                <a:gd name="connsiteY635" fmla="*/ 1258188 h 2236787"/>
                <a:gd name="connsiteX636" fmla="*/ 280309 w 3644022"/>
                <a:gd name="connsiteY636" fmla="*/ 1118393 h 2236787"/>
                <a:gd name="connsiteX637" fmla="*/ 280309 w 3644022"/>
                <a:gd name="connsiteY637" fmla="*/ 978594 h 2236787"/>
                <a:gd name="connsiteX638" fmla="*/ 280309 w 3644022"/>
                <a:gd name="connsiteY638" fmla="*/ 838795 h 2236787"/>
                <a:gd name="connsiteX639" fmla="*/ 420463 w 3644022"/>
                <a:gd name="connsiteY639" fmla="*/ 838795 h 2236787"/>
                <a:gd name="connsiteX640" fmla="*/ 420463 w 3644022"/>
                <a:gd name="connsiteY640" fmla="*/ 978594 h 2236787"/>
                <a:gd name="connsiteX641" fmla="*/ 420463 w 3644022"/>
                <a:gd name="connsiteY641" fmla="*/ 1118393 h 2236787"/>
                <a:gd name="connsiteX642" fmla="*/ 420463 w 3644022"/>
                <a:gd name="connsiteY642" fmla="*/ 1258188 h 2236787"/>
                <a:gd name="connsiteX643" fmla="*/ 280309 w 3644022"/>
                <a:gd name="connsiteY643" fmla="*/ 1397988 h 2236787"/>
                <a:gd name="connsiteX644" fmla="*/ 280309 w 3644022"/>
                <a:gd name="connsiteY644" fmla="*/ 1258189 h 2236787"/>
                <a:gd name="connsiteX645" fmla="*/ 420463 w 3644022"/>
                <a:gd name="connsiteY645" fmla="*/ 1258189 h 2236787"/>
                <a:gd name="connsiteX646" fmla="*/ 420463 w 3644022"/>
                <a:gd name="connsiteY646" fmla="*/ 1397988 h 2236787"/>
                <a:gd name="connsiteX647" fmla="*/ 280309 w 3644022"/>
                <a:gd name="connsiteY647" fmla="*/ 1537789 h 2236787"/>
                <a:gd name="connsiteX648" fmla="*/ 280309 w 3644022"/>
                <a:gd name="connsiteY648" fmla="*/ 1397990 h 2236787"/>
                <a:gd name="connsiteX649" fmla="*/ 420463 w 3644022"/>
                <a:gd name="connsiteY649" fmla="*/ 1397990 h 2236787"/>
                <a:gd name="connsiteX650" fmla="*/ 420463 w 3644022"/>
                <a:gd name="connsiteY650" fmla="*/ 1537789 h 2236787"/>
                <a:gd name="connsiteX651" fmla="*/ 280309 w 3644022"/>
                <a:gd name="connsiteY651" fmla="*/ 1677588 h 2236787"/>
                <a:gd name="connsiteX652" fmla="*/ 280309 w 3644022"/>
                <a:gd name="connsiteY652" fmla="*/ 1537789 h 2236787"/>
                <a:gd name="connsiteX653" fmla="*/ 420463 w 3644022"/>
                <a:gd name="connsiteY653" fmla="*/ 1537789 h 2236787"/>
                <a:gd name="connsiteX654" fmla="*/ 420463 w 3644022"/>
                <a:gd name="connsiteY654" fmla="*/ 1677588 h 2236787"/>
                <a:gd name="connsiteX655" fmla="*/ 280309 w 3644022"/>
                <a:gd name="connsiteY655" fmla="*/ 1817388 h 2236787"/>
                <a:gd name="connsiteX656" fmla="*/ 280309 w 3644022"/>
                <a:gd name="connsiteY656" fmla="*/ 1677589 h 2236787"/>
                <a:gd name="connsiteX657" fmla="*/ 420463 w 3644022"/>
                <a:gd name="connsiteY657" fmla="*/ 1677589 h 2236787"/>
                <a:gd name="connsiteX658" fmla="*/ 420463 w 3644022"/>
                <a:gd name="connsiteY658" fmla="*/ 1817388 h 2236787"/>
                <a:gd name="connsiteX659" fmla="*/ 280309 w 3644022"/>
                <a:gd name="connsiteY659" fmla="*/ 1957187 h 2236787"/>
                <a:gd name="connsiteX660" fmla="*/ 280309 w 3644022"/>
                <a:gd name="connsiteY660" fmla="*/ 1817388 h 2236787"/>
                <a:gd name="connsiteX661" fmla="*/ 420463 w 3644022"/>
                <a:gd name="connsiteY661" fmla="*/ 1817388 h 2236787"/>
                <a:gd name="connsiteX662" fmla="*/ 420463 w 3644022"/>
                <a:gd name="connsiteY662" fmla="*/ 1957187 h 2236787"/>
                <a:gd name="connsiteX663" fmla="*/ 280309 w 3644022"/>
                <a:gd name="connsiteY663" fmla="*/ 2096988 h 2236787"/>
                <a:gd name="connsiteX664" fmla="*/ 280309 w 3644022"/>
                <a:gd name="connsiteY664" fmla="*/ 1957189 h 2236787"/>
                <a:gd name="connsiteX665" fmla="*/ 420463 w 3644022"/>
                <a:gd name="connsiteY665" fmla="*/ 1957189 h 2236787"/>
                <a:gd name="connsiteX666" fmla="*/ 420463 w 3644022"/>
                <a:gd name="connsiteY666" fmla="*/ 2096988 h 2236787"/>
                <a:gd name="connsiteX667" fmla="*/ 280309 w 3644022"/>
                <a:gd name="connsiteY667" fmla="*/ 2236787 h 2236787"/>
                <a:gd name="connsiteX668" fmla="*/ 280309 w 3644022"/>
                <a:gd name="connsiteY668" fmla="*/ 2096988 h 2236787"/>
                <a:gd name="connsiteX669" fmla="*/ 420463 w 3644022"/>
                <a:gd name="connsiteY669" fmla="*/ 2096988 h 2236787"/>
                <a:gd name="connsiteX670" fmla="*/ 420463 w 3644022"/>
                <a:gd name="connsiteY670" fmla="*/ 2236787 h 2236787"/>
                <a:gd name="connsiteX671" fmla="*/ 140154 w 3644022"/>
                <a:gd name="connsiteY671" fmla="*/ 2236787 h 2236787"/>
                <a:gd name="connsiteX672" fmla="*/ 140154 w 3644022"/>
                <a:gd name="connsiteY672" fmla="*/ 2096988 h 2236787"/>
                <a:gd name="connsiteX673" fmla="*/ 280308 w 3644022"/>
                <a:gd name="connsiteY673" fmla="*/ 2096988 h 2236787"/>
                <a:gd name="connsiteX674" fmla="*/ 280308 w 3644022"/>
                <a:gd name="connsiteY674" fmla="*/ 2236787 h 2236787"/>
                <a:gd name="connsiteX675" fmla="*/ 0 w 3644022"/>
                <a:gd name="connsiteY675" fmla="*/ 838794 h 2236787"/>
                <a:gd name="connsiteX676" fmla="*/ 0 w 3644022"/>
                <a:gd name="connsiteY676" fmla="*/ 698995 h 2236787"/>
                <a:gd name="connsiteX677" fmla="*/ 0 w 3644022"/>
                <a:gd name="connsiteY677" fmla="*/ 559196 h 2236787"/>
                <a:gd name="connsiteX678" fmla="*/ 0 w 3644022"/>
                <a:gd name="connsiteY678" fmla="*/ 559196 h 2236787"/>
                <a:gd name="connsiteX679" fmla="*/ 0 w 3644022"/>
                <a:gd name="connsiteY679" fmla="*/ 419397 h 2236787"/>
                <a:gd name="connsiteX680" fmla="*/ 140154 w 3644022"/>
                <a:gd name="connsiteY680" fmla="*/ 419397 h 2236787"/>
                <a:gd name="connsiteX681" fmla="*/ 140154 w 3644022"/>
                <a:gd name="connsiteY681" fmla="*/ 279598 h 2236787"/>
                <a:gd name="connsiteX682" fmla="*/ 140154 w 3644022"/>
                <a:gd name="connsiteY682" fmla="*/ 139799 h 2236787"/>
                <a:gd name="connsiteX683" fmla="*/ 280308 w 3644022"/>
                <a:gd name="connsiteY683" fmla="*/ 139799 h 2236787"/>
                <a:gd name="connsiteX684" fmla="*/ 280308 w 3644022"/>
                <a:gd name="connsiteY684" fmla="*/ 279598 h 2236787"/>
                <a:gd name="connsiteX685" fmla="*/ 280308 w 3644022"/>
                <a:gd name="connsiteY685" fmla="*/ 419397 h 2236787"/>
                <a:gd name="connsiteX686" fmla="*/ 280308 w 3644022"/>
                <a:gd name="connsiteY686" fmla="*/ 419397 h 2236787"/>
                <a:gd name="connsiteX687" fmla="*/ 280308 w 3644022"/>
                <a:gd name="connsiteY687" fmla="*/ 559196 h 2236787"/>
                <a:gd name="connsiteX688" fmla="*/ 280308 w 3644022"/>
                <a:gd name="connsiteY688" fmla="*/ 698995 h 2236787"/>
                <a:gd name="connsiteX689" fmla="*/ 280308 w 3644022"/>
                <a:gd name="connsiteY689" fmla="*/ 838794 h 2236787"/>
                <a:gd name="connsiteX690" fmla="*/ 140154 w 3644022"/>
                <a:gd name="connsiteY690" fmla="*/ 838794 h 2236787"/>
                <a:gd name="connsiteX691" fmla="*/ 0 w 3644022"/>
                <a:gd name="connsiteY691" fmla="*/ 1258188 h 2236787"/>
                <a:gd name="connsiteX692" fmla="*/ 0 w 3644022"/>
                <a:gd name="connsiteY692" fmla="*/ 1118393 h 2236787"/>
                <a:gd name="connsiteX693" fmla="*/ 0 w 3644022"/>
                <a:gd name="connsiteY693" fmla="*/ 978594 h 2236787"/>
                <a:gd name="connsiteX694" fmla="*/ 0 w 3644022"/>
                <a:gd name="connsiteY694" fmla="*/ 838795 h 2236787"/>
                <a:gd name="connsiteX695" fmla="*/ 140154 w 3644022"/>
                <a:gd name="connsiteY695" fmla="*/ 838795 h 2236787"/>
                <a:gd name="connsiteX696" fmla="*/ 280308 w 3644022"/>
                <a:gd name="connsiteY696" fmla="*/ 838795 h 2236787"/>
                <a:gd name="connsiteX697" fmla="*/ 280308 w 3644022"/>
                <a:gd name="connsiteY697" fmla="*/ 978594 h 2236787"/>
                <a:gd name="connsiteX698" fmla="*/ 280308 w 3644022"/>
                <a:gd name="connsiteY698" fmla="*/ 1118393 h 2236787"/>
                <a:gd name="connsiteX699" fmla="*/ 280308 w 3644022"/>
                <a:gd name="connsiteY699" fmla="*/ 1258188 h 2236787"/>
                <a:gd name="connsiteX700" fmla="*/ 140154 w 3644022"/>
                <a:gd name="connsiteY700" fmla="*/ 1258188 h 2236787"/>
                <a:gd name="connsiteX701" fmla="*/ 0 w 3644022"/>
                <a:gd name="connsiteY701" fmla="*/ 1397988 h 2236787"/>
                <a:gd name="connsiteX702" fmla="*/ 0 w 3644022"/>
                <a:gd name="connsiteY702" fmla="*/ 1258189 h 2236787"/>
                <a:gd name="connsiteX703" fmla="*/ 140154 w 3644022"/>
                <a:gd name="connsiteY703" fmla="*/ 1258189 h 2236787"/>
                <a:gd name="connsiteX704" fmla="*/ 140154 w 3644022"/>
                <a:gd name="connsiteY704" fmla="*/ 1258189 h 2236787"/>
                <a:gd name="connsiteX705" fmla="*/ 280308 w 3644022"/>
                <a:gd name="connsiteY705" fmla="*/ 1258189 h 2236787"/>
                <a:gd name="connsiteX706" fmla="*/ 280308 w 3644022"/>
                <a:gd name="connsiteY706" fmla="*/ 1397988 h 2236787"/>
                <a:gd name="connsiteX707" fmla="*/ 140154 w 3644022"/>
                <a:gd name="connsiteY707" fmla="*/ 1397988 h 2236787"/>
                <a:gd name="connsiteX708" fmla="*/ 0 w 3644022"/>
                <a:gd name="connsiteY708" fmla="*/ 1537788 h 2236787"/>
                <a:gd name="connsiteX709" fmla="*/ 0 w 3644022"/>
                <a:gd name="connsiteY709" fmla="*/ 1397990 h 2236787"/>
                <a:gd name="connsiteX710" fmla="*/ 140154 w 3644022"/>
                <a:gd name="connsiteY710" fmla="*/ 1397990 h 2236787"/>
                <a:gd name="connsiteX711" fmla="*/ 280308 w 3644022"/>
                <a:gd name="connsiteY711" fmla="*/ 1397990 h 2236787"/>
                <a:gd name="connsiteX712" fmla="*/ 280308 w 3644022"/>
                <a:gd name="connsiteY712" fmla="*/ 1537788 h 2236787"/>
                <a:gd name="connsiteX713" fmla="*/ 140154 w 3644022"/>
                <a:gd name="connsiteY713" fmla="*/ 1537788 h 2236787"/>
                <a:gd name="connsiteX714" fmla="*/ 0 w 3644022"/>
                <a:gd name="connsiteY714" fmla="*/ 1677588 h 2236787"/>
                <a:gd name="connsiteX715" fmla="*/ 0 w 3644022"/>
                <a:gd name="connsiteY715" fmla="*/ 1537789 h 2236787"/>
                <a:gd name="connsiteX716" fmla="*/ 140154 w 3644022"/>
                <a:gd name="connsiteY716" fmla="*/ 1537789 h 2236787"/>
                <a:gd name="connsiteX717" fmla="*/ 280308 w 3644022"/>
                <a:gd name="connsiteY717" fmla="*/ 1537789 h 2236787"/>
                <a:gd name="connsiteX718" fmla="*/ 280308 w 3644022"/>
                <a:gd name="connsiteY718" fmla="*/ 1677588 h 2236787"/>
                <a:gd name="connsiteX719" fmla="*/ 140154 w 3644022"/>
                <a:gd name="connsiteY719" fmla="*/ 1677588 h 2236787"/>
                <a:gd name="connsiteX720" fmla="*/ 0 w 3644022"/>
                <a:gd name="connsiteY720" fmla="*/ 1817388 h 2236787"/>
                <a:gd name="connsiteX721" fmla="*/ 0 w 3644022"/>
                <a:gd name="connsiteY721" fmla="*/ 1677589 h 2236787"/>
                <a:gd name="connsiteX722" fmla="*/ 140154 w 3644022"/>
                <a:gd name="connsiteY722" fmla="*/ 1677589 h 2236787"/>
                <a:gd name="connsiteX723" fmla="*/ 280308 w 3644022"/>
                <a:gd name="connsiteY723" fmla="*/ 1677589 h 2236787"/>
                <a:gd name="connsiteX724" fmla="*/ 280308 w 3644022"/>
                <a:gd name="connsiteY724" fmla="*/ 1817388 h 2236787"/>
                <a:gd name="connsiteX725" fmla="*/ 140154 w 3644022"/>
                <a:gd name="connsiteY725" fmla="*/ 1817388 h 2236787"/>
                <a:gd name="connsiteX726" fmla="*/ 140154 w 3644022"/>
                <a:gd name="connsiteY726" fmla="*/ 1817388 h 2236787"/>
                <a:gd name="connsiteX727" fmla="*/ 0 w 3644022"/>
                <a:gd name="connsiteY727" fmla="*/ 1957187 h 2236787"/>
                <a:gd name="connsiteX728" fmla="*/ 0 w 3644022"/>
                <a:gd name="connsiteY728" fmla="*/ 1817388 h 2236787"/>
                <a:gd name="connsiteX729" fmla="*/ 140154 w 3644022"/>
                <a:gd name="connsiteY729" fmla="*/ 1817388 h 2236787"/>
                <a:gd name="connsiteX730" fmla="*/ 280308 w 3644022"/>
                <a:gd name="connsiteY730" fmla="*/ 1817388 h 2236787"/>
                <a:gd name="connsiteX731" fmla="*/ 280308 w 3644022"/>
                <a:gd name="connsiteY731" fmla="*/ 1957187 h 2236787"/>
                <a:gd name="connsiteX732" fmla="*/ 140154 w 3644022"/>
                <a:gd name="connsiteY732" fmla="*/ 1957187 h 2236787"/>
                <a:gd name="connsiteX733" fmla="*/ 0 w 3644022"/>
                <a:gd name="connsiteY733" fmla="*/ 2096988 h 2236787"/>
                <a:gd name="connsiteX734" fmla="*/ 0 w 3644022"/>
                <a:gd name="connsiteY734" fmla="*/ 1957188 h 2236787"/>
                <a:gd name="connsiteX735" fmla="*/ 140154 w 3644022"/>
                <a:gd name="connsiteY735" fmla="*/ 1957188 h 2236787"/>
                <a:gd name="connsiteX736" fmla="*/ 280308 w 3644022"/>
                <a:gd name="connsiteY736" fmla="*/ 1957188 h 2236787"/>
                <a:gd name="connsiteX737" fmla="*/ 280308 w 3644022"/>
                <a:gd name="connsiteY737" fmla="*/ 2096988 h 2236787"/>
                <a:gd name="connsiteX738" fmla="*/ 140154 w 3644022"/>
                <a:gd name="connsiteY738" fmla="*/ 2096988 h 2236787"/>
                <a:gd name="connsiteX739" fmla="*/ 140154 w 3644022"/>
                <a:gd name="connsiteY739" fmla="*/ 2096988 h 22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</a:cxnLst>
              <a:rect l="l" t="t" r="r" b="b"/>
              <a:pathLst>
                <a:path w="3644022" h="2236787">
                  <a:moveTo>
                    <a:pt x="3503868" y="838794"/>
                  </a:moveTo>
                  <a:lnTo>
                    <a:pt x="3503868" y="698995"/>
                  </a:lnTo>
                  <a:lnTo>
                    <a:pt x="3503868" y="559196"/>
                  </a:lnTo>
                  <a:lnTo>
                    <a:pt x="3503868" y="419397"/>
                  </a:lnTo>
                  <a:lnTo>
                    <a:pt x="3644022" y="419397"/>
                  </a:lnTo>
                  <a:lnTo>
                    <a:pt x="3644022" y="559196"/>
                  </a:lnTo>
                  <a:lnTo>
                    <a:pt x="3644022" y="698995"/>
                  </a:lnTo>
                  <a:lnTo>
                    <a:pt x="3644022" y="838794"/>
                  </a:lnTo>
                  <a:close/>
                  <a:moveTo>
                    <a:pt x="3503868" y="1258189"/>
                  </a:moveTo>
                  <a:lnTo>
                    <a:pt x="3503868" y="1118393"/>
                  </a:lnTo>
                  <a:lnTo>
                    <a:pt x="3503868" y="978594"/>
                  </a:lnTo>
                  <a:lnTo>
                    <a:pt x="3503868" y="838795"/>
                  </a:lnTo>
                  <a:lnTo>
                    <a:pt x="3644022" y="838795"/>
                  </a:lnTo>
                  <a:lnTo>
                    <a:pt x="3644022" y="978594"/>
                  </a:lnTo>
                  <a:lnTo>
                    <a:pt x="3644022" y="1118393"/>
                  </a:lnTo>
                  <a:lnTo>
                    <a:pt x="3644022" y="1258189"/>
                  </a:lnTo>
                  <a:close/>
                  <a:moveTo>
                    <a:pt x="3503868" y="1397988"/>
                  </a:moveTo>
                  <a:lnTo>
                    <a:pt x="3503868" y="1258189"/>
                  </a:lnTo>
                  <a:lnTo>
                    <a:pt x="3644022" y="1258189"/>
                  </a:lnTo>
                  <a:lnTo>
                    <a:pt x="3644022" y="1397988"/>
                  </a:lnTo>
                  <a:close/>
                  <a:moveTo>
                    <a:pt x="3503868" y="1537789"/>
                  </a:moveTo>
                  <a:lnTo>
                    <a:pt x="3503868" y="1397990"/>
                  </a:lnTo>
                  <a:lnTo>
                    <a:pt x="3644022" y="1397990"/>
                  </a:lnTo>
                  <a:lnTo>
                    <a:pt x="3644022" y="1537789"/>
                  </a:lnTo>
                  <a:close/>
                  <a:moveTo>
                    <a:pt x="3503868" y="1677589"/>
                  </a:moveTo>
                  <a:lnTo>
                    <a:pt x="3503868" y="1537790"/>
                  </a:lnTo>
                  <a:lnTo>
                    <a:pt x="3644022" y="1537790"/>
                  </a:lnTo>
                  <a:lnTo>
                    <a:pt x="3644022" y="1677589"/>
                  </a:lnTo>
                  <a:close/>
                  <a:moveTo>
                    <a:pt x="3503868" y="1817388"/>
                  </a:moveTo>
                  <a:lnTo>
                    <a:pt x="3503868" y="1677589"/>
                  </a:lnTo>
                  <a:lnTo>
                    <a:pt x="3644022" y="1677589"/>
                  </a:lnTo>
                  <a:lnTo>
                    <a:pt x="3644022" y="1817388"/>
                  </a:lnTo>
                  <a:close/>
                  <a:moveTo>
                    <a:pt x="3503868" y="1957187"/>
                  </a:moveTo>
                  <a:lnTo>
                    <a:pt x="3503868" y="1817388"/>
                  </a:lnTo>
                  <a:lnTo>
                    <a:pt x="3644022" y="1817388"/>
                  </a:lnTo>
                  <a:lnTo>
                    <a:pt x="3644022" y="1957187"/>
                  </a:lnTo>
                  <a:close/>
                  <a:moveTo>
                    <a:pt x="3503868" y="2096988"/>
                  </a:moveTo>
                  <a:lnTo>
                    <a:pt x="3503868" y="1957189"/>
                  </a:lnTo>
                  <a:lnTo>
                    <a:pt x="3644022" y="1957189"/>
                  </a:lnTo>
                  <a:lnTo>
                    <a:pt x="3644022" y="2096988"/>
                  </a:lnTo>
                  <a:close/>
                  <a:moveTo>
                    <a:pt x="3223559" y="838794"/>
                  </a:moveTo>
                  <a:lnTo>
                    <a:pt x="3223559" y="698995"/>
                  </a:lnTo>
                  <a:lnTo>
                    <a:pt x="3223559" y="559196"/>
                  </a:lnTo>
                  <a:lnTo>
                    <a:pt x="3223559" y="419397"/>
                  </a:lnTo>
                  <a:lnTo>
                    <a:pt x="3223559" y="279598"/>
                  </a:lnTo>
                  <a:lnTo>
                    <a:pt x="3223559" y="139799"/>
                  </a:lnTo>
                  <a:lnTo>
                    <a:pt x="3363713" y="139799"/>
                  </a:lnTo>
                  <a:lnTo>
                    <a:pt x="3503867" y="139799"/>
                  </a:lnTo>
                  <a:lnTo>
                    <a:pt x="3503867" y="279598"/>
                  </a:lnTo>
                  <a:lnTo>
                    <a:pt x="3503867" y="419397"/>
                  </a:lnTo>
                  <a:lnTo>
                    <a:pt x="3503867" y="559196"/>
                  </a:lnTo>
                  <a:lnTo>
                    <a:pt x="3503867" y="698995"/>
                  </a:lnTo>
                  <a:lnTo>
                    <a:pt x="3503867" y="838794"/>
                  </a:lnTo>
                  <a:lnTo>
                    <a:pt x="3363713" y="838794"/>
                  </a:lnTo>
                  <a:close/>
                  <a:moveTo>
                    <a:pt x="3223559" y="1258188"/>
                  </a:moveTo>
                  <a:lnTo>
                    <a:pt x="3223559" y="1118393"/>
                  </a:lnTo>
                  <a:lnTo>
                    <a:pt x="3223559" y="978594"/>
                  </a:lnTo>
                  <a:lnTo>
                    <a:pt x="3223559" y="838795"/>
                  </a:lnTo>
                  <a:lnTo>
                    <a:pt x="3363713" y="838795"/>
                  </a:lnTo>
                  <a:lnTo>
                    <a:pt x="3503867" y="838795"/>
                  </a:lnTo>
                  <a:lnTo>
                    <a:pt x="3503867" y="978594"/>
                  </a:lnTo>
                  <a:lnTo>
                    <a:pt x="3503867" y="1118393"/>
                  </a:lnTo>
                  <a:lnTo>
                    <a:pt x="3503867" y="1258188"/>
                  </a:lnTo>
                  <a:lnTo>
                    <a:pt x="3363713" y="1258188"/>
                  </a:lnTo>
                  <a:close/>
                  <a:moveTo>
                    <a:pt x="3223559" y="1397988"/>
                  </a:moveTo>
                  <a:lnTo>
                    <a:pt x="3223559" y="1258189"/>
                  </a:lnTo>
                  <a:lnTo>
                    <a:pt x="3363713" y="1258189"/>
                  </a:lnTo>
                  <a:lnTo>
                    <a:pt x="3503867" y="1258189"/>
                  </a:lnTo>
                  <a:lnTo>
                    <a:pt x="3503867" y="1397988"/>
                  </a:lnTo>
                  <a:lnTo>
                    <a:pt x="3363713" y="1397988"/>
                  </a:lnTo>
                  <a:close/>
                  <a:moveTo>
                    <a:pt x="3223559" y="1537789"/>
                  </a:moveTo>
                  <a:lnTo>
                    <a:pt x="3223559" y="1397990"/>
                  </a:lnTo>
                  <a:lnTo>
                    <a:pt x="3363713" y="1397990"/>
                  </a:lnTo>
                  <a:lnTo>
                    <a:pt x="3363713" y="1397990"/>
                  </a:lnTo>
                  <a:lnTo>
                    <a:pt x="3503867" y="1397990"/>
                  </a:lnTo>
                  <a:lnTo>
                    <a:pt x="3503867" y="1537789"/>
                  </a:lnTo>
                  <a:lnTo>
                    <a:pt x="3363713" y="1537789"/>
                  </a:lnTo>
                  <a:close/>
                  <a:moveTo>
                    <a:pt x="3223559" y="1677589"/>
                  </a:moveTo>
                  <a:lnTo>
                    <a:pt x="3223559" y="1537789"/>
                  </a:lnTo>
                  <a:lnTo>
                    <a:pt x="3363713" y="1537789"/>
                  </a:lnTo>
                  <a:lnTo>
                    <a:pt x="3503867" y="1537789"/>
                  </a:lnTo>
                  <a:lnTo>
                    <a:pt x="3503867" y="1677589"/>
                  </a:lnTo>
                  <a:lnTo>
                    <a:pt x="3363713" y="1677589"/>
                  </a:lnTo>
                  <a:close/>
                  <a:moveTo>
                    <a:pt x="3223559" y="1817388"/>
                  </a:moveTo>
                  <a:lnTo>
                    <a:pt x="3223559" y="1677589"/>
                  </a:lnTo>
                  <a:lnTo>
                    <a:pt x="3363713" y="1677589"/>
                  </a:lnTo>
                  <a:lnTo>
                    <a:pt x="3503867" y="1677589"/>
                  </a:lnTo>
                  <a:lnTo>
                    <a:pt x="3503867" y="1817388"/>
                  </a:lnTo>
                  <a:lnTo>
                    <a:pt x="3363713" y="1817388"/>
                  </a:lnTo>
                  <a:lnTo>
                    <a:pt x="3363713" y="1817388"/>
                  </a:lnTo>
                  <a:close/>
                  <a:moveTo>
                    <a:pt x="3223559" y="1957187"/>
                  </a:moveTo>
                  <a:lnTo>
                    <a:pt x="3223559" y="1817388"/>
                  </a:lnTo>
                  <a:lnTo>
                    <a:pt x="3363713" y="1817388"/>
                  </a:lnTo>
                  <a:lnTo>
                    <a:pt x="3503867" y="1817388"/>
                  </a:lnTo>
                  <a:lnTo>
                    <a:pt x="3503867" y="1957187"/>
                  </a:lnTo>
                  <a:lnTo>
                    <a:pt x="3363713" y="1957187"/>
                  </a:lnTo>
                  <a:close/>
                  <a:moveTo>
                    <a:pt x="3223559" y="2236787"/>
                  </a:moveTo>
                  <a:lnTo>
                    <a:pt x="3223559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223559" y="2096988"/>
                  </a:lnTo>
                  <a:lnTo>
                    <a:pt x="3223559" y="1957189"/>
                  </a:lnTo>
                  <a:lnTo>
                    <a:pt x="3363713" y="1957189"/>
                  </a:lnTo>
                  <a:lnTo>
                    <a:pt x="3503867" y="1957189"/>
                  </a:lnTo>
                  <a:lnTo>
                    <a:pt x="3503867" y="2096979"/>
                  </a:lnTo>
                  <a:lnTo>
                    <a:pt x="3503867" y="2096988"/>
                  </a:lnTo>
                  <a:lnTo>
                    <a:pt x="3503867" y="2236777"/>
                  </a:lnTo>
                  <a:lnTo>
                    <a:pt x="3363713" y="2236777"/>
                  </a:lnTo>
                  <a:lnTo>
                    <a:pt x="3363713" y="2236787"/>
                  </a:lnTo>
                  <a:close/>
                  <a:moveTo>
                    <a:pt x="3083404" y="838794"/>
                  </a:moveTo>
                  <a:lnTo>
                    <a:pt x="3083404" y="698995"/>
                  </a:lnTo>
                  <a:lnTo>
                    <a:pt x="3083404" y="559196"/>
                  </a:lnTo>
                  <a:lnTo>
                    <a:pt x="3083404" y="419397"/>
                  </a:lnTo>
                  <a:lnTo>
                    <a:pt x="3083404" y="279598"/>
                  </a:lnTo>
                  <a:lnTo>
                    <a:pt x="3083404" y="139799"/>
                  </a:lnTo>
                  <a:lnTo>
                    <a:pt x="3083404" y="0"/>
                  </a:lnTo>
                  <a:lnTo>
                    <a:pt x="3223558" y="0"/>
                  </a:lnTo>
                  <a:lnTo>
                    <a:pt x="3223558" y="139799"/>
                  </a:lnTo>
                  <a:lnTo>
                    <a:pt x="3223558" y="279598"/>
                  </a:lnTo>
                  <a:lnTo>
                    <a:pt x="3223558" y="419397"/>
                  </a:lnTo>
                  <a:lnTo>
                    <a:pt x="3223558" y="559196"/>
                  </a:lnTo>
                  <a:lnTo>
                    <a:pt x="3223558" y="698995"/>
                  </a:lnTo>
                  <a:lnTo>
                    <a:pt x="3223558" y="838794"/>
                  </a:lnTo>
                  <a:close/>
                  <a:moveTo>
                    <a:pt x="3083404" y="1258188"/>
                  </a:moveTo>
                  <a:lnTo>
                    <a:pt x="3083404" y="1118393"/>
                  </a:lnTo>
                  <a:lnTo>
                    <a:pt x="3083404" y="978594"/>
                  </a:lnTo>
                  <a:lnTo>
                    <a:pt x="3083404" y="838795"/>
                  </a:lnTo>
                  <a:lnTo>
                    <a:pt x="3223558" y="838795"/>
                  </a:lnTo>
                  <a:lnTo>
                    <a:pt x="3223558" y="978594"/>
                  </a:lnTo>
                  <a:lnTo>
                    <a:pt x="3223558" y="1118393"/>
                  </a:lnTo>
                  <a:lnTo>
                    <a:pt x="3223558" y="1258188"/>
                  </a:lnTo>
                  <a:close/>
                  <a:moveTo>
                    <a:pt x="3083404" y="1397988"/>
                  </a:moveTo>
                  <a:lnTo>
                    <a:pt x="3083404" y="1258189"/>
                  </a:lnTo>
                  <a:lnTo>
                    <a:pt x="3223558" y="1258189"/>
                  </a:lnTo>
                  <a:lnTo>
                    <a:pt x="3223558" y="1397988"/>
                  </a:lnTo>
                  <a:close/>
                  <a:moveTo>
                    <a:pt x="3083404" y="1537789"/>
                  </a:moveTo>
                  <a:lnTo>
                    <a:pt x="3083404" y="1397990"/>
                  </a:lnTo>
                  <a:lnTo>
                    <a:pt x="3223558" y="1397990"/>
                  </a:lnTo>
                  <a:lnTo>
                    <a:pt x="3223558" y="1537789"/>
                  </a:lnTo>
                  <a:close/>
                  <a:moveTo>
                    <a:pt x="3083404" y="1677589"/>
                  </a:moveTo>
                  <a:lnTo>
                    <a:pt x="3083404" y="1537789"/>
                  </a:lnTo>
                  <a:lnTo>
                    <a:pt x="3223558" y="1537789"/>
                  </a:lnTo>
                  <a:lnTo>
                    <a:pt x="3223558" y="1677589"/>
                  </a:lnTo>
                  <a:close/>
                  <a:moveTo>
                    <a:pt x="3083404" y="1817388"/>
                  </a:moveTo>
                  <a:lnTo>
                    <a:pt x="3083404" y="1677589"/>
                  </a:lnTo>
                  <a:lnTo>
                    <a:pt x="3223558" y="1677589"/>
                  </a:lnTo>
                  <a:lnTo>
                    <a:pt x="3223558" y="1817388"/>
                  </a:lnTo>
                  <a:close/>
                  <a:moveTo>
                    <a:pt x="3083404" y="1957187"/>
                  </a:moveTo>
                  <a:lnTo>
                    <a:pt x="3083404" y="1817388"/>
                  </a:lnTo>
                  <a:lnTo>
                    <a:pt x="3223558" y="1817388"/>
                  </a:lnTo>
                  <a:lnTo>
                    <a:pt x="3223558" y="1957187"/>
                  </a:lnTo>
                  <a:close/>
                  <a:moveTo>
                    <a:pt x="3083404" y="2096988"/>
                  </a:moveTo>
                  <a:lnTo>
                    <a:pt x="3083404" y="1957189"/>
                  </a:lnTo>
                  <a:lnTo>
                    <a:pt x="3223558" y="1957189"/>
                  </a:lnTo>
                  <a:lnTo>
                    <a:pt x="3223558" y="2096988"/>
                  </a:lnTo>
                  <a:close/>
                  <a:moveTo>
                    <a:pt x="3083404" y="2236787"/>
                  </a:moveTo>
                  <a:lnTo>
                    <a:pt x="3083404" y="2096988"/>
                  </a:lnTo>
                  <a:lnTo>
                    <a:pt x="3223558" y="2096988"/>
                  </a:lnTo>
                  <a:lnTo>
                    <a:pt x="3223558" y="2236787"/>
                  </a:lnTo>
                  <a:close/>
                  <a:moveTo>
                    <a:pt x="2943249" y="838794"/>
                  </a:moveTo>
                  <a:lnTo>
                    <a:pt x="2943249" y="698995"/>
                  </a:lnTo>
                  <a:lnTo>
                    <a:pt x="2943249" y="559196"/>
                  </a:lnTo>
                  <a:lnTo>
                    <a:pt x="2943249" y="419397"/>
                  </a:lnTo>
                  <a:lnTo>
                    <a:pt x="2943249" y="279598"/>
                  </a:lnTo>
                  <a:lnTo>
                    <a:pt x="2943249" y="139799"/>
                  </a:lnTo>
                  <a:lnTo>
                    <a:pt x="2943249" y="0"/>
                  </a:lnTo>
                  <a:lnTo>
                    <a:pt x="3083403" y="0"/>
                  </a:lnTo>
                  <a:lnTo>
                    <a:pt x="3083403" y="139799"/>
                  </a:lnTo>
                  <a:lnTo>
                    <a:pt x="3083403" y="279598"/>
                  </a:lnTo>
                  <a:lnTo>
                    <a:pt x="3083403" y="419397"/>
                  </a:lnTo>
                  <a:lnTo>
                    <a:pt x="3083403" y="559196"/>
                  </a:lnTo>
                  <a:lnTo>
                    <a:pt x="3083403" y="698995"/>
                  </a:lnTo>
                  <a:lnTo>
                    <a:pt x="3083403" y="838794"/>
                  </a:lnTo>
                  <a:close/>
                  <a:moveTo>
                    <a:pt x="2943249" y="1258188"/>
                  </a:moveTo>
                  <a:lnTo>
                    <a:pt x="2943249" y="1118393"/>
                  </a:lnTo>
                  <a:lnTo>
                    <a:pt x="2943249" y="978594"/>
                  </a:lnTo>
                  <a:lnTo>
                    <a:pt x="2943249" y="838795"/>
                  </a:lnTo>
                  <a:lnTo>
                    <a:pt x="3083403" y="838795"/>
                  </a:lnTo>
                  <a:lnTo>
                    <a:pt x="3083403" y="978594"/>
                  </a:lnTo>
                  <a:lnTo>
                    <a:pt x="3083403" y="1118393"/>
                  </a:lnTo>
                  <a:lnTo>
                    <a:pt x="3083403" y="1258188"/>
                  </a:lnTo>
                  <a:close/>
                  <a:moveTo>
                    <a:pt x="2943249" y="1397988"/>
                  </a:moveTo>
                  <a:lnTo>
                    <a:pt x="2943249" y="1258189"/>
                  </a:lnTo>
                  <a:lnTo>
                    <a:pt x="3083403" y="1258189"/>
                  </a:lnTo>
                  <a:lnTo>
                    <a:pt x="3083403" y="1397988"/>
                  </a:lnTo>
                  <a:close/>
                  <a:moveTo>
                    <a:pt x="2943249" y="1537789"/>
                  </a:moveTo>
                  <a:lnTo>
                    <a:pt x="2943249" y="1397990"/>
                  </a:lnTo>
                  <a:lnTo>
                    <a:pt x="3083403" y="1397990"/>
                  </a:lnTo>
                  <a:lnTo>
                    <a:pt x="3083403" y="1537789"/>
                  </a:lnTo>
                  <a:close/>
                  <a:moveTo>
                    <a:pt x="2943249" y="1677589"/>
                  </a:moveTo>
                  <a:lnTo>
                    <a:pt x="2943249" y="1537789"/>
                  </a:lnTo>
                  <a:lnTo>
                    <a:pt x="3083403" y="1537789"/>
                  </a:lnTo>
                  <a:lnTo>
                    <a:pt x="3083403" y="1677589"/>
                  </a:lnTo>
                  <a:close/>
                  <a:moveTo>
                    <a:pt x="2943249" y="1817388"/>
                  </a:moveTo>
                  <a:lnTo>
                    <a:pt x="2943249" y="1677589"/>
                  </a:lnTo>
                  <a:lnTo>
                    <a:pt x="3083403" y="1677589"/>
                  </a:lnTo>
                  <a:lnTo>
                    <a:pt x="3083403" y="1817388"/>
                  </a:lnTo>
                  <a:close/>
                  <a:moveTo>
                    <a:pt x="2943249" y="1957187"/>
                  </a:moveTo>
                  <a:lnTo>
                    <a:pt x="2943249" y="1817388"/>
                  </a:lnTo>
                  <a:lnTo>
                    <a:pt x="3083403" y="1817388"/>
                  </a:lnTo>
                  <a:lnTo>
                    <a:pt x="3083403" y="1957187"/>
                  </a:lnTo>
                  <a:close/>
                  <a:moveTo>
                    <a:pt x="2943249" y="2096988"/>
                  </a:moveTo>
                  <a:lnTo>
                    <a:pt x="2943249" y="1957189"/>
                  </a:lnTo>
                  <a:lnTo>
                    <a:pt x="3083403" y="1957189"/>
                  </a:lnTo>
                  <a:lnTo>
                    <a:pt x="3083403" y="2096988"/>
                  </a:lnTo>
                  <a:close/>
                  <a:moveTo>
                    <a:pt x="2803094" y="1677589"/>
                  </a:moveTo>
                  <a:lnTo>
                    <a:pt x="2803094" y="1537789"/>
                  </a:lnTo>
                  <a:lnTo>
                    <a:pt x="2943248" y="1537789"/>
                  </a:lnTo>
                  <a:lnTo>
                    <a:pt x="2943248" y="1677589"/>
                  </a:lnTo>
                  <a:close/>
                  <a:moveTo>
                    <a:pt x="2803094" y="1817388"/>
                  </a:moveTo>
                  <a:lnTo>
                    <a:pt x="2803094" y="1677589"/>
                  </a:lnTo>
                  <a:lnTo>
                    <a:pt x="2943248" y="1677589"/>
                  </a:lnTo>
                  <a:lnTo>
                    <a:pt x="2943248" y="1817388"/>
                  </a:lnTo>
                  <a:close/>
                  <a:moveTo>
                    <a:pt x="2662940" y="838794"/>
                  </a:moveTo>
                  <a:lnTo>
                    <a:pt x="2662940" y="698995"/>
                  </a:lnTo>
                  <a:lnTo>
                    <a:pt x="2662940" y="559196"/>
                  </a:lnTo>
                  <a:lnTo>
                    <a:pt x="2662940" y="419397"/>
                  </a:lnTo>
                  <a:lnTo>
                    <a:pt x="2662940" y="279598"/>
                  </a:lnTo>
                  <a:lnTo>
                    <a:pt x="2662940" y="139799"/>
                  </a:lnTo>
                  <a:lnTo>
                    <a:pt x="2662940" y="0"/>
                  </a:lnTo>
                  <a:lnTo>
                    <a:pt x="2803094" y="0"/>
                  </a:lnTo>
                  <a:lnTo>
                    <a:pt x="2943248" y="0"/>
                  </a:lnTo>
                  <a:lnTo>
                    <a:pt x="2943248" y="139799"/>
                  </a:lnTo>
                  <a:lnTo>
                    <a:pt x="2943248" y="279598"/>
                  </a:lnTo>
                  <a:lnTo>
                    <a:pt x="2943248" y="419397"/>
                  </a:lnTo>
                  <a:lnTo>
                    <a:pt x="2943248" y="559196"/>
                  </a:lnTo>
                  <a:lnTo>
                    <a:pt x="2943248" y="698995"/>
                  </a:lnTo>
                  <a:lnTo>
                    <a:pt x="2943248" y="838794"/>
                  </a:lnTo>
                  <a:lnTo>
                    <a:pt x="2803094" y="838794"/>
                  </a:lnTo>
                  <a:close/>
                  <a:moveTo>
                    <a:pt x="2662940" y="1258188"/>
                  </a:moveTo>
                  <a:lnTo>
                    <a:pt x="2662940" y="1118393"/>
                  </a:lnTo>
                  <a:lnTo>
                    <a:pt x="2662940" y="978594"/>
                  </a:lnTo>
                  <a:lnTo>
                    <a:pt x="2662940" y="838795"/>
                  </a:lnTo>
                  <a:lnTo>
                    <a:pt x="2803094" y="838795"/>
                  </a:lnTo>
                  <a:lnTo>
                    <a:pt x="2943248" y="838795"/>
                  </a:lnTo>
                  <a:lnTo>
                    <a:pt x="2943248" y="978594"/>
                  </a:lnTo>
                  <a:lnTo>
                    <a:pt x="2943248" y="1118393"/>
                  </a:lnTo>
                  <a:lnTo>
                    <a:pt x="2943248" y="1258188"/>
                  </a:lnTo>
                  <a:lnTo>
                    <a:pt x="2803094" y="1258188"/>
                  </a:lnTo>
                  <a:close/>
                  <a:moveTo>
                    <a:pt x="2662940" y="1397988"/>
                  </a:moveTo>
                  <a:lnTo>
                    <a:pt x="2662940" y="1258189"/>
                  </a:lnTo>
                  <a:lnTo>
                    <a:pt x="2803094" y="1258189"/>
                  </a:lnTo>
                  <a:lnTo>
                    <a:pt x="2943248" y="1258189"/>
                  </a:lnTo>
                  <a:lnTo>
                    <a:pt x="2943248" y="1397988"/>
                  </a:lnTo>
                  <a:lnTo>
                    <a:pt x="2803094" y="1397988"/>
                  </a:lnTo>
                  <a:close/>
                  <a:moveTo>
                    <a:pt x="2662940" y="1537789"/>
                  </a:moveTo>
                  <a:lnTo>
                    <a:pt x="2662940" y="1397990"/>
                  </a:lnTo>
                  <a:lnTo>
                    <a:pt x="2803094" y="1397990"/>
                  </a:lnTo>
                  <a:lnTo>
                    <a:pt x="2943248" y="1397990"/>
                  </a:lnTo>
                  <a:lnTo>
                    <a:pt x="2943248" y="1537789"/>
                  </a:lnTo>
                  <a:lnTo>
                    <a:pt x="2803094" y="1537789"/>
                  </a:lnTo>
                  <a:close/>
                  <a:moveTo>
                    <a:pt x="2522785" y="838794"/>
                  </a:moveTo>
                  <a:lnTo>
                    <a:pt x="2522785" y="698995"/>
                  </a:lnTo>
                  <a:lnTo>
                    <a:pt x="2522785" y="559196"/>
                  </a:lnTo>
                  <a:lnTo>
                    <a:pt x="2522785" y="419397"/>
                  </a:lnTo>
                  <a:lnTo>
                    <a:pt x="2522785" y="279598"/>
                  </a:lnTo>
                  <a:lnTo>
                    <a:pt x="2522785" y="139799"/>
                  </a:lnTo>
                  <a:lnTo>
                    <a:pt x="2522785" y="0"/>
                  </a:lnTo>
                  <a:lnTo>
                    <a:pt x="2662939" y="0"/>
                  </a:lnTo>
                  <a:lnTo>
                    <a:pt x="2662939" y="139799"/>
                  </a:lnTo>
                  <a:lnTo>
                    <a:pt x="2662939" y="279598"/>
                  </a:lnTo>
                  <a:lnTo>
                    <a:pt x="2662939" y="419397"/>
                  </a:lnTo>
                  <a:lnTo>
                    <a:pt x="2662939" y="559196"/>
                  </a:lnTo>
                  <a:lnTo>
                    <a:pt x="2662939" y="698995"/>
                  </a:lnTo>
                  <a:lnTo>
                    <a:pt x="2662939" y="838794"/>
                  </a:lnTo>
                  <a:close/>
                  <a:moveTo>
                    <a:pt x="2522785" y="1258188"/>
                  </a:moveTo>
                  <a:lnTo>
                    <a:pt x="2522785" y="1118393"/>
                  </a:lnTo>
                  <a:lnTo>
                    <a:pt x="2522785" y="978594"/>
                  </a:lnTo>
                  <a:lnTo>
                    <a:pt x="2522785" y="838795"/>
                  </a:lnTo>
                  <a:lnTo>
                    <a:pt x="2662939" y="838795"/>
                  </a:lnTo>
                  <a:lnTo>
                    <a:pt x="2662939" y="978594"/>
                  </a:lnTo>
                  <a:lnTo>
                    <a:pt x="2662939" y="1118393"/>
                  </a:lnTo>
                  <a:lnTo>
                    <a:pt x="2662939" y="1258188"/>
                  </a:lnTo>
                  <a:close/>
                  <a:moveTo>
                    <a:pt x="2522785" y="1397988"/>
                  </a:moveTo>
                  <a:lnTo>
                    <a:pt x="2522785" y="1258189"/>
                  </a:lnTo>
                  <a:lnTo>
                    <a:pt x="2662939" y="1258189"/>
                  </a:lnTo>
                  <a:lnTo>
                    <a:pt x="2662939" y="1397988"/>
                  </a:lnTo>
                  <a:close/>
                  <a:moveTo>
                    <a:pt x="2382630" y="838794"/>
                  </a:moveTo>
                  <a:lnTo>
                    <a:pt x="2382630" y="698995"/>
                  </a:lnTo>
                  <a:lnTo>
                    <a:pt x="2382630" y="559196"/>
                  </a:lnTo>
                  <a:lnTo>
                    <a:pt x="2382630" y="419397"/>
                  </a:lnTo>
                  <a:lnTo>
                    <a:pt x="2382630" y="279598"/>
                  </a:lnTo>
                  <a:lnTo>
                    <a:pt x="2382630" y="139799"/>
                  </a:lnTo>
                  <a:lnTo>
                    <a:pt x="2522784" y="139799"/>
                  </a:lnTo>
                  <a:lnTo>
                    <a:pt x="2522784" y="279598"/>
                  </a:lnTo>
                  <a:lnTo>
                    <a:pt x="2522784" y="419397"/>
                  </a:lnTo>
                  <a:lnTo>
                    <a:pt x="2522784" y="559196"/>
                  </a:lnTo>
                  <a:lnTo>
                    <a:pt x="2522784" y="698995"/>
                  </a:lnTo>
                  <a:lnTo>
                    <a:pt x="2522784" y="838794"/>
                  </a:lnTo>
                  <a:close/>
                  <a:moveTo>
                    <a:pt x="2382630" y="1258188"/>
                  </a:moveTo>
                  <a:lnTo>
                    <a:pt x="2382630" y="1118393"/>
                  </a:lnTo>
                  <a:lnTo>
                    <a:pt x="2382630" y="978594"/>
                  </a:lnTo>
                  <a:lnTo>
                    <a:pt x="2382630" y="838795"/>
                  </a:lnTo>
                  <a:lnTo>
                    <a:pt x="2522784" y="838795"/>
                  </a:lnTo>
                  <a:lnTo>
                    <a:pt x="2522784" y="978594"/>
                  </a:lnTo>
                  <a:lnTo>
                    <a:pt x="2522784" y="1118393"/>
                  </a:lnTo>
                  <a:lnTo>
                    <a:pt x="2522784" y="1258188"/>
                  </a:lnTo>
                  <a:close/>
                  <a:moveTo>
                    <a:pt x="2102321" y="838794"/>
                  </a:moveTo>
                  <a:lnTo>
                    <a:pt x="2102321" y="698995"/>
                  </a:lnTo>
                  <a:lnTo>
                    <a:pt x="2102321" y="559196"/>
                  </a:lnTo>
                  <a:lnTo>
                    <a:pt x="2102321" y="419397"/>
                  </a:lnTo>
                  <a:lnTo>
                    <a:pt x="2102321" y="279598"/>
                  </a:lnTo>
                  <a:lnTo>
                    <a:pt x="2102321" y="139799"/>
                  </a:lnTo>
                  <a:lnTo>
                    <a:pt x="2242475" y="139799"/>
                  </a:lnTo>
                  <a:lnTo>
                    <a:pt x="2382629" y="139799"/>
                  </a:lnTo>
                  <a:lnTo>
                    <a:pt x="2382629" y="279598"/>
                  </a:lnTo>
                  <a:lnTo>
                    <a:pt x="2382629" y="419397"/>
                  </a:lnTo>
                  <a:lnTo>
                    <a:pt x="2382629" y="559196"/>
                  </a:lnTo>
                  <a:lnTo>
                    <a:pt x="2382629" y="698995"/>
                  </a:lnTo>
                  <a:lnTo>
                    <a:pt x="2382629" y="838794"/>
                  </a:lnTo>
                  <a:lnTo>
                    <a:pt x="2242475" y="838794"/>
                  </a:lnTo>
                  <a:close/>
                  <a:moveTo>
                    <a:pt x="2102321" y="1258188"/>
                  </a:moveTo>
                  <a:lnTo>
                    <a:pt x="2102321" y="1118393"/>
                  </a:lnTo>
                  <a:lnTo>
                    <a:pt x="2102321" y="978594"/>
                  </a:lnTo>
                  <a:lnTo>
                    <a:pt x="2102321" y="838795"/>
                  </a:lnTo>
                  <a:lnTo>
                    <a:pt x="2242475" y="838795"/>
                  </a:lnTo>
                  <a:lnTo>
                    <a:pt x="2382629" y="838795"/>
                  </a:lnTo>
                  <a:lnTo>
                    <a:pt x="2382629" y="978594"/>
                  </a:lnTo>
                  <a:lnTo>
                    <a:pt x="2382629" y="1118393"/>
                  </a:lnTo>
                  <a:lnTo>
                    <a:pt x="2382629" y="1258188"/>
                  </a:lnTo>
                  <a:lnTo>
                    <a:pt x="2242475" y="1258188"/>
                  </a:lnTo>
                  <a:lnTo>
                    <a:pt x="2242475" y="1258188"/>
                  </a:lnTo>
                  <a:close/>
                  <a:moveTo>
                    <a:pt x="1962166" y="838794"/>
                  </a:moveTo>
                  <a:lnTo>
                    <a:pt x="1962166" y="698995"/>
                  </a:lnTo>
                  <a:lnTo>
                    <a:pt x="1962166" y="559196"/>
                  </a:lnTo>
                  <a:lnTo>
                    <a:pt x="1962166" y="419397"/>
                  </a:lnTo>
                  <a:lnTo>
                    <a:pt x="1962166" y="279598"/>
                  </a:lnTo>
                  <a:lnTo>
                    <a:pt x="1962166" y="139799"/>
                  </a:lnTo>
                  <a:lnTo>
                    <a:pt x="2102320" y="139799"/>
                  </a:lnTo>
                  <a:lnTo>
                    <a:pt x="2102320" y="279598"/>
                  </a:lnTo>
                  <a:lnTo>
                    <a:pt x="2102320" y="419397"/>
                  </a:lnTo>
                  <a:lnTo>
                    <a:pt x="2102320" y="559196"/>
                  </a:lnTo>
                  <a:lnTo>
                    <a:pt x="2102320" y="698995"/>
                  </a:lnTo>
                  <a:lnTo>
                    <a:pt x="2102320" y="838794"/>
                  </a:lnTo>
                  <a:close/>
                  <a:moveTo>
                    <a:pt x="1962166" y="1258188"/>
                  </a:moveTo>
                  <a:lnTo>
                    <a:pt x="1962166" y="1118393"/>
                  </a:lnTo>
                  <a:lnTo>
                    <a:pt x="1962166" y="978594"/>
                  </a:lnTo>
                  <a:lnTo>
                    <a:pt x="1962166" y="838795"/>
                  </a:lnTo>
                  <a:lnTo>
                    <a:pt x="2102320" y="838795"/>
                  </a:lnTo>
                  <a:lnTo>
                    <a:pt x="2102320" y="978594"/>
                  </a:lnTo>
                  <a:lnTo>
                    <a:pt x="2102320" y="1118393"/>
                  </a:lnTo>
                  <a:lnTo>
                    <a:pt x="2102320" y="1258188"/>
                  </a:lnTo>
                  <a:close/>
                  <a:moveTo>
                    <a:pt x="1962166" y="1397988"/>
                  </a:moveTo>
                  <a:lnTo>
                    <a:pt x="1962166" y="1258189"/>
                  </a:lnTo>
                  <a:lnTo>
                    <a:pt x="2102320" y="1258189"/>
                  </a:lnTo>
                  <a:lnTo>
                    <a:pt x="2102320" y="1397988"/>
                  </a:lnTo>
                  <a:close/>
                  <a:moveTo>
                    <a:pt x="1681857" y="838794"/>
                  </a:moveTo>
                  <a:lnTo>
                    <a:pt x="1681857" y="698995"/>
                  </a:lnTo>
                  <a:lnTo>
                    <a:pt x="1681857" y="559196"/>
                  </a:lnTo>
                  <a:lnTo>
                    <a:pt x="1681857" y="419397"/>
                  </a:lnTo>
                  <a:lnTo>
                    <a:pt x="1681857" y="279598"/>
                  </a:lnTo>
                  <a:lnTo>
                    <a:pt x="1681857" y="139799"/>
                  </a:lnTo>
                  <a:lnTo>
                    <a:pt x="1822011" y="139799"/>
                  </a:lnTo>
                  <a:lnTo>
                    <a:pt x="1962165" y="139799"/>
                  </a:lnTo>
                  <a:lnTo>
                    <a:pt x="1962165" y="279598"/>
                  </a:lnTo>
                  <a:lnTo>
                    <a:pt x="1962165" y="419397"/>
                  </a:lnTo>
                  <a:lnTo>
                    <a:pt x="1962165" y="559196"/>
                  </a:lnTo>
                  <a:lnTo>
                    <a:pt x="1962165" y="698995"/>
                  </a:lnTo>
                  <a:lnTo>
                    <a:pt x="1962165" y="838794"/>
                  </a:lnTo>
                  <a:lnTo>
                    <a:pt x="1822011" y="838794"/>
                  </a:lnTo>
                  <a:close/>
                  <a:moveTo>
                    <a:pt x="1681857" y="1258188"/>
                  </a:moveTo>
                  <a:lnTo>
                    <a:pt x="1681857" y="1118393"/>
                  </a:lnTo>
                  <a:lnTo>
                    <a:pt x="1681857" y="978594"/>
                  </a:lnTo>
                  <a:lnTo>
                    <a:pt x="1681857" y="838795"/>
                  </a:lnTo>
                  <a:lnTo>
                    <a:pt x="1822011" y="838795"/>
                  </a:lnTo>
                  <a:lnTo>
                    <a:pt x="1962165" y="838795"/>
                  </a:lnTo>
                  <a:lnTo>
                    <a:pt x="1962165" y="978594"/>
                  </a:lnTo>
                  <a:lnTo>
                    <a:pt x="1962165" y="1118393"/>
                  </a:lnTo>
                  <a:lnTo>
                    <a:pt x="1962165" y="1258188"/>
                  </a:lnTo>
                  <a:lnTo>
                    <a:pt x="1822011" y="1258188"/>
                  </a:lnTo>
                  <a:close/>
                  <a:moveTo>
                    <a:pt x="1681857" y="1397988"/>
                  </a:moveTo>
                  <a:lnTo>
                    <a:pt x="1681857" y="1258189"/>
                  </a:lnTo>
                  <a:lnTo>
                    <a:pt x="1822011" y="1258189"/>
                  </a:lnTo>
                  <a:lnTo>
                    <a:pt x="1822011" y="1258189"/>
                  </a:lnTo>
                  <a:lnTo>
                    <a:pt x="1962165" y="1258189"/>
                  </a:lnTo>
                  <a:lnTo>
                    <a:pt x="1962165" y="1397988"/>
                  </a:lnTo>
                  <a:lnTo>
                    <a:pt x="1822011" y="1397988"/>
                  </a:lnTo>
                  <a:close/>
                  <a:moveTo>
                    <a:pt x="1681857" y="1537789"/>
                  </a:moveTo>
                  <a:lnTo>
                    <a:pt x="1681857" y="1397990"/>
                  </a:lnTo>
                  <a:lnTo>
                    <a:pt x="1822011" y="1397990"/>
                  </a:lnTo>
                  <a:lnTo>
                    <a:pt x="1962165" y="1397990"/>
                  </a:lnTo>
                  <a:lnTo>
                    <a:pt x="1962165" y="1537789"/>
                  </a:lnTo>
                  <a:lnTo>
                    <a:pt x="1822011" y="1537789"/>
                  </a:lnTo>
                  <a:close/>
                  <a:moveTo>
                    <a:pt x="1541702" y="838794"/>
                  </a:moveTo>
                  <a:lnTo>
                    <a:pt x="1541702" y="698995"/>
                  </a:lnTo>
                  <a:lnTo>
                    <a:pt x="1541702" y="559196"/>
                  </a:lnTo>
                  <a:lnTo>
                    <a:pt x="1541702" y="419397"/>
                  </a:lnTo>
                  <a:lnTo>
                    <a:pt x="1541702" y="279598"/>
                  </a:lnTo>
                  <a:lnTo>
                    <a:pt x="1541702" y="139799"/>
                  </a:lnTo>
                  <a:lnTo>
                    <a:pt x="1681856" y="139799"/>
                  </a:lnTo>
                  <a:lnTo>
                    <a:pt x="1681856" y="279598"/>
                  </a:lnTo>
                  <a:lnTo>
                    <a:pt x="1681856" y="419397"/>
                  </a:lnTo>
                  <a:lnTo>
                    <a:pt x="1681856" y="559196"/>
                  </a:lnTo>
                  <a:lnTo>
                    <a:pt x="1681856" y="698995"/>
                  </a:lnTo>
                  <a:lnTo>
                    <a:pt x="1681856" y="838794"/>
                  </a:lnTo>
                  <a:close/>
                  <a:moveTo>
                    <a:pt x="1541702" y="1258188"/>
                  </a:moveTo>
                  <a:lnTo>
                    <a:pt x="1541702" y="1118393"/>
                  </a:lnTo>
                  <a:lnTo>
                    <a:pt x="1541702" y="978594"/>
                  </a:lnTo>
                  <a:lnTo>
                    <a:pt x="1541702" y="838795"/>
                  </a:lnTo>
                  <a:lnTo>
                    <a:pt x="1681856" y="838795"/>
                  </a:lnTo>
                  <a:lnTo>
                    <a:pt x="1681856" y="978594"/>
                  </a:lnTo>
                  <a:lnTo>
                    <a:pt x="1681856" y="1118393"/>
                  </a:lnTo>
                  <a:lnTo>
                    <a:pt x="1681856" y="1258188"/>
                  </a:lnTo>
                  <a:close/>
                  <a:moveTo>
                    <a:pt x="1541702" y="1397988"/>
                  </a:moveTo>
                  <a:lnTo>
                    <a:pt x="1541702" y="1258189"/>
                  </a:lnTo>
                  <a:lnTo>
                    <a:pt x="1681856" y="1258189"/>
                  </a:lnTo>
                  <a:lnTo>
                    <a:pt x="1681856" y="1397988"/>
                  </a:lnTo>
                  <a:close/>
                  <a:moveTo>
                    <a:pt x="1401547" y="838794"/>
                  </a:moveTo>
                  <a:lnTo>
                    <a:pt x="1401547" y="698995"/>
                  </a:lnTo>
                  <a:lnTo>
                    <a:pt x="1401547" y="559196"/>
                  </a:lnTo>
                  <a:lnTo>
                    <a:pt x="1401547" y="419397"/>
                  </a:lnTo>
                  <a:lnTo>
                    <a:pt x="1401547" y="279598"/>
                  </a:lnTo>
                  <a:lnTo>
                    <a:pt x="1401547" y="139799"/>
                  </a:lnTo>
                  <a:lnTo>
                    <a:pt x="1541701" y="139799"/>
                  </a:lnTo>
                  <a:lnTo>
                    <a:pt x="1541701" y="279598"/>
                  </a:lnTo>
                  <a:lnTo>
                    <a:pt x="1541701" y="419397"/>
                  </a:lnTo>
                  <a:lnTo>
                    <a:pt x="1541701" y="559196"/>
                  </a:lnTo>
                  <a:lnTo>
                    <a:pt x="1541701" y="698995"/>
                  </a:lnTo>
                  <a:lnTo>
                    <a:pt x="1541701" y="838794"/>
                  </a:lnTo>
                  <a:close/>
                  <a:moveTo>
                    <a:pt x="1401547" y="1258188"/>
                  </a:moveTo>
                  <a:lnTo>
                    <a:pt x="1401547" y="1118393"/>
                  </a:lnTo>
                  <a:lnTo>
                    <a:pt x="1401547" y="978594"/>
                  </a:lnTo>
                  <a:lnTo>
                    <a:pt x="1401547" y="838795"/>
                  </a:lnTo>
                  <a:lnTo>
                    <a:pt x="1541701" y="838795"/>
                  </a:lnTo>
                  <a:lnTo>
                    <a:pt x="1541701" y="978594"/>
                  </a:lnTo>
                  <a:lnTo>
                    <a:pt x="1541701" y="1118393"/>
                  </a:lnTo>
                  <a:lnTo>
                    <a:pt x="1541701" y="1258188"/>
                  </a:lnTo>
                  <a:close/>
                  <a:moveTo>
                    <a:pt x="1121238" y="838794"/>
                  </a:moveTo>
                  <a:lnTo>
                    <a:pt x="1121238" y="698995"/>
                  </a:lnTo>
                  <a:lnTo>
                    <a:pt x="1121238" y="559196"/>
                  </a:lnTo>
                  <a:lnTo>
                    <a:pt x="1121238" y="419397"/>
                  </a:lnTo>
                  <a:lnTo>
                    <a:pt x="1121238" y="279598"/>
                  </a:lnTo>
                  <a:lnTo>
                    <a:pt x="1121238" y="139799"/>
                  </a:lnTo>
                  <a:lnTo>
                    <a:pt x="1261392" y="139799"/>
                  </a:lnTo>
                  <a:lnTo>
                    <a:pt x="1401546" y="139799"/>
                  </a:lnTo>
                  <a:lnTo>
                    <a:pt x="1401546" y="279598"/>
                  </a:lnTo>
                  <a:lnTo>
                    <a:pt x="1401546" y="419397"/>
                  </a:lnTo>
                  <a:lnTo>
                    <a:pt x="1401546" y="559196"/>
                  </a:lnTo>
                  <a:lnTo>
                    <a:pt x="1401546" y="698995"/>
                  </a:lnTo>
                  <a:lnTo>
                    <a:pt x="1401546" y="838794"/>
                  </a:lnTo>
                  <a:lnTo>
                    <a:pt x="1261392" y="838794"/>
                  </a:lnTo>
                  <a:close/>
                  <a:moveTo>
                    <a:pt x="1121238" y="1258188"/>
                  </a:moveTo>
                  <a:lnTo>
                    <a:pt x="1121238" y="1118393"/>
                  </a:lnTo>
                  <a:lnTo>
                    <a:pt x="1121238" y="978594"/>
                  </a:lnTo>
                  <a:lnTo>
                    <a:pt x="1121238" y="838795"/>
                  </a:lnTo>
                  <a:lnTo>
                    <a:pt x="1261392" y="838795"/>
                  </a:lnTo>
                  <a:lnTo>
                    <a:pt x="1401546" y="838795"/>
                  </a:lnTo>
                  <a:lnTo>
                    <a:pt x="1401546" y="978594"/>
                  </a:lnTo>
                  <a:lnTo>
                    <a:pt x="1401546" y="1118393"/>
                  </a:lnTo>
                  <a:lnTo>
                    <a:pt x="1401546" y="1258188"/>
                  </a:lnTo>
                  <a:lnTo>
                    <a:pt x="1261392" y="1258188"/>
                  </a:lnTo>
                  <a:lnTo>
                    <a:pt x="1261392" y="1258188"/>
                  </a:lnTo>
                  <a:close/>
                  <a:moveTo>
                    <a:pt x="981083" y="838794"/>
                  </a:moveTo>
                  <a:lnTo>
                    <a:pt x="981083" y="698995"/>
                  </a:lnTo>
                  <a:lnTo>
                    <a:pt x="981083" y="559196"/>
                  </a:lnTo>
                  <a:lnTo>
                    <a:pt x="981083" y="419397"/>
                  </a:lnTo>
                  <a:lnTo>
                    <a:pt x="981083" y="279598"/>
                  </a:lnTo>
                  <a:lnTo>
                    <a:pt x="981083" y="139799"/>
                  </a:lnTo>
                  <a:lnTo>
                    <a:pt x="981083" y="0"/>
                  </a:lnTo>
                  <a:lnTo>
                    <a:pt x="1121237" y="0"/>
                  </a:lnTo>
                  <a:lnTo>
                    <a:pt x="1121237" y="139799"/>
                  </a:lnTo>
                  <a:lnTo>
                    <a:pt x="1121237" y="279598"/>
                  </a:lnTo>
                  <a:lnTo>
                    <a:pt x="1121237" y="419397"/>
                  </a:lnTo>
                  <a:lnTo>
                    <a:pt x="1121237" y="559196"/>
                  </a:lnTo>
                  <a:lnTo>
                    <a:pt x="1121237" y="698995"/>
                  </a:lnTo>
                  <a:lnTo>
                    <a:pt x="1121237" y="838794"/>
                  </a:lnTo>
                  <a:close/>
                  <a:moveTo>
                    <a:pt x="981083" y="1258188"/>
                  </a:moveTo>
                  <a:lnTo>
                    <a:pt x="981083" y="1118393"/>
                  </a:lnTo>
                  <a:lnTo>
                    <a:pt x="981083" y="978594"/>
                  </a:lnTo>
                  <a:lnTo>
                    <a:pt x="981083" y="838795"/>
                  </a:lnTo>
                  <a:lnTo>
                    <a:pt x="1121237" y="838795"/>
                  </a:lnTo>
                  <a:lnTo>
                    <a:pt x="1121237" y="978594"/>
                  </a:lnTo>
                  <a:lnTo>
                    <a:pt x="1121237" y="1118393"/>
                  </a:lnTo>
                  <a:lnTo>
                    <a:pt x="1121237" y="1258188"/>
                  </a:lnTo>
                  <a:close/>
                  <a:moveTo>
                    <a:pt x="981083" y="1397988"/>
                  </a:moveTo>
                  <a:lnTo>
                    <a:pt x="981083" y="1258189"/>
                  </a:lnTo>
                  <a:lnTo>
                    <a:pt x="1121237" y="1258189"/>
                  </a:lnTo>
                  <a:lnTo>
                    <a:pt x="1121237" y="1397988"/>
                  </a:lnTo>
                  <a:close/>
                  <a:moveTo>
                    <a:pt x="840928" y="838794"/>
                  </a:moveTo>
                  <a:lnTo>
                    <a:pt x="840928" y="698995"/>
                  </a:lnTo>
                  <a:lnTo>
                    <a:pt x="840928" y="559196"/>
                  </a:lnTo>
                  <a:lnTo>
                    <a:pt x="840928" y="419397"/>
                  </a:lnTo>
                  <a:lnTo>
                    <a:pt x="840928" y="279598"/>
                  </a:lnTo>
                  <a:lnTo>
                    <a:pt x="840928" y="139799"/>
                  </a:lnTo>
                  <a:lnTo>
                    <a:pt x="840928" y="0"/>
                  </a:lnTo>
                  <a:lnTo>
                    <a:pt x="981082" y="0"/>
                  </a:lnTo>
                  <a:lnTo>
                    <a:pt x="981082" y="139799"/>
                  </a:lnTo>
                  <a:lnTo>
                    <a:pt x="981082" y="279598"/>
                  </a:lnTo>
                  <a:lnTo>
                    <a:pt x="981082" y="419397"/>
                  </a:lnTo>
                  <a:lnTo>
                    <a:pt x="981082" y="559196"/>
                  </a:lnTo>
                  <a:lnTo>
                    <a:pt x="981082" y="698995"/>
                  </a:lnTo>
                  <a:lnTo>
                    <a:pt x="981082" y="838794"/>
                  </a:lnTo>
                  <a:close/>
                  <a:moveTo>
                    <a:pt x="840928" y="1258188"/>
                  </a:moveTo>
                  <a:lnTo>
                    <a:pt x="840928" y="1118393"/>
                  </a:lnTo>
                  <a:lnTo>
                    <a:pt x="840928" y="978594"/>
                  </a:lnTo>
                  <a:lnTo>
                    <a:pt x="840928" y="838795"/>
                  </a:lnTo>
                  <a:lnTo>
                    <a:pt x="981082" y="838795"/>
                  </a:lnTo>
                  <a:lnTo>
                    <a:pt x="981082" y="978594"/>
                  </a:lnTo>
                  <a:lnTo>
                    <a:pt x="981082" y="1118393"/>
                  </a:lnTo>
                  <a:lnTo>
                    <a:pt x="981082" y="1258188"/>
                  </a:lnTo>
                  <a:close/>
                  <a:moveTo>
                    <a:pt x="840928" y="1397988"/>
                  </a:moveTo>
                  <a:lnTo>
                    <a:pt x="840928" y="1258189"/>
                  </a:lnTo>
                  <a:lnTo>
                    <a:pt x="981082" y="1258189"/>
                  </a:lnTo>
                  <a:lnTo>
                    <a:pt x="981082" y="1397988"/>
                  </a:lnTo>
                  <a:close/>
                  <a:moveTo>
                    <a:pt x="840928" y="1537789"/>
                  </a:moveTo>
                  <a:lnTo>
                    <a:pt x="840928" y="1397990"/>
                  </a:lnTo>
                  <a:lnTo>
                    <a:pt x="981082" y="1397990"/>
                  </a:lnTo>
                  <a:lnTo>
                    <a:pt x="981082" y="1537789"/>
                  </a:lnTo>
                  <a:close/>
                  <a:moveTo>
                    <a:pt x="560619" y="838794"/>
                  </a:moveTo>
                  <a:lnTo>
                    <a:pt x="560619" y="698995"/>
                  </a:lnTo>
                  <a:lnTo>
                    <a:pt x="560619" y="559196"/>
                  </a:lnTo>
                  <a:lnTo>
                    <a:pt x="560619" y="419397"/>
                  </a:lnTo>
                  <a:lnTo>
                    <a:pt x="560619" y="279598"/>
                  </a:lnTo>
                  <a:lnTo>
                    <a:pt x="560619" y="139799"/>
                  </a:lnTo>
                  <a:lnTo>
                    <a:pt x="560619" y="0"/>
                  </a:lnTo>
                  <a:lnTo>
                    <a:pt x="700773" y="0"/>
                  </a:lnTo>
                  <a:lnTo>
                    <a:pt x="840927" y="0"/>
                  </a:lnTo>
                  <a:lnTo>
                    <a:pt x="840927" y="139799"/>
                  </a:lnTo>
                  <a:lnTo>
                    <a:pt x="840927" y="279598"/>
                  </a:lnTo>
                  <a:lnTo>
                    <a:pt x="840927" y="419397"/>
                  </a:lnTo>
                  <a:lnTo>
                    <a:pt x="840927" y="559196"/>
                  </a:lnTo>
                  <a:lnTo>
                    <a:pt x="840927" y="698995"/>
                  </a:lnTo>
                  <a:lnTo>
                    <a:pt x="840927" y="838794"/>
                  </a:lnTo>
                  <a:lnTo>
                    <a:pt x="700773" y="838794"/>
                  </a:lnTo>
                  <a:close/>
                  <a:moveTo>
                    <a:pt x="560619" y="1258188"/>
                  </a:moveTo>
                  <a:lnTo>
                    <a:pt x="560619" y="1118393"/>
                  </a:lnTo>
                  <a:lnTo>
                    <a:pt x="560619" y="978594"/>
                  </a:lnTo>
                  <a:lnTo>
                    <a:pt x="560619" y="838795"/>
                  </a:lnTo>
                  <a:lnTo>
                    <a:pt x="700773" y="838795"/>
                  </a:lnTo>
                  <a:lnTo>
                    <a:pt x="840927" y="838795"/>
                  </a:lnTo>
                  <a:lnTo>
                    <a:pt x="840927" y="978594"/>
                  </a:lnTo>
                  <a:lnTo>
                    <a:pt x="840927" y="1118393"/>
                  </a:lnTo>
                  <a:lnTo>
                    <a:pt x="840927" y="1258188"/>
                  </a:lnTo>
                  <a:lnTo>
                    <a:pt x="700773" y="1258188"/>
                  </a:lnTo>
                  <a:close/>
                  <a:moveTo>
                    <a:pt x="560619" y="1397988"/>
                  </a:moveTo>
                  <a:lnTo>
                    <a:pt x="560619" y="1258189"/>
                  </a:lnTo>
                  <a:lnTo>
                    <a:pt x="700773" y="1258189"/>
                  </a:lnTo>
                  <a:lnTo>
                    <a:pt x="840927" y="1258189"/>
                  </a:lnTo>
                  <a:lnTo>
                    <a:pt x="840927" y="1397988"/>
                  </a:lnTo>
                  <a:lnTo>
                    <a:pt x="700773" y="1397988"/>
                  </a:lnTo>
                  <a:lnTo>
                    <a:pt x="700773" y="1397988"/>
                  </a:lnTo>
                  <a:close/>
                  <a:moveTo>
                    <a:pt x="560619" y="1537789"/>
                  </a:moveTo>
                  <a:lnTo>
                    <a:pt x="560619" y="1397990"/>
                  </a:lnTo>
                  <a:lnTo>
                    <a:pt x="700773" y="1397990"/>
                  </a:lnTo>
                  <a:lnTo>
                    <a:pt x="840927" y="1397990"/>
                  </a:lnTo>
                  <a:lnTo>
                    <a:pt x="840927" y="1537789"/>
                  </a:lnTo>
                  <a:lnTo>
                    <a:pt x="700773" y="1537789"/>
                  </a:lnTo>
                  <a:lnTo>
                    <a:pt x="700773" y="1537789"/>
                  </a:lnTo>
                  <a:close/>
                  <a:moveTo>
                    <a:pt x="560619" y="1677588"/>
                  </a:moveTo>
                  <a:lnTo>
                    <a:pt x="560619" y="1537789"/>
                  </a:lnTo>
                  <a:lnTo>
                    <a:pt x="700773" y="1537789"/>
                  </a:lnTo>
                  <a:lnTo>
                    <a:pt x="840927" y="1537789"/>
                  </a:lnTo>
                  <a:lnTo>
                    <a:pt x="840927" y="1677589"/>
                  </a:lnTo>
                  <a:lnTo>
                    <a:pt x="700773" y="1677589"/>
                  </a:lnTo>
                  <a:lnTo>
                    <a:pt x="700773" y="1677588"/>
                  </a:lnTo>
                  <a:close/>
                  <a:moveTo>
                    <a:pt x="560619" y="1817388"/>
                  </a:moveTo>
                  <a:lnTo>
                    <a:pt x="560619" y="1677589"/>
                  </a:lnTo>
                  <a:lnTo>
                    <a:pt x="700773" y="1677589"/>
                  </a:lnTo>
                  <a:lnTo>
                    <a:pt x="840927" y="1677589"/>
                  </a:lnTo>
                  <a:lnTo>
                    <a:pt x="840927" y="1817388"/>
                  </a:lnTo>
                  <a:lnTo>
                    <a:pt x="700773" y="1817388"/>
                  </a:lnTo>
                  <a:lnTo>
                    <a:pt x="700773" y="1817388"/>
                  </a:lnTo>
                  <a:close/>
                  <a:moveTo>
                    <a:pt x="560619" y="1957187"/>
                  </a:moveTo>
                  <a:lnTo>
                    <a:pt x="560619" y="1817388"/>
                  </a:lnTo>
                  <a:lnTo>
                    <a:pt x="700773" y="1817388"/>
                  </a:lnTo>
                  <a:lnTo>
                    <a:pt x="700773" y="1957187"/>
                  </a:lnTo>
                  <a:close/>
                  <a:moveTo>
                    <a:pt x="560619" y="2096988"/>
                  </a:moveTo>
                  <a:lnTo>
                    <a:pt x="560619" y="1957189"/>
                  </a:lnTo>
                  <a:lnTo>
                    <a:pt x="700773" y="1957189"/>
                  </a:lnTo>
                  <a:lnTo>
                    <a:pt x="700773" y="2096988"/>
                  </a:lnTo>
                  <a:close/>
                  <a:moveTo>
                    <a:pt x="420464" y="838794"/>
                  </a:moveTo>
                  <a:lnTo>
                    <a:pt x="420464" y="698995"/>
                  </a:lnTo>
                  <a:lnTo>
                    <a:pt x="420464" y="559196"/>
                  </a:lnTo>
                  <a:lnTo>
                    <a:pt x="420464" y="559196"/>
                  </a:lnTo>
                  <a:lnTo>
                    <a:pt x="420464" y="419397"/>
                  </a:lnTo>
                  <a:lnTo>
                    <a:pt x="420464" y="279598"/>
                  </a:lnTo>
                  <a:lnTo>
                    <a:pt x="420464" y="139799"/>
                  </a:lnTo>
                  <a:lnTo>
                    <a:pt x="420464" y="0"/>
                  </a:lnTo>
                  <a:lnTo>
                    <a:pt x="560618" y="0"/>
                  </a:lnTo>
                  <a:lnTo>
                    <a:pt x="560618" y="139799"/>
                  </a:lnTo>
                  <a:lnTo>
                    <a:pt x="560618" y="279598"/>
                  </a:lnTo>
                  <a:lnTo>
                    <a:pt x="560618" y="419397"/>
                  </a:lnTo>
                  <a:lnTo>
                    <a:pt x="560618" y="559196"/>
                  </a:lnTo>
                  <a:lnTo>
                    <a:pt x="560618" y="698995"/>
                  </a:lnTo>
                  <a:lnTo>
                    <a:pt x="560618" y="838794"/>
                  </a:lnTo>
                  <a:close/>
                  <a:moveTo>
                    <a:pt x="420464" y="1258188"/>
                  </a:moveTo>
                  <a:lnTo>
                    <a:pt x="420464" y="1118393"/>
                  </a:lnTo>
                  <a:lnTo>
                    <a:pt x="420464" y="978594"/>
                  </a:lnTo>
                  <a:lnTo>
                    <a:pt x="420464" y="838795"/>
                  </a:lnTo>
                  <a:lnTo>
                    <a:pt x="560618" y="838795"/>
                  </a:lnTo>
                  <a:lnTo>
                    <a:pt x="560618" y="978594"/>
                  </a:lnTo>
                  <a:lnTo>
                    <a:pt x="560618" y="1118393"/>
                  </a:lnTo>
                  <a:lnTo>
                    <a:pt x="560618" y="1258188"/>
                  </a:lnTo>
                  <a:close/>
                  <a:moveTo>
                    <a:pt x="420464" y="1397988"/>
                  </a:moveTo>
                  <a:lnTo>
                    <a:pt x="420464" y="1258189"/>
                  </a:lnTo>
                  <a:lnTo>
                    <a:pt x="560618" y="1258189"/>
                  </a:lnTo>
                  <a:lnTo>
                    <a:pt x="560618" y="1397988"/>
                  </a:lnTo>
                  <a:close/>
                  <a:moveTo>
                    <a:pt x="420464" y="1537789"/>
                  </a:moveTo>
                  <a:lnTo>
                    <a:pt x="420464" y="1397990"/>
                  </a:lnTo>
                  <a:lnTo>
                    <a:pt x="560618" y="1397990"/>
                  </a:lnTo>
                  <a:lnTo>
                    <a:pt x="560618" y="1537789"/>
                  </a:lnTo>
                  <a:close/>
                  <a:moveTo>
                    <a:pt x="420464" y="1677588"/>
                  </a:moveTo>
                  <a:lnTo>
                    <a:pt x="420464" y="1537789"/>
                  </a:lnTo>
                  <a:lnTo>
                    <a:pt x="560618" y="1537789"/>
                  </a:lnTo>
                  <a:lnTo>
                    <a:pt x="560618" y="1677588"/>
                  </a:lnTo>
                  <a:close/>
                  <a:moveTo>
                    <a:pt x="420464" y="1817388"/>
                  </a:moveTo>
                  <a:lnTo>
                    <a:pt x="420464" y="1677589"/>
                  </a:lnTo>
                  <a:lnTo>
                    <a:pt x="560618" y="1677589"/>
                  </a:lnTo>
                  <a:lnTo>
                    <a:pt x="560618" y="1817388"/>
                  </a:lnTo>
                  <a:close/>
                  <a:moveTo>
                    <a:pt x="420464" y="1957187"/>
                  </a:moveTo>
                  <a:lnTo>
                    <a:pt x="420464" y="1817388"/>
                  </a:lnTo>
                  <a:lnTo>
                    <a:pt x="560618" y="1817388"/>
                  </a:lnTo>
                  <a:lnTo>
                    <a:pt x="560618" y="1957187"/>
                  </a:lnTo>
                  <a:close/>
                  <a:moveTo>
                    <a:pt x="420464" y="2096988"/>
                  </a:moveTo>
                  <a:lnTo>
                    <a:pt x="420464" y="1957189"/>
                  </a:lnTo>
                  <a:lnTo>
                    <a:pt x="560618" y="1957189"/>
                  </a:lnTo>
                  <a:lnTo>
                    <a:pt x="560618" y="2096988"/>
                  </a:lnTo>
                  <a:close/>
                  <a:moveTo>
                    <a:pt x="420464" y="2236787"/>
                  </a:moveTo>
                  <a:lnTo>
                    <a:pt x="420464" y="2096988"/>
                  </a:lnTo>
                  <a:lnTo>
                    <a:pt x="560618" y="2096988"/>
                  </a:lnTo>
                  <a:lnTo>
                    <a:pt x="560618" y="2236787"/>
                  </a:lnTo>
                  <a:close/>
                  <a:moveTo>
                    <a:pt x="280309" y="838794"/>
                  </a:moveTo>
                  <a:lnTo>
                    <a:pt x="280309" y="698995"/>
                  </a:lnTo>
                  <a:lnTo>
                    <a:pt x="280309" y="559196"/>
                  </a:lnTo>
                  <a:lnTo>
                    <a:pt x="280309" y="419397"/>
                  </a:lnTo>
                  <a:lnTo>
                    <a:pt x="280309" y="279598"/>
                  </a:lnTo>
                  <a:lnTo>
                    <a:pt x="280309" y="139799"/>
                  </a:lnTo>
                  <a:lnTo>
                    <a:pt x="420463" y="139799"/>
                  </a:lnTo>
                  <a:lnTo>
                    <a:pt x="420463" y="279598"/>
                  </a:lnTo>
                  <a:lnTo>
                    <a:pt x="420463" y="419397"/>
                  </a:lnTo>
                  <a:lnTo>
                    <a:pt x="420463" y="559196"/>
                  </a:lnTo>
                  <a:lnTo>
                    <a:pt x="420463" y="559196"/>
                  </a:lnTo>
                  <a:lnTo>
                    <a:pt x="420463" y="698995"/>
                  </a:lnTo>
                  <a:lnTo>
                    <a:pt x="420463" y="838794"/>
                  </a:lnTo>
                  <a:close/>
                  <a:moveTo>
                    <a:pt x="280309" y="1258188"/>
                  </a:moveTo>
                  <a:lnTo>
                    <a:pt x="280309" y="1118393"/>
                  </a:lnTo>
                  <a:lnTo>
                    <a:pt x="280309" y="978594"/>
                  </a:lnTo>
                  <a:lnTo>
                    <a:pt x="280309" y="838795"/>
                  </a:lnTo>
                  <a:lnTo>
                    <a:pt x="420463" y="838795"/>
                  </a:lnTo>
                  <a:lnTo>
                    <a:pt x="420463" y="978594"/>
                  </a:lnTo>
                  <a:lnTo>
                    <a:pt x="420463" y="1118393"/>
                  </a:lnTo>
                  <a:lnTo>
                    <a:pt x="420463" y="1258188"/>
                  </a:lnTo>
                  <a:close/>
                  <a:moveTo>
                    <a:pt x="280309" y="1397988"/>
                  </a:moveTo>
                  <a:lnTo>
                    <a:pt x="280309" y="1258189"/>
                  </a:lnTo>
                  <a:lnTo>
                    <a:pt x="420463" y="1258189"/>
                  </a:lnTo>
                  <a:lnTo>
                    <a:pt x="420463" y="1397988"/>
                  </a:lnTo>
                  <a:close/>
                  <a:moveTo>
                    <a:pt x="280309" y="1537789"/>
                  </a:moveTo>
                  <a:lnTo>
                    <a:pt x="280309" y="1397990"/>
                  </a:lnTo>
                  <a:lnTo>
                    <a:pt x="420463" y="1397990"/>
                  </a:lnTo>
                  <a:lnTo>
                    <a:pt x="420463" y="1537789"/>
                  </a:lnTo>
                  <a:close/>
                  <a:moveTo>
                    <a:pt x="280309" y="1677588"/>
                  </a:moveTo>
                  <a:lnTo>
                    <a:pt x="280309" y="1537789"/>
                  </a:lnTo>
                  <a:lnTo>
                    <a:pt x="420463" y="1537789"/>
                  </a:lnTo>
                  <a:lnTo>
                    <a:pt x="420463" y="1677588"/>
                  </a:lnTo>
                  <a:close/>
                  <a:moveTo>
                    <a:pt x="280309" y="1817388"/>
                  </a:moveTo>
                  <a:lnTo>
                    <a:pt x="280309" y="1677589"/>
                  </a:lnTo>
                  <a:lnTo>
                    <a:pt x="420463" y="1677589"/>
                  </a:lnTo>
                  <a:lnTo>
                    <a:pt x="420463" y="1817388"/>
                  </a:lnTo>
                  <a:close/>
                  <a:moveTo>
                    <a:pt x="280309" y="1957187"/>
                  </a:moveTo>
                  <a:lnTo>
                    <a:pt x="280309" y="1817388"/>
                  </a:lnTo>
                  <a:lnTo>
                    <a:pt x="420463" y="1817388"/>
                  </a:lnTo>
                  <a:lnTo>
                    <a:pt x="420463" y="1957187"/>
                  </a:lnTo>
                  <a:close/>
                  <a:moveTo>
                    <a:pt x="280309" y="2096988"/>
                  </a:moveTo>
                  <a:lnTo>
                    <a:pt x="280309" y="1957189"/>
                  </a:lnTo>
                  <a:lnTo>
                    <a:pt x="420463" y="1957189"/>
                  </a:lnTo>
                  <a:lnTo>
                    <a:pt x="420463" y="2096988"/>
                  </a:lnTo>
                  <a:close/>
                  <a:moveTo>
                    <a:pt x="280309" y="2236787"/>
                  </a:moveTo>
                  <a:lnTo>
                    <a:pt x="280309" y="2096988"/>
                  </a:lnTo>
                  <a:lnTo>
                    <a:pt x="420463" y="2096988"/>
                  </a:lnTo>
                  <a:lnTo>
                    <a:pt x="420463" y="2236787"/>
                  </a:lnTo>
                  <a:close/>
                  <a:moveTo>
                    <a:pt x="140154" y="2236787"/>
                  </a:moveTo>
                  <a:lnTo>
                    <a:pt x="140154" y="2096988"/>
                  </a:lnTo>
                  <a:lnTo>
                    <a:pt x="280308" y="2096988"/>
                  </a:lnTo>
                  <a:lnTo>
                    <a:pt x="280308" y="2236787"/>
                  </a:lnTo>
                  <a:close/>
                  <a:moveTo>
                    <a:pt x="0" y="838794"/>
                  </a:moveTo>
                  <a:lnTo>
                    <a:pt x="0" y="698995"/>
                  </a:lnTo>
                  <a:lnTo>
                    <a:pt x="0" y="559196"/>
                  </a:lnTo>
                  <a:lnTo>
                    <a:pt x="0" y="559196"/>
                  </a:lnTo>
                  <a:lnTo>
                    <a:pt x="0" y="419397"/>
                  </a:lnTo>
                  <a:lnTo>
                    <a:pt x="140154" y="419397"/>
                  </a:lnTo>
                  <a:lnTo>
                    <a:pt x="140154" y="279598"/>
                  </a:lnTo>
                  <a:lnTo>
                    <a:pt x="140154" y="139799"/>
                  </a:lnTo>
                  <a:lnTo>
                    <a:pt x="280308" y="139799"/>
                  </a:lnTo>
                  <a:lnTo>
                    <a:pt x="280308" y="279598"/>
                  </a:lnTo>
                  <a:lnTo>
                    <a:pt x="280308" y="419397"/>
                  </a:lnTo>
                  <a:lnTo>
                    <a:pt x="280308" y="419397"/>
                  </a:lnTo>
                  <a:lnTo>
                    <a:pt x="280308" y="559196"/>
                  </a:lnTo>
                  <a:lnTo>
                    <a:pt x="280308" y="698995"/>
                  </a:lnTo>
                  <a:lnTo>
                    <a:pt x="280308" y="838794"/>
                  </a:lnTo>
                  <a:lnTo>
                    <a:pt x="140154" y="838794"/>
                  </a:lnTo>
                  <a:close/>
                  <a:moveTo>
                    <a:pt x="0" y="1258188"/>
                  </a:moveTo>
                  <a:lnTo>
                    <a:pt x="0" y="1118393"/>
                  </a:lnTo>
                  <a:lnTo>
                    <a:pt x="0" y="978594"/>
                  </a:lnTo>
                  <a:lnTo>
                    <a:pt x="0" y="838795"/>
                  </a:lnTo>
                  <a:lnTo>
                    <a:pt x="140154" y="838795"/>
                  </a:lnTo>
                  <a:lnTo>
                    <a:pt x="280308" y="838795"/>
                  </a:lnTo>
                  <a:lnTo>
                    <a:pt x="280308" y="978594"/>
                  </a:lnTo>
                  <a:lnTo>
                    <a:pt x="280308" y="1118393"/>
                  </a:lnTo>
                  <a:lnTo>
                    <a:pt x="280308" y="1258188"/>
                  </a:lnTo>
                  <a:lnTo>
                    <a:pt x="140154" y="1258188"/>
                  </a:lnTo>
                  <a:close/>
                  <a:moveTo>
                    <a:pt x="0" y="1397988"/>
                  </a:moveTo>
                  <a:lnTo>
                    <a:pt x="0" y="1258189"/>
                  </a:lnTo>
                  <a:lnTo>
                    <a:pt x="140154" y="1258189"/>
                  </a:lnTo>
                  <a:lnTo>
                    <a:pt x="140154" y="1258189"/>
                  </a:lnTo>
                  <a:lnTo>
                    <a:pt x="280308" y="1258189"/>
                  </a:lnTo>
                  <a:lnTo>
                    <a:pt x="280308" y="1397988"/>
                  </a:lnTo>
                  <a:lnTo>
                    <a:pt x="140154" y="1397988"/>
                  </a:lnTo>
                  <a:close/>
                  <a:moveTo>
                    <a:pt x="0" y="1537788"/>
                  </a:moveTo>
                  <a:lnTo>
                    <a:pt x="0" y="1397990"/>
                  </a:lnTo>
                  <a:lnTo>
                    <a:pt x="140154" y="1397990"/>
                  </a:lnTo>
                  <a:lnTo>
                    <a:pt x="280308" y="1397990"/>
                  </a:lnTo>
                  <a:lnTo>
                    <a:pt x="280308" y="1537788"/>
                  </a:lnTo>
                  <a:lnTo>
                    <a:pt x="140154" y="1537788"/>
                  </a:lnTo>
                  <a:close/>
                  <a:moveTo>
                    <a:pt x="0" y="1677588"/>
                  </a:moveTo>
                  <a:lnTo>
                    <a:pt x="0" y="1537789"/>
                  </a:lnTo>
                  <a:lnTo>
                    <a:pt x="140154" y="1537789"/>
                  </a:lnTo>
                  <a:lnTo>
                    <a:pt x="280308" y="1537789"/>
                  </a:lnTo>
                  <a:lnTo>
                    <a:pt x="280308" y="1677588"/>
                  </a:lnTo>
                  <a:lnTo>
                    <a:pt x="140154" y="1677588"/>
                  </a:lnTo>
                  <a:close/>
                  <a:moveTo>
                    <a:pt x="0" y="1817388"/>
                  </a:moveTo>
                  <a:lnTo>
                    <a:pt x="0" y="1677589"/>
                  </a:lnTo>
                  <a:lnTo>
                    <a:pt x="140154" y="1677589"/>
                  </a:lnTo>
                  <a:lnTo>
                    <a:pt x="280308" y="1677589"/>
                  </a:lnTo>
                  <a:lnTo>
                    <a:pt x="280308" y="1817388"/>
                  </a:lnTo>
                  <a:lnTo>
                    <a:pt x="140154" y="1817388"/>
                  </a:lnTo>
                  <a:lnTo>
                    <a:pt x="140154" y="1817388"/>
                  </a:lnTo>
                  <a:close/>
                  <a:moveTo>
                    <a:pt x="0" y="1957187"/>
                  </a:moveTo>
                  <a:lnTo>
                    <a:pt x="0" y="1817388"/>
                  </a:lnTo>
                  <a:lnTo>
                    <a:pt x="140154" y="1817388"/>
                  </a:lnTo>
                  <a:lnTo>
                    <a:pt x="280308" y="1817388"/>
                  </a:lnTo>
                  <a:lnTo>
                    <a:pt x="280308" y="1957187"/>
                  </a:lnTo>
                  <a:lnTo>
                    <a:pt x="140154" y="1957187"/>
                  </a:lnTo>
                  <a:close/>
                  <a:moveTo>
                    <a:pt x="0" y="2096988"/>
                  </a:moveTo>
                  <a:lnTo>
                    <a:pt x="0" y="1957188"/>
                  </a:lnTo>
                  <a:lnTo>
                    <a:pt x="140154" y="1957188"/>
                  </a:lnTo>
                  <a:lnTo>
                    <a:pt x="280308" y="1957188"/>
                  </a:lnTo>
                  <a:lnTo>
                    <a:pt x="280308" y="2096988"/>
                  </a:lnTo>
                  <a:lnTo>
                    <a:pt x="140154" y="2096988"/>
                  </a:lnTo>
                  <a:lnTo>
                    <a:pt x="140154" y="20969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176" name="组合 2175"/>
            <p:cNvGrpSpPr/>
            <p:nvPr/>
          </p:nvGrpSpPr>
          <p:grpSpPr>
            <a:xfrm>
              <a:off x="1194313" y="1865813"/>
              <a:ext cx="956968" cy="3127655"/>
              <a:chOff x="1194313" y="1865813"/>
              <a:chExt cx="956968" cy="3127655"/>
            </a:xfrm>
          </p:grpSpPr>
          <p:grpSp>
            <p:nvGrpSpPr>
              <p:cNvPr id="19" name="组合 18"/>
              <p:cNvGrpSpPr/>
              <p:nvPr/>
            </p:nvGrpSpPr>
            <p:grpSpPr>
              <a:xfrm rot="5400000">
                <a:off x="1193163" y="1866963"/>
                <a:ext cx="906813" cy="904513"/>
                <a:chOff x="4505739" y="2099319"/>
                <a:chExt cx="795130" cy="793114"/>
              </a:xfrm>
              <a:solidFill>
                <a:schemeClr val="bg1"/>
              </a:solidFill>
            </p:grpSpPr>
            <p:sp>
              <p:nvSpPr>
                <p:cNvPr id="253" name="矩形 252"/>
                <p:cNvSpPr/>
                <p:nvPr/>
              </p:nvSpPr>
              <p:spPr>
                <a:xfrm>
                  <a:off x="4770783" y="2099319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4505739" y="2363690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5" name="矩形 254"/>
                <p:cNvSpPr/>
                <p:nvPr/>
              </p:nvSpPr>
              <p:spPr>
                <a:xfrm>
                  <a:off x="4770783" y="2363690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6" name="矩形 255"/>
                <p:cNvSpPr/>
                <p:nvPr/>
              </p:nvSpPr>
              <p:spPr>
                <a:xfrm>
                  <a:off x="5035826" y="2363690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4770783" y="2628062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5400000">
                <a:off x="1545353" y="2038730"/>
                <a:ext cx="212932" cy="212391"/>
                <a:chOff x="8481391" y="2892433"/>
                <a:chExt cx="1325217" cy="1321855"/>
              </a:xfrm>
              <a:solidFill>
                <a:schemeClr val="accent4"/>
              </a:solidFill>
            </p:grpSpPr>
            <p:sp>
              <p:nvSpPr>
                <p:cNvPr id="234" name="矩形 233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" name="矩形 234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" name="矩形 235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" name="矩形 236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" name="矩形 237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" name="矩形 238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" name="矩形 239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" name="矩形 240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" name="矩形 241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" name="矩形 242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" name="矩形 243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" name="矩形 244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" name="矩形 245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" name="矩形 246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" name="矩形 247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9" name="矩形 248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0" name="矩形 249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1" name="矩形 250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6200000">
                <a:off x="1545353" y="2387589"/>
                <a:ext cx="212932" cy="212391"/>
                <a:chOff x="8481391" y="2892433"/>
                <a:chExt cx="1325217" cy="1321855"/>
              </a:xfrm>
              <a:solidFill>
                <a:schemeClr val="accent4"/>
              </a:solidFill>
            </p:grpSpPr>
            <p:sp>
              <p:nvSpPr>
                <p:cNvPr id="215" name="矩形 214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8" name="矩形 217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矩形 218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0" name="矩形 219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1" name="矩形 220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2" name="矩形 221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3" name="矩形 222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4" name="矩形 223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5" name="矩形 224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" name="矩形 225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" name="矩形 226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" name="矩形 227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" name="矩形 228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" name="矩形 229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" name="矩形 230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" name="矩形 231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" name="矩形 232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 rot="10800000">
                <a:off x="1715860" y="2213023"/>
                <a:ext cx="212931" cy="212391"/>
                <a:chOff x="8481391" y="2892433"/>
                <a:chExt cx="1325217" cy="1321855"/>
              </a:xfrm>
              <a:solidFill>
                <a:schemeClr val="accent4"/>
              </a:solidFill>
            </p:grpSpPr>
            <p:sp>
              <p:nvSpPr>
                <p:cNvPr id="196" name="矩形 195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" name="矩形 205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9" name="矩形 208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366608" y="2213023"/>
                <a:ext cx="212931" cy="212391"/>
                <a:chOff x="8481391" y="2892433"/>
                <a:chExt cx="1325217" cy="1321855"/>
              </a:xfrm>
              <a:solidFill>
                <a:schemeClr val="accent4"/>
              </a:solidFill>
            </p:grpSpPr>
            <p:sp>
              <p:nvSpPr>
                <p:cNvPr id="177" name="矩形 176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" name="矩形 177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矩形 189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1" name="矩形 190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矩形 192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 rot="5400000">
                <a:off x="1624081" y="2664086"/>
                <a:ext cx="44505" cy="73987"/>
                <a:chOff x="6626075" y="2892431"/>
                <a:chExt cx="795129" cy="1321857"/>
              </a:xfrm>
              <a:solidFill>
                <a:schemeClr val="accent4"/>
              </a:solidFill>
            </p:grpSpPr>
            <p:sp>
              <p:nvSpPr>
                <p:cNvPr id="168" name="矩形 167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6891114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662607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6891114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715616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1997908" y="2282227"/>
                <a:ext cx="44502" cy="73989"/>
                <a:chOff x="6626052" y="2892413"/>
                <a:chExt cx="795072" cy="1321875"/>
              </a:xfrm>
              <a:solidFill>
                <a:schemeClr val="accent4"/>
              </a:solidFill>
            </p:grpSpPr>
            <p:sp>
              <p:nvSpPr>
                <p:cNvPr id="159" name="矩形 158"/>
                <p:cNvSpPr/>
                <p:nvPr/>
              </p:nvSpPr>
              <p:spPr>
                <a:xfrm>
                  <a:off x="6626105" y="2892413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矩形 159"/>
                <p:cNvSpPr/>
                <p:nvPr/>
              </p:nvSpPr>
              <p:spPr>
                <a:xfrm>
                  <a:off x="6626099" y="3156774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160"/>
                <p:cNvSpPr/>
                <p:nvPr/>
              </p:nvSpPr>
              <p:spPr>
                <a:xfrm>
                  <a:off x="6891145" y="3156786"/>
                  <a:ext cx="265040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6626052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矩形 162"/>
                <p:cNvSpPr/>
                <p:nvPr/>
              </p:nvSpPr>
              <p:spPr>
                <a:xfrm>
                  <a:off x="6891101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矩形 163"/>
                <p:cNvSpPr/>
                <p:nvPr/>
              </p:nvSpPr>
              <p:spPr>
                <a:xfrm>
                  <a:off x="7156088" y="3421125"/>
                  <a:ext cx="265036" cy="26436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矩形 164"/>
                <p:cNvSpPr/>
                <p:nvPr/>
              </p:nvSpPr>
              <p:spPr>
                <a:xfrm>
                  <a:off x="6626081" y="3685544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 rot="16200000">
                <a:off x="1623395" y="1906372"/>
                <a:ext cx="44505" cy="73987"/>
                <a:chOff x="6626075" y="2892431"/>
                <a:chExt cx="795129" cy="1321857"/>
              </a:xfrm>
              <a:solidFill>
                <a:schemeClr val="accent4"/>
              </a:solidFill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矩形 150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矩形 151"/>
                <p:cNvSpPr/>
                <p:nvPr/>
              </p:nvSpPr>
              <p:spPr>
                <a:xfrm>
                  <a:off x="6891126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矩形 152"/>
                <p:cNvSpPr/>
                <p:nvPr/>
              </p:nvSpPr>
              <p:spPr>
                <a:xfrm>
                  <a:off x="662607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矩形 153"/>
                <p:cNvSpPr/>
                <p:nvPr/>
              </p:nvSpPr>
              <p:spPr>
                <a:xfrm>
                  <a:off x="6891126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矩形 154"/>
                <p:cNvSpPr/>
                <p:nvPr/>
              </p:nvSpPr>
              <p:spPr>
                <a:xfrm>
                  <a:off x="715616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矩形 155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156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矩形 157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 rot="10800000">
                <a:off x="1253953" y="2282227"/>
                <a:ext cx="44508" cy="73986"/>
                <a:chOff x="6626034" y="2892453"/>
                <a:chExt cx="795176" cy="1321835"/>
              </a:xfrm>
              <a:solidFill>
                <a:schemeClr val="accent4"/>
              </a:solidFill>
            </p:grpSpPr>
            <p:sp>
              <p:nvSpPr>
                <p:cNvPr id="141" name="矩形 140"/>
                <p:cNvSpPr/>
                <p:nvPr/>
              </p:nvSpPr>
              <p:spPr>
                <a:xfrm>
                  <a:off x="6626069" y="2892453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2" name="矩形 141"/>
                <p:cNvSpPr/>
                <p:nvPr/>
              </p:nvSpPr>
              <p:spPr>
                <a:xfrm>
                  <a:off x="6626075" y="3156834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矩形 142"/>
                <p:cNvSpPr/>
                <p:nvPr/>
              </p:nvSpPr>
              <p:spPr>
                <a:xfrm>
                  <a:off x="6891120" y="3156840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4" name="矩形 143"/>
                <p:cNvSpPr/>
                <p:nvPr/>
              </p:nvSpPr>
              <p:spPr>
                <a:xfrm>
                  <a:off x="6626034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矩形 144"/>
                <p:cNvSpPr/>
                <p:nvPr/>
              </p:nvSpPr>
              <p:spPr>
                <a:xfrm>
                  <a:off x="6891071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矩形 145"/>
                <p:cNvSpPr/>
                <p:nvPr/>
              </p:nvSpPr>
              <p:spPr>
                <a:xfrm>
                  <a:off x="7156171" y="3421187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矩形 146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" name="矩形 147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矩形 148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 rot="5400000">
                <a:off x="1194525" y="3089805"/>
                <a:ext cx="344786" cy="132274"/>
                <a:chOff x="7686261" y="2892433"/>
                <a:chExt cx="3445565" cy="1321855"/>
              </a:xfrm>
              <a:solidFill>
                <a:schemeClr val="bg1"/>
              </a:solidFill>
            </p:grpSpPr>
            <p:sp>
              <p:nvSpPr>
                <p:cNvPr id="88" name="矩形 87"/>
                <p:cNvSpPr/>
                <p:nvPr/>
              </p:nvSpPr>
              <p:spPr>
                <a:xfrm>
                  <a:off x="821634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矩形 88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9276522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954156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9806609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10071652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10336696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7951304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821634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954156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矩形 103"/>
                <p:cNvSpPr/>
                <p:nvPr/>
              </p:nvSpPr>
              <p:spPr>
                <a:xfrm>
                  <a:off x="9806609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矩形 104"/>
                <p:cNvSpPr/>
                <p:nvPr/>
              </p:nvSpPr>
              <p:spPr>
                <a:xfrm>
                  <a:off x="1007165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矩形 105"/>
                <p:cNvSpPr/>
                <p:nvPr/>
              </p:nvSpPr>
              <p:spPr>
                <a:xfrm>
                  <a:off x="10336696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矩形 106"/>
                <p:cNvSpPr/>
                <p:nvPr/>
              </p:nvSpPr>
              <p:spPr>
                <a:xfrm>
                  <a:off x="10601739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768626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矩形 108"/>
                <p:cNvSpPr/>
                <p:nvPr/>
              </p:nvSpPr>
              <p:spPr>
                <a:xfrm>
                  <a:off x="7951304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821634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矩形 110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9806609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>
                  <a:off x="1007165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矩形 117"/>
                <p:cNvSpPr/>
                <p:nvPr/>
              </p:nvSpPr>
              <p:spPr>
                <a:xfrm>
                  <a:off x="10336696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矩形 118"/>
                <p:cNvSpPr/>
                <p:nvPr/>
              </p:nvSpPr>
              <p:spPr>
                <a:xfrm>
                  <a:off x="10601739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10866783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7951304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821634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矩形 124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矩形 126"/>
                <p:cNvSpPr/>
                <p:nvPr/>
              </p:nvSpPr>
              <p:spPr>
                <a:xfrm>
                  <a:off x="954156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矩形 127"/>
                <p:cNvSpPr/>
                <p:nvPr/>
              </p:nvSpPr>
              <p:spPr>
                <a:xfrm>
                  <a:off x="9806609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矩形 128"/>
                <p:cNvSpPr/>
                <p:nvPr/>
              </p:nvSpPr>
              <p:spPr>
                <a:xfrm>
                  <a:off x="1007165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10336696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矩形 130"/>
                <p:cNvSpPr/>
                <p:nvPr/>
              </p:nvSpPr>
              <p:spPr>
                <a:xfrm>
                  <a:off x="10601739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矩形 131"/>
                <p:cNvSpPr/>
                <p:nvPr/>
              </p:nvSpPr>
              <p:spPr>
                <a:xfrm>
                  <a:off x="821634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矩形 134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矩形 135"/>
                <p:cNvSpPr/>
                <p:nvPr/>
              </p:nvSpPr>
              <p:spPr>
                <a:xfrm>
                  <a:off x="9276522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954156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9806609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10071652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10336696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 rot="5400000">
                <a:off x="1198288" y="3654483"/>
                <a:ext cx="344786" cy="132274"/>
                <a:chOff x="7686261" y="2892433"/>
                <a:chExt cx="3445565" cy="1321855"/>
              </a:xfrm>
              <a:solidFill>
                <a:schemeClr val="bg1"/>
              </a:solidFill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821634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9276522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954156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9806609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0071652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0336696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7951304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821634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954156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9806609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1007165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10336696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10601739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768626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7951304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821634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9806609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1007165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10336696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10601739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10866783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7951304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821634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954156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9806609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1007165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10336696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10601739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821634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9276522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954156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>
                  <a:off x="9806609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10071652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矩形 86"/>
                <p:cNvSpPr/>
                <p:nvPr/>
              </p:nvSpPr>
              <p:spPr>
                <a:xfrm>
                  <a:off x="10336696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5400000">
                <a:off x="1217781" y="4059969"/>
                <a:ext cx="935161" cy="931838"/>
                <a:chOff x="7286067" y="1556268"/>
                <a:chExt cx="1768462" cy="1762179"/>
              </a:xfrm>
            </p:grpSpPr>
            <p:sp>
              <p:nvSpPr>
                <p:cNvPr id="31" name="任意多边形: 形状 30"/>
                <p:cNvSpPr/>
                <p:nvPr/>
              </p:nvSpPr>
              <p:spPr>
                <a:xfrm>
                  <a:off x="8514648" y="2169743"/>
                  <a:ext cx="539881" cy="537147"/>
                </a:xfrm>
                <a:custGeom>
                  <a:avLst/>
                  <a:gdLst>
                    <a:gd name="connsiteX0" fmla="*/ 1776789 w 3553583"/>
                    <a:gd name="connsiteY0" fmla="*/ 3182020 h 3535583"/>
                    <a:gd name="connsiteX1" fmla="*/ 2132147 w 3553583"/>
                    <a:gd name="connsiteY1" fmla="*/ 3182020 h 3535583"/>
                    <a:gd name="connsiteX2" fmla="*/ 2132147 w 3553583"/>
                    <a:gd name="connsiteY2" fmla="*/ 3535577 h 3535583"/>
                    <a:gd name="connsiteX3" fmla="*/ 1776791 w 3553583"/>
                    <a:gd name="connsiteY3" fmla="*/ 3535577 h 3535583"/>
                    <a:gd name="connsiteX4" fmla="*/ 1776791 w 3553583"/>
                    <a:gd name="connsiteY4" fmla="*/ 3535580 h 3535583"/>
                    <a:gd name="connsiteX5" fmla="*/ 1421433 w 3553583"/>
                    <a:gd name="connsiteY5" fmla="*/ 3535580 h 3535583"/>
                    <a:gd name="connsiteX6" fmla="*/ 1421433 w 3553583"/>
                    <a:gd name="connsiteY6" fmla="*/ 3535583 h 3535583"/>
                    <a:gd name="connsiteX7" fmla="*/ 1066075 w 3553583"/>
                    <a:gd name="connsiteY7" fmla="*/ 3535583 h 3535583"/>
                    <a:gd name="connsiteX8" fmla="*/ 1066075 w 3553583"/>
                    <a:gd name="connsiteY8" fmla="*/ 3182026 h 3535583"/>
                    <a:gd name="connsiteX9" fmla="*/ 1421433 w 3553583"/>
                    <a:gd name="connsiteY9" fmla="*/ 3182026 h 3535583"/>
                    <a:gd name="connsiteX10" fmla="*/ 1421433 w 3553583"/>
                    <a:gd name="connsiteY10" fmla="*/ 3182023 h 3535583"/>
                    <a:gd name="connsiteX11" fmla="*/ 1776789 w 3553583"/>
                    <a:gd name="connsiteY11" fmla="*/ 3182023 h 3535583"/>
                    <a:gd name="connsiteX12" fmla="*/ 2132150 w 3553583"/>
                    <a:gd name="connsiteY12" fmla="*/ 2828461 h 3535583"/>
                    <a:gd name="connsiteX13" fmla="*/ 2487508 w 3553583"/>
                    <a:gd name="connsiteY13" fmla="*/ 2828461 h 3535583"/>
                    <a:gd name="connsiteX14" fmla="*/ 2842866 w 3553583"/>
                    <a:gd name="connsiteY14" fmla="*/ 2828461 h 3535583"/>
                    <a:gd name="connsiteX15" fmla="*/ 2842866 w 3553583"/>
                    <a:gd name="connsiteY15" fmla="*/ 3182018 h 3535583"/>
                    <a:gd name="connsiteX16" fmla="*/ 2487511 w 3553583"/>
                    <a:gd name="connsiteY16" fmla="*/ 3182018 h 3535583"/>
                    <a:gd name="connsiteX17" fmla="*/ 2487511 w 3553583"/>
                    <a:gd name="connsiteY17" fmla="*/ 3535570 h 3535583"/>
                    <a:gd name="connsiteX18" fmla="*/ 2132153 w 3553583"/>
                    <a:gd name="connsiteY18" fmla="*/ 3535570 h 3535583"/>
                    <a:gd name="connsiteX19" fmla="*/ 2132153 w 3553583"/>
                    <a:gd name="connsiteY19" fmla="*/ 3182018 h 3535583"/>
                    <a:gd name="connsiteX20" fmla="*/ 2132150 w 3553583"/>
                    <a:gd name="connsiteY20" fmla="*/ 3182018 h 3535583"/>
                    <a:gd name="connsiteX21" fmla="*/ 1421433 w 3553583"/>
                    <a:gd name="connsiteY21" fmla="*/ 2828461 h 3535583"/>
                    <a:gd name="connsiteX22" fmla="*/ 1776791 w 3553583"/>
                    <a:gd name="connsiteY22" fmla="*/ 2828461 h 3535583"/>
                    <a:gd name="connsiteX23" fmla="*/ 2132149 w 3553583"/>
                    <a:gd name="connsiteY23" fmla="*/ 2828461 h 3535583"/>
                    <a:gd name="connsiteX24" fmla="*/ 2132149 w 3553583"/>
                    <a:gd name="connsiteY24" fmla="*/ 3182018 h 3535583"/>
                    <a:gd name="connsiteX25" fmla="*/ 1776791 w 3553583"/>
                    <a:gd name="connsiteY25" fmla="*/ 3182018 h 3535583"/>
                    <a:gd name="connsiteX26" fmla="*/ 1421433 w 3553583"/>
                    <a:gd name="connsiteY26" fmla="*/ 3182018 h 3535583"/>
                    <a:gd name="connsiteX27" fmla="*/ 710717 w 3553583"/>
                    <a:gd name="connsiteY27" fmla="*/ 2828461 h 3535583"/>
                    <a:gd name="connsiteX28" fmla="*/ 1066073 w 3553583"/>
                    <a:gd name="connsiteY28" fmla="*/ 2828461 h 3535583"/>
                    <a:gd name="connsiteX29" fmla="*/ 1066075 w 3553583"/>
                    <a:gd name="connsiteY29" fmla="*/ 2828461 h 3535583"/>
                    <a:gd name="connsiteX30" fmla="*/ 1421431 w 3553583"/>
                    <a:gd name="connsiteY30" fmla="*/ 2828461 h 3535583"/>
                    <a:gd name="connsiteX31" fmla="*/ 1421431 w 3553583"/>
                    <a:gd name="connsiteY31" fmla="*/ 3182018 h 3535583"/>
                    <a:gd name="connsiteX32" fmla="*/ 1066075 w 3553583"/>
                    <a:gd name="connsiteY32" fmla="*/ 3182018 h 3535583"/>
                    <a:gd name="connsiteX33" fmla="*/ 1066073 w 3553583"/>
                    <a:gd name="connsiteY33" fmla="*/ 3182018 h 3535583"/>
                    <a:gd name="connsiteX34" fmla="*/ 710717 w 3553583"/>
                    <a:gd name="connsiteY34" fmla="*/ 3182018 h 3535583"/>
                    <a:gd name="connsiteX35" fmla="*/ 2132150 w 3553583"/>
                    <a:gd name="connsiteY35" fmla="*/ 2121345 h 3535583"/>
                    <a:gd name="connsiteX36" fmla="*/ 2487508 w 3553583"/>
                    <a:gd name="connsiteY36" fmla="*/ 2121345 h 3535583"/>
                    <a:gd name="connsiteX37" fmla="*/ 2842866 w 3553583"/>
                    <a:gd name="connsiteY37" fmla="*/ 2121345 h 3535583"/>
                    <a:gd name="connsiteX38" fmla="*/ 3198224 w 3553583"/>
                    <a:gd name="connsiteY38" fmla="*/ 2121345 h 3535583"/>
                    <a:gd name="connsiteX39" fmla="*/ 3553582 w 3553583"/>
                    <a:gd name="connsiteY39" fmla="*/ 2121345 h 3535583"/>
                    <a:gd name="connsiteX40" fmla="*/ 3553582 w 3553583"/>
                    <a:gd name="connsiteY40" fmla="*/ 2474902 h 3535583"/>
                    <a:gd name="connsiteX41" fmla="*/ 3198224 w 3553583"/>
                    <a:gd name="connsiteY41" fmla="*/ 2474902 h 3535583"/>
                    <a:gd name="connsiteX42" fmla="*/ 3198222 w 3553583"/>
                    <a:gd name="connsiteY42" fmla="*/ 2474902 h 3535583"/>
                    <a:gd name="connsiteX43" fmla="*/ 3198222 w 3553583"/>
                    <a:gd name="connsiteY43" fmla="*/ 2828459 h 3535583"/>
                    <a:gd name="connsiteX44" fmla="*/ 2842866 w 3553583"/>
                    <a:gd name="connsiteY44" fmla="*/ 2828459 h 3535583"/>
                    <a:gd name="connsiteX45" fmla="*/ 2842864 w 3553583"/>
                    <a:gd name="connsiteY45" fmla="*/ 2828459 h 3535583"/>
                    <a:gd name="connsiteX46" fmla="*/ 2487508 w 3553583"/>
                    <a:gd name="connsiteY46" fmla="*/ 2828459 h 3535583"/>
                    <a:gd name="connsiteX47" fmla="*/ 2132150 w 3553583"/>
                    <a:gd name="connsiteY47" fmla="*/ 2828459 h 3535583"/>
                    <a:gd name="connsiteX48" fmla="*/ 2132150 w 3553583"/>
                    <a:gd name="connsiteY48" fmla="*/ 2474902 h 3535583"/>
                    <a:gd name="connsiteX49" fmla="*/ 1421431 w 3553583"/>
                    <a:gd name="connsiteY49" fmla="*/ 2121345 h 3535583"/>
                    <a:gd name="connsiteX50" fmla="*/ 1421431 w 3553583"/>
                    <a:gd name="connsiteY50" fmla="*/ 2121353 h 3535583"/>
                    <a:gd name="connsiteX51" fmla="*/ 1421431 w 3553583"/>
                    <a:gd name="connsiteY51" fmla="*/ 2121355 h 3535583"/>
                    <a:gd name="connsiteX52" fmla="*/ 1421433 w 3553583"/>
                    <a:gd name="connsiteY52" fmla="*/ 2121355 h 3535583"/>
                    <a:gd name="connsiteX53" fmla="*/ 1421433 w 3553583"/>
                    <a:gd name="connsiteY53" fmla="*/ 2121345 h 3535583"/>
                    <a:gd name="connsiteX54" fmla="*/ 355358 w 3553583"/>
                    <a:gd name="connsiteY54" fmla="*/ 1767788 h 3535583"/>
                    <a:gd name="connsiteX55" fmla="*/ 355358 w 3553583"/>
                    <a:gd name="connsiteY55" fmla="*/ 2121344 h 3535583"/>
                    <a:gd name="connsiteX56" fmla="*/ 355358 w 3553583"/>
                    <a:gd name="connsiteY56" fmla="*/ 2121345 h 3535583"/>
                    <a:gd name="connsiteX57" fmla="*/ 355358 w 3553583"/>
                    <a:gd name="connsiteY57" fmla="*/ 2121349 h 3535583"/>
                    <a:gd name="connsiteX58" fmla="*/ 355359 w 3553583"/>
                    <a:gd name="connsiteY58" fmla="*/ 2121349 h 3535583"/>
                    <a:gd name="connsiteX59" fmla="*/ 355359 w 3553583"/>
                    <a:gd name="connsiteY59" fmla="*/ 2121345 h 3535583"/>
                    <a:gd name="connsiteX60" fmla="*/ 355359 w 3553583"/>
                    <a:gd name="connsiteY60" fmla="*/ 2121344 h 3535583"/>
                    <a:gd name="connsiteX61" fmla="*/ 355359 w 3553583"/>
                    <a:gd name="connsiteY61" fmla="*/ 1767788 h 3535583"/>
                    <a:gd name="connsiteX62" fmla="*/ 1421431 w 3553583"/>
                    <a:gd name="connsiteY62" fmla="*/ 1414230 h 3535583"/>
                    <a:gd name="connsiteX63" fmla="*/ 1421431 w 3553583"/>
                    <a:gd name="connsiteY63" fmla="*/ 1414231 h 3535583"/>
                    <a:gd name="connsiteX64" fmla="*/ 1421433 w 3553583"/>
                    <a:gd name="connsiteY64" fmla="*/ 1414231 h 3535583"/>
                    <a:gd name="connsiteX65" fmla="*/ 1421433 w 3553583"/>
                    <a:gd name="connsiteY65" fmla="*/ 1414230 h 3535583"/>
                    <a:gd name="connsiteX66" fmla="*/ 355358 w 3553583"/>
                    <a:gd name="connsiteY66" fmla="*/ 1414230 h 3535583"/>
                    <a:gd name="connsiteX67" fmla="*/ 355358 w 3553583"/>
                    <a:gd name="connsiteY67" fmla="*/ 1414231 h 3535583"/>
                    <a:gd name="connsiteX68" fmla="*/ 355359 w 3553583"/>
                    <a:gd name="connsiteY68" fmla="*/ 1414231 h 3535583"/>
                    <a:gd name="connsiteX69" fmla="*/ 355359 w 3553583"/>
                    <a:gd name="connsiteY69" fmla="*/ 1414230 h 3535583"/>
                    <a:gd name="connsiteX70" fmla="*/ 2132150 w 3553583"/>
                    <a:gd name="connsiteY70" fmla="*/ 707116 h 3535583"/>
                    <a:gd name="connsiteX71" fmla="*/ 2487508 w 3553583"/>
                    <a:gd name="connsiteY71" fmla="*/ 707116 h 3535583"/>
                    <a:gd name="connsiteX72" fmla="*/ 2842866 w 3553583"/>
                    <a:gd name="connsiteY72" fmla="*/ 707116 h 3535583"/>
                    <a:gd name="connsiteX73" fmla="*/ 3198224 w 3553583"/>
                    <a:gd name="connsiteY73" fmla="*/ 707116 h 3535583"/>
                    <a:gd name="connsiteX74" fmla="*/ 3198224 w 3553583"/>
                    <a:gd name="connsiteY74" fmla="*/ 1060673 h 3535583"/>
                    <a:gd name="connsiteX75" fmla="*/ 3553582 w 3553583"/>
                    <a:gd name="connsiteY75" fmla="*/ 1060673 h 3535583"/>
                    <a:gd name="connsiteX76" fmla="*/ 3553582 w 3553583"/>
                    <a:gd name="connsiteY76" fmla="*/ 1414230 h 3535583"/>
                    <a:gd name="connsiteX77" fmla="*/ 3553582 w 3553583"/>
                    <a:gd name="connsiteY77" fmla="*/ 1767787 h 3535583"/>
                    <a:gd name="connsiteX78" fmla="*/ 3553583 w 3553583"/>
                    <a:gd name="connsiteY78" fmla="*/ 1767787 h 3535583"/>
                    <a:gd name="connsiteX79" fmla="*/ 3553583 w 3553583"/>
                    <a:gd name="connsiteY79" fmla="*/ 2121344 h 3535583"/>
                    <a:gd name="connsiteX80" fmla="*/ 3198225 w 3553583"/>
                    <a:gd name="connsiteY80" fmla="*/ 2121344 h 3535583"/>
                    <a:gd name="connsiteX81" fmla="*/ 3198225 w 3553583"/>
                    <a:gd name="connsiteY81" fmla="*/ 1767787 h 3535583"/>
                    <a:gd name="connsiteX82" fmla="*/ 3198224 w 3553583"/>
                    <a:gd name="connsiteY82" fmla="*/ 1767787 h 3535583"/>
                    <a:gd name="connsiteX83" fmla="*/ 3198224 w 3553583"/>
                    <a:gd name="connsiteY83" fmla="*/ 2121344 h 3535583"/>
                    <a:gd name="connsiteX84" fmla="*/ 2842866 w 3553583"/>
                    <a:gd name="connsiteY84" fmla="*/ 2121344 h 3535583"/>
                    <a:gd name="connsiteX85" fmla="*/ 2487508 w 3553583"/>
                    <a:gd name="connsiteY85" fmla="*/ 2121344 h 3535583"/>
                    <a:gd name="connsiteX86" fmla="*/ 2132150 w 3553583"/>
                    <a:gd name="connsiteY86" fmla="*/ 2121344 h 3535583"/>
                    <a:gd name="connsiteX87" fmla="*/ 2132150 w 3553583"/>
                    <a:gd name="connsiteY87" fmla="*/ 1767787 h 3535583"/>
                    <a:gd name="connsiteX88" fmla="*/ 2132150 w 3553583"/>
                    <a:gd name="connsiteY88" fmla="*/ 1414230 h 3535583"/>
                    <a:gd name="connsiteX89" fmla="*/ 2132150 w 3553583"/>
                    <a:gd name="connsiteY89" fmla="*/ 1060673 h 3535583"/>
                    <a:gd name="connsiteX90" fmla="*/ 355358 w 3553583"/>
                    <a:gd name="connsiteY90" fmla="*/ 707116 h 3535583"/>
                    <a:gd name="connsiteX91" fmla="*/ 710716 w 3553583"/>
                    <a:gd name="connsiteY91" fmla="*/ 707116 h 3535583"/>
                    <a:gd name="connsiteX92" fmla="*/ 710717 w 3553583"/>
                    <a:gd name="connsiteY92" fmla="*/ 707116 h 3535583"/>
                    <a:gd name="connsiteX93" fmla="*/ 1066073 w 3553583"/>
                    <a:gd name="connsiteY93" fmla="*/ 707116 h 3535583"/>
                    <a:gd name="connsiteX94" fmla="*/ 1421431 w 3553583"/>
                    <a:gd name="connsiteY94" fmla="*/ 707116 h 3535583"/>
                    <a:gd name="connsiteX95" fmla="*/ 1776789 w 3553583"/>
                    <a:gd name="connsiteY95" fmla="*/ 707116 h 3535583"/>
                    <a:gd name="connsiteX96" fmla="*/ 1776791 w 3553583"/>
                    <a:gd name="connsiteY96" fmla="*/ 707116 h 3535583"/>
                    <a:gd name="connsiteX97" fmla="*/ 2132149 w 3553583"/>
                    <a:gd name="connsiteY97" fmla="*/ 707116 h 3535583"/>
                    <a:gd name="connsiteX98" fmla="*/ 2132149 w 3553583"/>
                    <a:gd name="connsiteY98" fmla="*/ 1060673 h 3535583"/>
                    <a:gd name="connsiteX99" fmla="*/ 2132149 w 3553583"/>
                    <a:gd name="connsiteY99" fmla="*/ 1414230 h 3535583"/>
                    <a:gd name="connsiteX100" fmla="*/ 2132149 w 3553583"/>
                    <a:gd name="connsiteY100" fmla="*/ 1767787 h 3535583"/>
                    <a:gd name="connsiteX101" fmla="*/ 2132149 w 3553583"/>
                    <a:gd name="connsiteY101" fmla="*/ 2121344 h 3535583"/>
                    <a:gd name="connsiteX102" fmla="*/ 1776791 w 3553583"/>
                    <a:gd name="connsiteY102" fmla="*/ 2121344 h 3535583"/>
                    <a:gd name="connsiteX103" fmla="*/ 1776791 w 3553583"/>
                    <a:gd name="connsiteY103" fmla="*/ 2121345 h 3535583"/>
                    <a:gd name="connsiteX104" fmla="*/ 2132149 w 3553583"/>
                    <a:gd name="connsiteY104" fmla="*/ 2121345 h 3535583"/>
                    <a:gd name="connsiteX105" fmla="*/ 2132149 w 3553583"/>
                    <a:gd name="connsiteY105" fmla="*/ 2474902 h 3535583"/>
                    <a:gd name="connsiteX106" fmla="*/ 2132149 w 3553583"/>
                    <a:gd name="connsiteY106" fmla="*/ 2828459 h 3535583"/>
                    <a:gd name="connsiteX107" fmla="*/ 1776791 w 3553583"/>
                    <a:gd name="connsiteY107" fmla="*/ 2828459 h 3535583"/>
                    <a:gd name="connsiteX108" fmla="*/ 1421433 w 3553583"/>
                    <a:gd name="connsiteY108" fmla="*/ 2828459 h 3535583"/>
                    <a:gd name="connsiteX109" fmla="*/ 1421433 w 3553583"/>
                    <a:gd name="connsiteY109" fmla="*/ 2474912 h 3535583"/>
                    <a:gd name="connsiteX110" fmla="*/ 1421431 w 3553583"/>
                    <a:gd name="connsiteY110" fmla="*/ 2474912 h 3535583"/>
                    <a:gd name="connsiteX111" fmla="*/ 1421431 w 3553583"/>
                    <a:gd name="connsiteY111" fmla="*/ 2828459 h 3535583"/>
                    <a:gd name="connsiteX112" fmla="*/ 1066075 w 3553583"/>
                    <a:gd name="connsiteY112" fmla="*/ 2828459 h 3535583"/>
                    <a:gd name="connsiteX113" fmla="*/ 1066073 w 3553583"/>
                    <a:gd name="connsiteY113" fmla="*/ 2828459 h 3535583"/>
                    <a:gd name="connsiteX114" fmla="*/ 710717 w 3553583"/>
                    <a:gd name="connsiteY114" fmla="*/ 2828459 h 3535583"/>
                    <a:gd name="connsiteX115" fmla="*/ 355359 w 3553583"/>
                    <a:gd name="connsiteY115" fmla="*/ 2828459 h 3535583"/>
                    <a:gd name="connsiteX116" fmla="*/ 355359 w 3553583"/>
                    <a:gd name="connsiteY116" fmla="*/ 2474907 h 3535583"/>
                    <a:gd name="connsiteX117" fmla="*/ 355358 w 3553583"/>
                    <a:gd name="connsiteY117" fmla="*/ 2474907 h 3535583"/>
                    <a:gd name="connsiteX118" fmla="*/ 355358 w 3553583"/>
                    <a:gd name="connsiteY118" fmla="*/ 2474906 h 3535583"/>
                    <a:gd name="connsiteX119" fmla="*/ 2 w 3553583"/>
                    <a:gd name="connsiteY119" fmla="*/ 2474906 h 3535583"/>
                    <a:gd name="connsiteX120" fmla="*/ 2 w 3553583"/>
                    <a:gd name="connsiteY120" fmla="*/ 2474902 h 3535583"/>
                    <a:gd name="connsiteX121" fmla="*/ 0 w 3553583"/>
                    <a:gd name="connsiteY121" fmla="*/ 2474902 h 3535583"/>
                    <a:gd name="connsiteX122" fmla="*/ 0 w 3553583"/>
                    <a:gd name="connsiteY122" fmla="*/ 2121345 h 3535583"/>
                    <a:gd name="connsiteX123" fmla="*/ 0 w 3553583"/>
                    <a:gd name="connsiteY123" fmla="*/ 2121344 h 3535583"/>
                    <a:gd name="connsiteX124" fmla="*/ 0 w 3553583"/>
                    <a:gd name="connsiteY124" fmla="*/ 1767788 h 3535583"/>
                    <a:gd name="connsiteX125" fmla="*/ 0 w 3553583"/>
                    <a:gd name="connsiteY125" fmla="*/ 1767787 h 3535583"/>
                    <a:gd name="connsiteX126" fmla="*/ 0 w 3553583"/>
                    <a:gd name="connsiteY126" fmla="*/ 1414231 h 3535583"/>
                    <a:gd name="connsiteX127" fmla="*/ 0 w 3553583"/>
                    <a:gd name="connsiteY127" fmla="*/ 1414230 h 3535583"/>
                    <a:gd name="connsiteX128" fmla="*/ 0 w 3553583"/>
                    <a:gd name="connsiteY128" fmla="*/ 1414230 h 3535583"/>
                    <a:gd name="connsiteX129" fmla="*/ 0 w 3553583"/>
                    <a:gd name="connsiteY129" fmla="*/ 1060673 h 3535583"/>
                    <a:gd name="connsiteX130" fmla="*/ 355358 w 3553583"/>
                    <a:gd name="connsiteY130" fmla="*/ 1060673 h 3535583"/>
                    <a:gd name="connsiteX131" fmla="*/ 2132150 w 3553583"/>
                    <a:gd name="connsiteY131" fmla="*/ 0 h 3535583"/>
                    <a:gd name="connsiteX132" fmla="*/ 2487508 w 3553583"/>
                    <a:gd name="connsiteY132" fmla="*/ 0 h 3535583"/>
                    <a:gd name="connsiteX133" fmla="*/ 2487508 w 3553583"/>
                    <a:gd name="connsiteY133" fmla="*/ 353557 h 3535583"/>
                    <a:gd name="connsiteX134" fmla="*/ 2842866 w 3553583"/>
                    <a:gd name="connsiteY134" fmla="*/ 353557 h 3535583"/>
                    <a:gd name="connsiteX135" fmla="*/ 2842866 w 3553583"/>
                    <a:gd name="connsiteY135" fmla="*/ 707114 h 3535583"/>
                    <a:gd name="connsiteX136" fmla="*/ 2487508 w 3553583"/>
                    <a:gd name="connsiteY136" fmla="*/ 707114 h 3535583"/>
                    <a:gd name="connsiteX137" fmla="*/ 2132150 w 3553583"/>
                    <a:gd name="connsiteY137" fmla="*/ 707114 h 3535583"/>
                    <a:gd name="connsiteX138" fmla="*/ 2132150 w 3553583"/>
                    <a:gd name="connsiteY138" fmla="*/ 353557 h 3535583"/>
                    <a:gd name="connsiteX139" fmla="*/ 1066073 w 3553583"/>
                    <a:gd name="connsiteY139" fmla="*/ 0 h 3535583"/>
                    <a:gd name="connsiteX140" fmla="*/ 1421431 w 3553583"/>
                    <a:gd name="connsiteY140" fmla="*/ 0 h 3535583"/>
                    <a:gd name="connsiteX141" fmla="*/ 1421431 w 3553583"/>
                    <a:gd name="connsiteY141" fmla="*/ 353557 h 3535583"/>
                    <a:gd name="connsiteX142" fmla="*/ 1421433 w 3553583"/>
                    <a:gd name="connsiteY142" fmla="*/ 353557 h 3535583"/>
                    <a:gd name="connsiteX143" fmla="*/ 1421433 w 3553583"/>
                    <a:gd name="connsiteY143" fmla="*/ 0 h 3535583"/>
                    <a:gd name="connsiteX144" fmla="*/ 1776791 w 3553583"/>
                    <a:gd name="connsiteY144" fmla="*/ 0 h 3535583"/>
                    <a:gd name="connsiteX145" fmla="*/ 2132149 w 3553583"/>
                    <a:gd name="connsiteY145" fmla="*/ 0 h 3535583"/>
                    <a:gd name="connsiteX146" fmla="*/ 2132149 w 3553583"/>
                    <a:gd name="connsiteY146" fmla="*/ 353557 h 3535583"/>
                    <a:gd name="connsiteX147" fmla="*/ 2132149 w 3553583"/>
                    <a:gd name="connsiteY147" fmla="*/ 707114 h 3535583"/>
                    <a:gd name="connsiteX148" fmla="*/ 1776791 w 3553583"/>
                    <a:gd name="connsiteY148" fmla="*/ 707114 h 3535583"/>
                    <a:gd name="connsiteX149" fmla="*/ 1776789 w 3553583"/>
                    <a:gd name="connsiteY149" fmla="*/ 707114 h 3535583"/>
                    <a:gd name="connsiteX150" fmla="*/ 1421433 w 3553583"/>
                    <a:gd name="connsiteY150" fmla="*/ 707114 h 3535583"/>
                    <a:gd name="connsiteX151" fmla="*/ 1421431 w 3553583"/>
                    <a:gd name="connsiteY151" fmla="*/ 707114 h 3535583"/>
                    <a:gd name="connsiteX152" fmla="*/ 1066075 w 3553583"/>
                    <a:gd name="connsiteY152" fmla="*/ 707114 h 3535583"/>
                    <a:gd name="connsiteX153" fmla="*/ 1066073 w 3553583"/>
                    <a:gd name="connsiteY153" fmla="*/ 707114 h 3535583"/>
                    <a:gd name="connsiteX154" fmla="*/ 710717 w 3553583"/>
                    <a:gd name="connsiteY154" fmla="*/ 707114 h 3535583"/>
                    <a:gd name="connsiteX155" fmla="*/ 710717 w 3553583"/>
                    <a:gd name="connsiteY155" fmla="*/ 353557 h 3535583"/>
                    <a:gd name="connsiteX156" fmla="*/ 1066073 w 3553583"/>
                    <a:gd name="connsiteY156" fmla="*/ 353557 h 353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3553583" h="3535583">
                      <a:moveTo>
                        <a:pt x="1776789" y="3182020"/>
                      </a:moveTo>
                      <a:lnTo>
                        <a:pt x="2132147" y="3182020"/>
                      </a:lnTo>
                      <a:lnTo>
                        <a:pt x="2132147" y="3535577"/>
                      </a:lnTo>
                      <a:lnTo>
                        <a:pt x="1776791" y="3535577"/>
                      </a:lnTo>
                      <a:lnTo>
                        <a:pt x="1776791" y="3535580"/>
                      </a:lnTo>
                      <a:lnTo>
                        <a:pt x="1421433" y="3535580"/>
                      </a:lnTo>
                      <a:lnTo>
                        <a:pt x="1421433" y="3535583"/>
                      </a:lnTo>
                      <a:lnTo>
                        <a:pt x="1066075" y="3535583"/>
                      </a:lnTo>
                      <a:lnTo>
                        <a:pt x="1066075" y="3182026"/>
                      </a:lnTo>
                      <a:lnTo>
                        <a:pt x="1421433" y="3182026"/>
                      </a:lnTo>
                      <a:lnTo>
                        <a:pt x="1421433" y="3182023"/>
                      </a:lnTo>
                      <a:lnTo>
                        <a:pt x="1776789" y="3182023"/>
                      </a:lnTo>
                      <a:close/>
                      <a:moveTo>
                        <a:pt x="2132150" y="2828461"/>
                      </a:moveTo>
                      <a:lnTo>
                        <a:pt x="2487508" y="2828461"/>
                      </a:lnTo>
                      <a:lnTo>
                        <a:pt x="2842866" y="2828461"/>
                      </a:lnTo>
                      <a:lnTo>
                        <a:pt x="2842866" y="3182018"/>
                      </a:lnTo>
                      <a:lnTo>
                        <a:pt x="2487511" y="3182018"/>
                      </a:lnTo>
                      <a:lnTo>
                        <a:pt x="2487511" y="3535570"/>
                      </a:lnTo>
                      <a:lnTo>
                        <a:pt x="2132153" y="3535570"/>
                      </a:lnTo>
                      <a:lnTo>
                        <a:pt x="2132153" y="3182018"/>
                      </a:lnTo>
                      <a:lnTo>
                        <a:pt x="2132150" y="3182018"/>
                      </a:lnTo>
                      <a:close/>
                      <a:moveTo>
                        <a:pt x="1421433" y="2828461"/>
                      </a:moveTo>
                      <a:lnTo>
                        <a:pt x="1776791" y="2828461"/>
                      </a:lnTo>
                      <a:lnTo>
                        <a:pt x="2132149" y="2828461"/>
                      </a:lnTo>
                      <a:lnTo>
                        <a:pt x="2132149" y="3182018"/>
                      </a:lnTo>
                      <a:lnTo>
                        <a:pt x="1776791" y="3182018"/>
                      </a:lnTo>
                      <a:lnTo>
                        <a:pt x="1421433" y="3182018"/>
                      </a:lnTo>
                      <a:close/>
                      <a:moveTo>
                        <a:pt x="710717" y="2828461"/>
                      </a:moveTo>
                      <a:lnTo>
                        <a:pt x="1066073" y="2828461"/>
                      </a:lnTo>
                      <a:lnTo>
                        <a:pt x="1066075" y="2828461"/>
                      </a:lnTo>
                      <a:lnTo>
                        <a:pt x="1421431" y="2828461"/>
                      </a:lnTo>
                      <a:lnTo>
                        <a:pt x="1421431" y="3182018"/>
                      </a:lnTo>
                      <a:lnTo>
                        <a:pt x="1066075" y="3182018"/>
                      </a:lnTo>
                      <a:lnTo>
                        <a:pt x="1066073" y="3182018"/>
                      </a:lnTo>
                      <a:lnTo>
                        <a:pt x="710717" y="3182018"/>
                      </a:lnTo>
                      <a:close/>
                      <a:moveTo>
                        <a:pt x="2132150" y="2121345"/>
                      </a:moveTo>
                      <a:lnTo>
                        <a:pt x="2487508" y="2121345"/>
                      </a:lnTo>
                      <a:lnTo>
                        <a:pt x="2842866" y="2121345"/>
                      </a:lnTo>
                      <a:lnTo>
                        <a:pt x="3198224" y="2121345"/>
                      </a:lnTo>
                      <a:lnTo>
                        <a:pt x="3553582" y="2121345"/>
                      </a:lnTo>
                      <a:lnTo>
                        <a:pt x="3553582" y="2474902"/>
                      </a:lnTo>
                      <a:lnTo>
                        <a:pt x="3198224" y="2474902"/>
                      </a:lnTo>
                      <a:lnTo>
                        <a:pt x="3198222" y="2474902"/>
                      </a:lnTo>
                      <a:lnTo>
                        <a:pt x="3198222" y="2828459"/>
                      </a:lnTo>
                      <a:lnTo>
                        <a:pt x="2842866" y="2828459"/>
                      </a:lnTo>
                      <a:lnTo>
                        <a:pt x="2842864" y="2828459"/>
                      </a:lnTo>
                      <a:lnTo>
                        <a:pt x="2487508" y="2828459"/>
                      </a:lnTo>
                      <a:lnTo>
                        <a:pt x="2132150" y="2828459"/>
                      </a:lnTo>
                      <a:lnTo>
                        <a:pt x="2132150" y="2474902"/>
                      </a:lnTo>
                      <a:close/>
                      <a:moveTo>
                        <a:pt x="1421431" y="2121345"/>
                      </a:moveTo>
                      <a:lnTo>
                        <a:pt x="1421431" y="2121353"/>
                      </a:lnTo>
                      <a:lnTo>
                        <a:pt x="1421431" y="2121355"/>
                      </a:lnTo>
                      <a:lnTo>
                        <a:pt x="1421433" y="2121355"/>
                      </a:lnTo>
                      <a:lnTo>
                        <a:pt x="1421433" y="2121345"/>
                      </a:lnTo>
                      <a:close/>
                      <a:moveTo>
                        <a:pt x="355358" y="1767788"/>
                      </a:moveTo>
                      <a:lnTo>
                        <a:pt x="355358" y="2121344"/>
                      </a:lnTo>
                      <a:lnTo>
                        <a:pt x="355358" y="2121345"/>
                      </a:lnTo>
                      <a:lnTo>
                        <a:pt x="355358" y="2121349"/>
                      </a:lnTo>
                      <a:lnTo>
                        <a:pt x="355359" y="2121349"/>
                      </a:lnTo>
                      <a:lnTo>
                        <a:pt x="355359" y="2121345"/>
                      </a:lnTo>
                      <a:lnTo>
                        <a:pt x="355359" y="2121344"/>
                      </a:lnTo>
                      <a:lnTo>
                        <a:pt x="355359" y="1767788"/>
                      </a:lnTo>
                      <a:close/>
                      <a:moveTo>
                        <a:pt x="1421431" y="1414230"/>
                      </a:moveTo>
                      <a:lnTo>
                        <a:pt x="1421431" y="1414231"/>
                      </a:lnTo>
                      <a:lnTo>
                        <a:pt x="1421433" y="1414231"/>
                      </a:lnTo>
                      <a:lnTo>
                        <a:pt x="1421433" y="1414230"/>
                      </a:lnTo>
                      <a:close/>
                      <a:moveTo>
                        <a:pt x="355358" y="1414230"/>
                      </a:moveTo>
                      <a:lnTo>
                        <a:pt x="355358" y="1414231"/>
                      </a:lnTo>
                      <a:lnTo>
                        <a:pt x="355359" y="1414231"/>
                      </a:lnTo>
                      <a:lnTo>
                        <a:pt x="355359" y="1414230"/>
                      </a:lnTo>
                      <a:close/>
                      <a:moveTo>
                        <a:pt x="2132150" y="707116"/>
                      </a:moveTo>
                      <a:lnTo>
                        <a:pt x="2487508" y="707116"/>
                      </a:lnTo>
                      <a:lnTo>
                        <a:pt x="2842866" y="707116"/>
                      </a:lnTo>
                      <a:lnTo>
                        <a:pt x="3198224" y="707116"/>
                      </a:lnTo>
                      <a:lnTo>
                        <a:pt x="3198224" y="1060673"/>
                      </a:lnTo>
                      <a:lnTo>
                        <a:pt x="3553582" y="1060673"/>
                      </a:lnTo>
                      <a:lnTo>
                        <a:pt x="3553582" y="1414230"/>
                      </a:lnTo>
                      <a:lnTo>
                        <a:pt x="3553582" y="1767787"/>
                      </a:lnTo>
                      <a:lnTo>
                        <a:pt x="3553583" y="1767787"/>
                      </a:lnTo>
                      <a:lnTo>
                        <a:pt x="3553583" y="2121344"/>
                      </a:lnTo>
                      <a:lnTo>
                        <a:pt x="3198225" y="2121344"/>
                      </a:lnTo>
                      <a:lnTo>
                        <a:pt x="3198225" y="1767787"/>
                      </a:lnTo>
                      <a:lnTo>
                        <a:pt x="3198224" y="1767787"/>
                      </a:lnTo>
                      <a:lnTo>
                        <a:pt x="3198224" y="2121344"/>
                      </a:lnTo>
                      <a:lnTo>
                        <a:pt x="2842866" y="2121344"/>
                      </a:lnTo>
                      <a:lnTo>
                        <a:pt x="2487508" y="2121344"/>
                      </a:lnTo>
                      <a:lnTo>
                        <a:pt x="2132150" y="2121344"/>
                      </a:lnTo>
                      <a:lnTo>
                        <a:pt x="2132150" y="1767787"/>
                      </a:lnTo>
                      <a:lnTo>
                        <a:pt x="2132150" y="1414230"/>
                      </a:lnTo>
                      <a:lnTo>
                        <a:pt x="2132150" y="1060673"/>
                      </a:lnTo>
                      <a:close/>
                      <a:moveTo>
                        <a:pt x="355358" y="707116"/>
                      </a:moveTo>
                      <a:lnTo>
                        <a:pt x="710716" y="707116"/>
                      </a:lnTo>
                      <a:lnTo>
                        <a:pt x="710717" y="707116"/>
                      </a:lnTo>
                      <a:lnTo>
                        <a:pt x="1066073" y="707116"/>
                      </a:lnTo>
                      <a:lnTo>
                        <a:pt x="1421431" y="707116"/>
                      </a:lnTo>
                      <a:lnTo>
                        <a:pt x="1776789" y="707116"/>
                      </a:lnTo>
                      <a:lnTo>
                        <a:pt x="1776791" y="707116"/>
                      </a:lnTo>
                      <a:lnTo>
                        <a:pt x="2132149" y="707116"/>
                      </a:lnTo>
                      <a:lnTo>
                        <a:pt x="2132149" y="1060673"/>
                      </a:lnTo>
                      <a:lnTo>
                        <a:pt x="2132149" y="1414230"/>
                      </a:lnTo>
                      <a:lnTo>
                        <a:pt x="2132149" y="1767787"/>
                      </a:lnTo>
                      <a:lnTo>
                        <a:pt x="2132149" y="2121344"/>
                      </a:lnTo>
                      <a:lnTo>
                        <a:pt x="1776791" y="2121344"/>
                      </a:lnTo>
                      <a:lnTo>
                        <a:pt x="1776791" y="2121345"/>
                      </a:lnTo>
                      <a:lnTo>
                        <a:pt x="2132149" y="2121345"/>
                      </a:lnTo>
                      <a:lnTo>
                        <a:pt x="2132149" y="2474902"/>
                      </a:lnTo>
                      <a:lnTo>
                        <a:pt x="2132149" y="2828459"/>
                      </a:lnTo>
                      <a:lnTo>
                        <a:pt x="1776791" y="2828459"/>
                      </a:lnTo>
                      <a:lnTo>
                        <a:pt x="1421433" y="2828459"/>
                      </a:lnTo>
                      <a:lnTo>
                        <a:pt x="1421433" y="2474912"/>
                      </a:lnTo>
                      <a:lnTo>
                        <a:pt x="1421431" y="2474912"/>
                      </a:lnTo>
                      <a:lnTo>
                        <a:pt x="1421431" y="2828459"/>
                      </a:lnTo>
                      <a:lnTo>
                        <a:pt x="1066075" y="2828459"/>
                      </a:lnTo>
                      <a:lnTo>
                        <a:pt x="1066073" y="2828459"/>
                      </a:lnTo>
                      <a:lnTo>
                        <a:pt x="710717" y="2828459"/>
                      </a:lnTo>
                      <a:lnTo>
                        <a:pt x="355359" y="2828459"/>
                      </a:lnTo>
                      <a:lnTo>
                        <a:pt x="355359" y="2474907"/>
                      </a:lnTo>
                      <a:lnTo>
                        <a:pt x="355358" y="2474907"/>
                      </a:lnTo>
                      <a:lnTo>
                        <a:pt x="355358" y="2474906"/>
                      </a:lnTo>
                      <a:lnTo>
                        <a:pt x="2" y="2474906"/>
                      </a:lnTo>
                      <a:lnTo>
                        <a:pt x="2" y="2474902"/>
                      </a:lnTo>
                      <a:lnTo>
                        <a:pt x="0" y="2474902"/>
                      </a:lnTo>
                      <a:lnTo>
                        <a:pt x="0" y="2121345"/>
                      </a:lnTo>
                      <a:lnTo>
                        <a:pt x="0" y="2121344"/>
                      </a:lnTo>
                      <a:lnTo>
                        <a:pt x="0" y="1767788"/>
                      </a:lnTo>
                      <a:lnTo>
                        <a:pt x="0" y="1767787"/>
                      </a:lnTo>
                      <a:lnTo>
                        <a:pt x="0" y="1414231"/>
                      </a:lnTo>
                      <a:lnTo>
                        <a:pt x="0" y="1414230"/>
                      </a:lnTo>
                      <a:lnTo>
                        <a:pt x="0" y="1414230"/>
                      </a:lnTo>
                      <a:lnTo>
                        <a:pt x="0" y="1060673"/>
                      </a:lnTo>
                      <a:lnTo>
                        <a:pt x="355358" y="1060673"/>
                      </a:lnTo>
                      <a:close/>
                      <a:moveTo>
                        <a:pt x="2132150" y="0"/>
                      </a:moveTo>
                      <a:lnTo>
                        <a:pt x="2487508" y="0"/>
                      </a:lnTo>
                      <a:lnTo>
                        <a:pt x="2487508" y="353557"/>
                      </a:lnTo>
                      <a:lnTo>
                        <a:pt x="2842866" y="353557"/>
                      </a:lnTo>
                      <a:lnTo>
                        <a:pt x="2842866" y="707114"/>
                      </a:lnTo>
                      <a:lnTo>
                        <a:pt x="2487508" y="707114"/>
                      </a:lnTo>
                      <a:lnTo>
                        <a:pt x="2132150" y="707114"/>
                      </a:lnTo>
                      <a:lnTo>
                        <a:pt x="2132150" y="353557"/>
                      </a:lnTo>
                      <a:close/>
                      <a:moveTo>
                        <a:pt x="1066073" y="0"/>
                      </a:moveTo>
                      <a:lnTo>
                        <a:pt x="1421431" y="0"/>
                      </a:lnTo>
                      <a:lnTo>
                        <a:pt x="1421431" y="353557"/>
                      </a:lnTo>
                      <a:lnTo>
                        <a:pt x="1421433" y="353557"/>
                      </a:lnTo>
                      <a:lnTo>
                        <a:pt x="1421433" y="0"/>
                      </a:lnTo>
                      <a:lnTo>
                        <a:pt x="1776791" y="0"/>
                      </a:lnTo>
                      <a:lnTo>
                        <a:pt x="2132149" y="0"/>
                      </a:lnTo>
                      <a:lnTo>
                        <a:pt x="2132149" y="353557"/>
                      </a:lnTo>
                      <a:lnTo>
                        <a:pt x="2132149" y="707114"/>
                      </a:lnTo>
                      <a:lnTo>
                        <a:pt x="1776791" y="707114"/>
                      </a:lnTo>
                      <a:lnTo>
                        <a:pt x="1776789" y="707114"/>
                      </a:lnTo>
                      <a:lnTo>
                        <a:pt x="1421433" y="707114"/>
                      </a:lnTo>
                      <a:lnTo>
                        <a:pt x="1421431" y="707114"/>
                      </a:lnTo>
                      <a:lnTo>
                        <a:pt x="1066075" y="707114"/>
                      </a:lnTo>
                      <a:lnTo>
                        <a:pt x="1066073" y="707114"/>
                      </a:lnTo>
                      <a:lnTo>
                        <a:pt x="710717" y="707114"/>
                      </a:lnTo>
                      <a:lnTo>
                        <a:pt x="710717" y="353557"/>
                      </a:lnTo>
                      <a:lnTo>
                        <a:pt x="1066073" y="3535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7286067" y="2171334"/>
                  <a:ext cx="539881" cy="537147"/>
                </a:xfrm>
                <a:custGeom>
                  <a:avLst/>
                  <a:gdLst>
                    <a:gd name="connsiteX0" fmla="*/ 1776789 w 3553583"/>
                    <a:gd name="connsiteY0" fmla="*/ 3182020 h 3535583"/>
                    <a:gd name="connsiteX1" fmla="*/ 2132147 w 3553583"/>
                    <a:gd name="connsiteY1" fmla="*/ 3182020 h 3535583"/>
                    <a:gd name="connsiteX2" fmla="*/ 2132147 w 3553583"/>
                    <a:gd name="connsiteY2" fmla="*/ 3535577 h 3535583"/>
                    <a:gd name="connsiteX3" fmla="*/ 1776791 w 3553583"/>
                    <a:gd name="connsiteY3" fmla="*/ 3535577 h 3535583"/>
                    <a:gd name="connsiteX4" fmla="*/ 1776791 w 3553583"/>
                    <a:gd name="connsiteY4" fmla="*/ 3535580 h 3535583"/>
                    <a:gd name="connsiteX5" fmla="*/ 1421433 w 3553583"/>
                    <a:gd name="connsiteY5" fmla="*/ 3535580 h 3535583"/>
                    <a:gd name="connsiteX6" fmla="*/ 1421433 w 3553583"/>
                    <a:gd name="connsiteY6" fmla="*/ 3535583 h 3535583"/>
                    <a:gd name="connsiteX7" fmla="*/ 1066075 w 3553583"/>
                    <a:gd name="connsiteY7" fmla="*/ 3535583 h 3535583"/>
                    <a:gd name="connsiteX8" fmla="*/ 1066075 w 3553583"/>
                    <a:gd name="connsiteY8" fmla="*/ 3182026 h 3535583"/>
                    <a:gd name="connsiteX9" fmla="*/ 1421433 w 3553583"/>
                    <a:gd name="connsiteY9" fmla="*/ 3182026 h 3535583"/>
                    <a:gd name="connsiteX10" fmla="*/ 1421433 w 3553583"/>
                    <a:gd name="connsiteY10" fmla="*/ 3182023 h 3535583"/>
                    <a:gd name="connsiteX11" fmla="*/ 1776789 w 3553583"/>
                    <a:gd name="connsiteY11" fmla="*/ 3182023 h 3535583"/>
                    <a:gd name="connsiteX12" fmla="*/ 2132150 w 3553583"/>
                    <a:gd name="connsiteY12" fmla="*/ 2828461 h 3535583"/>
                    <a:gd name="connsiteX13" fmla="*/ 2487508 w 3553583"/>
                    <a:gd name="connsiteY13" fmla="*/ 2828461 h 3535583"/>
                    <a:gd name="connsiteX14" fmla="*/ 2842866 w 3553583"/>
                    <a:gd name="connsiteY14" fmla="*/ 2828461 h 3535583"/>
                    <a:gd name="connsiteX15" fmla="*/ 2842866 w 3553583"/>
                    <a:gd name="connsiteY15" fmla="*/ 3182018 h 3535583"/>
                    <a:gd name="connsiteX16" fmla="*/ 2487511 w 3553583"/>
                    <a:gd name="connsiteY16" fmla="*/ 3182018 h 3535583"/>
                    <a:gd name="connsiteX17" fmla="*/ 2487511 w 3553583"/>
                    <a:gd name="connsiteY17" fmla="*/ 3535570 h 3535583"/>
                    <a:gd name="connsiteX18" fmla="*/ 2132153 w 3553583"/>
                    <a:gd name="connsiteY18" fmla="*/ 3535570 h 3535583"/>
                    <a:gd name="connsiteX19" fmla="*/ 2132153 w 3553583"/>
                    <a:gd name="connsiteY19" fmla="*/ 3182018 h 3535583"/>
                    <a:gd name="connsiteX20" fmla="*/ 2132150 w 3553583"/>
                    <a:gd name="connsiteY20" fmla="*/ 3182018 h 3535583"/>
                    <a:gd name="connsiteX21" fmla="*/ 1421433 w 3553583"/>
                    <a:gd name="connsiteY21" fmla="*/ 2828461 h 3535583"/>
                    <a:gd name="connsiteX22" fmla="*/ 1776791 w 3553583"/>
                    <a:gd name="connsiteY22" fmla="*/ 2828461 h 3535583"/>
                    <a:gd name="connsiteX23" fmla="*/ 2132149 w 3553583"/>
                    <a:gd name="connsiteY23" fmla="*/ 2828461 h 3535583"/>
                    <a:gd name="connsiteX24" fmla="*/ 2132149 w 3553583"/>
                    <a:gd name="connsiteY24" fmla="*/ 3182018 h 3535583"/>
                    <a:gd name="connsiteX25" fmla="*/ 1776791 w 3553583"/>
                    <a:gd name="connsiteY25" fmla="*/ 3182018 h 3535583"/>
                    <a:gd name="connsiteX26" fmla="*/ 1421433 w 3553583"/>
                    <a:gd name="connsiteY26" fmla="*/ 3182018 h 3535583"/>
                    <a:gd name="connsiteX27" fmla="*/ 710717 w 3553583"/>
                    <a:gd name="connsiteY27" fmla="*/ 2828461 h 3535583"/>
                    <a:gd name="connsiteX28" fmla="*/ 1066073 w 3553583"/>
                    <a:gd name="connsiteY28" fmla="*/ 2828461 h 3535583"/>
                    <a:gd name="connsiteX29" fmla="*/ 1066075 w 3553583"/>
                    <a:gd name="connsiteY29" fmla="*/ 2828461 h 3535583"/>
                    <a:gd name="connsiteX30" fmla="*/ 1421431 w 3553583"/>
                    <a:gd name="connsiteY30" fmla="*/ 2828461 h 3535583"/>
                    <a:gd name="connsiteX31" fmla="*/ 1421431 w 3553583"/>
                    <a:gd name="connsiteY31" fmla="*/ 3182018 h 3535583"/>
                    <a:gd name="connsiteX32" fmla="*/ 1066075 w 3553583"/>
                    <a:gd name="connsiteY32" fmla="*/ 3182018 h 3535583"/>
                    <a:gd name="connsiteX33" fmla="*/ 1066073 w 3553583"/>
                    <a:gd name="connsiteY33" fmla="*/ 3182018 h 3535583"/>
                    <a:gd name="connsiteX34" fmla="*/ 710717 w 3553583"/>
                    <a:gd name="connsiteY34" fmla="*/ 3182018 h 3535583"/>
                    <a:gd name="connsiteX35" fmla="*/ 2132150 w 3553583"/>
                    <a:gd name="connsiteY35" fmla="*/ 2121345 h 3535583"/>
                    <a:gd name="connsiteX36" fmla="*/ 2487508 w 3553583"/>
                    <a:gd name="connsiteY36" fmla="*/ 2121345 h 3535583"/>
                    <a:gd name="connsiteX37" fmla="*/ 2842866 w 3553583"/>
                    <a:gd name="connsiteY37" fmla="*/ 2121345 h 3535583"/>
                    <a:gd name="connsiteX38" fmla="*/ 3198224 w 3553583"/>
                    <a:gd name="connsiteY38" fmla="*/ 2121345 h 3535583"/>
                    <a:gd name="connsiteX39" fmla="*/ 3553582 w 3553583"/>
                    <a:gd name="connsiteY39" fmla="*/ 2121345 h 3535583"/>
                    <a:gd name="connsiteX40" fmla="*/ 3553582 w 3553583"/>
                    <a:gd name="connsiteY40" fmla="*/ 2474902 h 3535583"/>
                    <a:gd name="connsiteX41" fmla="*/ 3198224 w 3553583"/>
                    <a:gd name="connsiteY41" fmla="*/ 2474902 h 3535583"/>
                    <a:gd name="connsiteX42" fmla="*/ 3198222 w 3553583"/>
                    <a:gd name="connsiteY42" fmla="*/ 2474902 h 3535583"/>
                    <a:gd name="connsiteX43" fmla="*/ 3198222 w 3553583"/>
                    <a:gd name="connsiteY43" fmla="*/ 2828459 h 3535583"/>
                    <a:gd name="connsiteX44" fmla="*/ 2842866 w 3553583"/>
                    <a:gd name="connsiteY44" fmla="*/ 2828459 h 3535583"/>
                    <a:gd name="connsiteX45" fmla="*/ 2842864 w 3553583"/>
                    <a:gd name="connsiteY45" fmla="*/ 2828459 h 3535583"/>
                    <a:gd name="connsiteX46" fmla="*/ 2487508 w 3553583"/>
                    <a:gd name="connsiteY46" fmla="*/ 2828459 h 3535583"/>
                    <a:gd name="connsiteX47" fmla="*/ 2132150 w 3553583"/>
                    <a:gd name="connsiteY47" fmla="*/ 2828459 h 3535583"/>
                    <a:gd name="connsiteX48" fmla="*/ 2132150 w 3553583"/>
                    <a:gd name="connsiteY48" fmla="*/ 2474902 h 3535583"/>
                    <a:gd name="connsiteX49" fmla="*/ 1421431 w 3553583"/>
                    <a:gd name="connsiteY49" fmla="*/ 2121345 h 3535583"/>
                    <a:gd name="connsiteX50" fmla="*/ 1421431 w 3553583"/>
                    <a:gd name="connsiteY50" fmla="*/ 2121353 h 3535583"/>
                    <a:gd name="connsiteX51" fmla="*/ 1421431 w 3553583"/>
                    <a:gd name="connsiteY51" fmla="*/ 2121355 h 3535583"/>
                    <a:gd name="connsiteX52" fmla="*/ 1421433 w 3553583"/>
                    <a:gd name="connsiteY52" fmla="*/ 2121355 h 3535583"/>
                    <a:gd name="connsiteX53" fmla="*/ 1421433 w 3553583"/>
                    <a:gd name="connsiteY53" fmla="*/ 2121345 h 3535583"/>
                    <a:gd name="connsiteX54" fmla="*/ 355358 w 3553583"/>
                    <a:gd name="connsiteY54" fmla="*/ 1767788 h 3535583"/>
                    <a:gd name="connsiteX55" fmla="*/ 355358 w 3553583"/>
                    <a:gd name="connsiteY55" fmla="*/ 2121344 h 3535583"/>
                    <a:gd name="connsiteX56" fmla="*/ 355358 w 3553583"/>
                    <a:gd name="connsiteY56" fmla="*/ 2121345 h 3535583"/>
                    <a:gd name="connsiteX57" fmla="*/ 355358 w 3553583"/>
                    <a:gd name="connsiteY57" fmla="*/ 2121349 h 3535583"/>
                    <a:gd name="connsiteX58" fmla="*/ 355359 w 3553583"/>
                    <a:gd name="connsiteY58" fmla="*/ 2121349 h 3535583"/>
                    <a:gd name="connsiteX59" fmla="*/ 355359 w 3553583"/>
                    <a:gd name="connsiteY59" fmla="*/ 2121345 h 3535583"/>
                    <a:gd name="connsiteX60" fmla="*/ 355359 w 3553583"/>
                    <a:gd name="connsiteY60" fmla="*/ 2121344 h 3535583"/>
                    <a:gd name="connsiteX61" fmla="*/ 355359 w 3553583"/>
                    <a:gd name="connsiteY61" fmla="*/ 1767788 h 3535583"/>
                    <a:gd name="connsiteX62" fmla="*/ 1421431 w 3553583"/>
                    <a:gd name="connsiteY62" fmla="*/ 1414230 h 3535583"/>
                    <a:gd name="connsiteX63" fmla="*/ 1421431 w 3553583"/>
                    <a:gd name="connsiteY63" fmla="*/ 1414231 h 3535583"/>
                    <a:gd name="connsiteX64" fmla="*/ 1421433 w 3553583"/>
                    <a:gd name="connsiteY64" fmla="*/ 1414231 h 3535583"/>
                    <a:gd name="connsiteX65" fmla="*/ 1421433 w 3553583"/>
                    <a:gd name="connsiteY65" fmla="*/ 1414230 h 3535583"/>
                    <a:gd name="connsiteX66" fmla="*/ 355358 w 3553583"/>
                    <a:gd name="connsiteY66" fmla="*/ 1414230 h 3535583"/>
                    <a:gd name="connsiteX67" fmla="*/ 355358 w 3553583"/>
                    <a:gd name="connsiteY67" fmla="*/ 1414231 h 3535583"/>
                    <a:gd name="connsiteX68" fmla="*/ 355359 w 3553583"/>
                    <a:gd name="connsiteY68" fmla="*/ 1414231 h 3535583"/>
                    <a:gd name="connsiteX69" fmla="*/ 355359 w 3553583"/>
                    <a:gd name="connsiteY69" fmla="*/ 1414230 h 3535583"/>
                    <a:gd name="connsiteX70" fmla="*/ 2132150 w 3553583"/>
                    <a:gd name="connsiteY70" fmla="*/ 707116 h 3535583"/>
                    <a:gd name="connsiteX71" fmla="*/ 2487508 w 3553583"/>
                    <a:gd name="connsiteY71" fmla="*/ 707116 h 3535583"/>
                    <a:gd name="connsiteX72" fmla="*/ 2842866 w 3553583"/>
                    <a:gd name="connsiteY72" fmla="*/ 707116 h 3535583"/>
                    <a:gd name="connsiteX73" fmla="*/ 3198224 w 3553583"/>
                    <a:gd name="connsiteY73" fmla="*/ 707116 h 3535583"/>
                    <a:gd name="connsiteX74" fmla="*/ 3198224 w 3553583"/>
                    <a:gd name="connsiteY74" fmla="*/ 1060673 h 3535583"/>
                    <a:gd name="connsiteX75" fmla="*/ 3553582 w 3553583"/>
                    <a:gd name="connsiteY75" fmla="*/ 1060673 h 3535583"/>
                    <a:gd name="connsiteX76" fmla="*/ 3553582 w 3553583"/>
                    <a:gd name="connsiteY76" fmla="*/ 1414230 h 3535583"/>
                    <a:gd name="connsiteX77" fmla="*/ 3553582 w 3553583"/>
                    <a:gd name="connsiteY77" fmla="*/ 1767787 h 3535583"/>
                    <a:gd name="connsiteX78" fmla="*/ 3553583 w 3553583"/>
                    <a:gd name="connsiteY78" fmla="*/ 1767787 h 3535583"/>
                    <a:gd name="connsiteX79" fmla="*/ 3553583 w 3553583"/>
                    <a:gd name="connsiteY79" fmla="*/ 2121344 h 3535583"/>
                    <a:gd name="connsiteX80" fmla="*/ 3198225 w 3553583"/>
                    <a:gd name="connsiteY80" fmla="*/ 2121344 h 3535583"/>
                    <a:gd name="connsiteX81" fmla="*/ 3198225 w 3553583"/>
                    <a:gd name="connsiteY81" fmla="*/ 1767787 h 3535583"/>
                    <a:gd name="connsiteX82" fmla="*/ 3198224 w 3553583"/>
                    <a:gd name="connsiteY82" fmla="*/ 1767787 h 3535583"/>
                    <a:gd name="connsiteX83" fmla="*/ 3198224 w 3553583"/>
                    <a:gd name="connsiteY83" fmla="*/ 2121344 h 3535583"/>
                    <a:gd name="connsiteX84" fmla="*/ 2842866 w 3553583"/>
                    <a:gd name="connsiteY84" fmla="*/ 2121344 h 3535583"/>
                    <a:gd name="connsiteX85" fmla="*/ 2487508 w 3553583"/>
                    <a:gd name="connsiteY85" fmla="*/ 2121344 h 3535583"/>
                    <a:gd name="connsiteX86" fmla="*/ 2132150 w 3553583"/>
                    <a:gd name="connsiteY86" fmla="*/ 2121344 h 3535583"/>
                    <a:gd name="connsiteX87" fmla="*/ 2132150 w 3553583"/>
                    <a:gd name="connsiteY87" fmla="*/ 1767787 h 3535583"/>
                    <a:gd name="connsiteX88" fmla="*/ 2132150 w 3553583"/>
                    <a:gd name="connsiteY88" fmla="*/ 1414230 h 3535583"/>
                    <a:gd name="connsiteX89" fmla="*/ 2132150 w 3553583"/>
                    <a:gd name="connsiteY89" fmla="*/ 1060673 h 3535583"/>
                    <a:gd name="connsiteX90" fmla="*/ 355358 w 3553583"/>
                    <a:gd name="connsiteY90" fmla="*/ 707116 h 3535583"/>
                    <a:gd name="connsiteX91" fmla="*/ 710716 w 3553583"/>
                    <a:gd name="connsiteY91" fmla="*/ 707116 h 3535583"/>
                    <a:gd name="connsiteX92" fmla="*/ 710717 w 3553583"/>
                    <a:gd name="connsiteY92" fmla="*/ 707116 h 3535583"/>
                    <a:gd name="connsiteX93" fmla="*/ 1066073 w 3553583"/>
                    <a:gd name="connsiteY93" fmla="*/ 707116 h 3535583"/>
                    <a:gd name="connsiteX94" fmla="*/ 1421431 w 3553583"/>
                    <a:gd name="connsiteY94" fmla="*/ 707116 h 3535583"/>
                    <a:gd name="connsiteX95" fmla="*/ 1776789 w 3553583"/>
                    <a:gd name="connsiteY95" fmla="*/ 707116 h 3535583"/>
                    <a:gd name="connsiteX96" fmla="*/ 1776791 w 3553583"/>
                    <a:gd name="connsiteY96" fmla="*/ 707116 h 3535583"/>
                    <a:gd name="connsiteX97" fmla="*/ 2132149 w 3553583"/>
                    <a:gd name="connsiteY97" fmla="*/ 707116 h 3535583"/>
                    <a:gd name="connsiteX98" fmla="*/ 2132149 w 3553583"/>
                    <a:gd name="connsiteY98" fmla="*/ 1060673 h 3535583"/>
                    <a:gd name="connsiteX99" fmla="*/ 2132149 w 3553583"/>
                    <a:gd name="connsiteY99" fmla="*/ 1414230 h 3535583"/>
                    <a:gd name="connsiteX100" fmla="*/ 2132149 w 3553583"/>
                    <a:gd name="connsiteY100" fmla="*/ 1767787 h 3535583"/>
                    <a:gd name="connsiteX101" fmla="*/ 2132149 w 3553583"/>
                    <a:gd name="connsiteY101" fmla="*/ 2121344 h 3535583"/>
                    <a:gd name="connsiteX102" fmla="*/ 1776791 w 3553583"/>
                    <a:gd name="connsiteY102" fmla="*/ 2121344 h 3535583"/>
                    <a:gd name="connsiteX103" fmla="*/ 1776791 w 3553583"/>
                    <a:gd name="connsiteY103" fmla="*/ 2121345 h 3535583"/>
                    <a:gd name="connsiteX104" fmla="*/ 2132149 w 3553583"/>
                    <a:gd name="connsiteY104" fmla="*/ 2121345 h 3535583"/>
                    <a:gd name="connsiteX105" fmla="*/ 2132149 w 3553583"/>
                    <a:gd name="connsiteY105" fmla="*/ 2474902 h 3535583"/>
                    <a:gd name="connsiteX106" fmla="*/ 2132149 w 3553583"/>
                    <a:gd name="connsiteY106" fmla="*/ 2828459 h 3535583"/>
                    <a:gd name="connsiteX107" fmla="*/ 1776791 w 3553583"/>
                    <a:gd name="connsiteY107" fmla="*/ 2828459 h 3535583"/>
                    <a:gd name="connsiteX108" fmla="*/ 1421433 w 3553583"/>
                    <a:gd name="connsiteY108" fmla="*/ 2828459 h 3535583"/>
                    <a:gd name="connsiteX109" fmla="*/ 1421433 w 3553583"/>
                    <a:gd name="connsiteY109" fmla="*/ 2474912 h 3535583"/>
                    <a:gd name="connsiteX110" fmla="*/ 1421431 w 3553583"/>
                    <a:gd name="connsiteY110" fmla="*/ 2474912 h 3535583"/>
                    <a:gd name="connsiteX111" fmla="*/ 1421431 w 3553583"/>
                    <a:gd name="connsiteY111" fmla="*/ 2828459 h 3535583"/>
                    <a:gd name="connsiteX112" fmla="*/ 1066075 w 3553583"/>
                    <a:gd name="connsiteY112" fmla="*/ 2828459 h 3535583"/>
                    <a:gd name="connsiteX113" fmla="*/ 1066073 w 3553583"/>
                    <a:gd name="connsiteY113" fmla="*/ 2828459 h 3535583"/>
                    <a:gd name="connsiteX114" fmla="*/ 710717 w 3553583"/>
                    <a:gd name="connsiteY114" fmla="*/ 2828459 h 3535583"/>
                    <a:gd name="connsiteX115" fmla="*/ 355359 w 3553583"/>
                    <a:gd name="connsiteY115" fmla="*/ 2828459 h 3535583"/>
                    <a:gd name="connsiteX116" fmla="*/ 355359 w 3553583"/>
                    <a:gd name="connsiteY116" fmla="*/ 2474907 h 3535583"/>
                    <a:gd name="connsiteX117" fmla="*/ 355358 w 3553583"/>
                    <a:gd name="connsiteY117" fmla="*/ 2474907 h 3535583"/>
                    <a:gd name="connsiteX118" fmla="*/ 355358 w 3553583"/>
                    <a:gd name="connsiteY118" fmla="*/ 2474906 h 3535583"/>
                    <a:gd name="connsiteX119" fmla="*/ 2 w 3553583"/>
                    <a:gd name="connsiteY119" fmla="*/ 2474906 h 3535583"/>
                    <a:gd name="connsiteX120" fmla="*/ 2 w 3553583"/>
                    <a:gd name="connsiteY120" fmla="*/ 2474902 h 3535583"/>
                    <a:gd name="connsiteX121" fmla="*/ 0 w 3553583"/>
                    <a:gd name="connsiteY121" fmla="*/ 2474902 h 3535583"/>
                    <a:gd name="connsiteX122" fmla="*/ 0 w 3553583"/>
                    <a:gd name="connsiteY122" fmla="*/ 2121345 h 3535583"/>
                    <a:gd name="connsiteX123" fmla="*/ 0 w 3553583"/>
                    <a:gd name="connsiteY123" fmla="*/ 2121344 h 3535583"/>
                    <a:gd name="connsiteX124" fmla="*/ 0 w 3553583"/>
                    <a:gd name="connsiteY124" fmla="*/ 1767788 h 3535583"/>
                    <a:gd name="connsiteX125" fmla="*/ 0 w 3553583"/>
                    <a:gd name="connsiteY125" fmla="*/ 1767787 h 3535583"/>
                    <a:gd name="connsiteX126" fmla="*/ 0 w 3553583"/>
                    <a:gd name="connsiteY126" fmla="*/ 1414231 h 3535583"/>
                    <a:gd name="connsiteX127" fmla="*/ 0 w 3553583"/>
                    <a:gd name="connsiteY127" fmla="*/ 1414230 h 3535583"/>
                    <a:gd name="connsiteX128" fmla="*/ 0 w 3553583"/>
                    <a:gd name="connsiteY128" fmla="*/ 1414230 h 3535583"/>
                    <a:gd name="connsiteX129" fmla="*/ 0 w 3553583"/>
                    <a:gd name="connsiteY129" fmla="*/ 1060673 h 3535583"/>
                    <a:gd name="connsiteX130" fmla="*/ 355358 w 3553583"/>
                    <a:gd name="connsiteY130" fmla="*/ 1060673 h 3535583"/>
                    <a:gd name="connsiteX131" fmla="*/ 2132150 w 3553583"/>
                    <a:gd name="connsiteY131" fmla="*/ 0 h 3535583"/>
                    <a:gd name="connsiteX132" fmla="*/ 2487508 w 3553583"/>
                    <a:gd name="connsiteY132" fmla="*/ 0 h 3535583"/>
                    <a:gd name="connsiteX133" fmla="*/ 2487508 w 3553583"/>
                    <a:gd name="connsiteY133" fmla="*/ 353557 h 3535583"/>
                    <a:gd name="connsiteX134" fmla="*/ 2842866 w 3553583"/>
                    <a:gd name="connsiteY134" fmla="*/ 353557 h 3535583"/>
                    <a:gd name="connsiteX135" fmla="*/ 2842866 w 3553583"/>
                    <a:gd name="connsiteY135" fmla="*/ 707114 h 3535583"/>
                    <a:gd name="connsiteX136" fmla="*/ 2487508 w 3553583"/>
                    <a:gd name="connsiteY136" fmla="*/ 707114 h 3535583"/>
                    <a:gd name="connsiteX137" fmla="*/ 2132150 w 3553583"/>
                    <a:gd name="connsiteY137" fmla="*/ 707114 h 3535583"/>
                    <a:gd name="connsiteX138" fmla="*/ 2132150 w 3553583"/>
                    <a:gd name="connsiteY138" fmla="*/ 353557 h 3535583"/>
                    <a:gd name="connsiteX139" fmla="*/ 1066073 w 3553583"/>
                    <a:gd name="connsiteY139" fmla="*/ 0 h 3535583"/>
                    <a:gd name="connsiteX140" fmla="*/ 1421431 w 3553583"/>
                    <a:gd name="connsiteY140" fmla="*/ 0 h 3535583"/>
                    <a:gd name="connsiteX141" fmla="*/ 1421431 w 3553583"/>
                    <a:gd name="connsiteY141" fmla="*/ 353557 h 3535583"/>
                    <a:gd name="connsiteX142" fmla="*/ 1421433 w 3553583"/>
                    <a:gd name="connsiteY142" fmla="*/ 353557 h 3535583"/>
                    <a:gd name="connsiteX143" fmla="*/ 1421433 w 3553583"/>
                    <a:gd name="connsiteY143" fmla="*/ 0 h 3535583"/>
                    <a:gd name="connsiteX144" fmla="*/ 1776791 w 3553583"/>
                    <a:gd name="connsiteY144" fmla="*/ 0 h 3535583"/>
                    <a:gd name="connsiteX145" fmla="*/ 2132149 w 3553583"/>
                    <a:gd name="connsiteY145" fmla="*/ 0 h 3535583"/>
                    <a:gd name="connsiteX146" fmla="*/ 2132149 w 3553583"/>
                    <a:gd name="connsiteY146" fmla="*/ 353557 h 3535583"/>
                    <a:gd name="connsiteX147" fmla="*/ 2132149 w 3553583"/>
                    <a:gd name="connsiteY147" fmla="*/ 707114 h 3535583"/>
                    <a:gd name="connsiteX148" fmla="*/ 1776791 w 3553583"/>
                    <a:gd name="connsiteY148" fmla="*/ 707114 h 3535583"/>
                    <a:gd name="connsiteX149" fmla="*/ 1776789 w 3553583"/>
                    <a:gd name="connsiteY149" fmla="*/ 707114 h 3535583"/>
                    <a:gd name="connsiteX150" fmla="*/ 1421433 w 3553583"/>
                    <a:gd name="connsiteY150" fmla="*/ 707114 h 3535583"/>
                    <a:gd name="connsiteX151" fmla="*/ 1421431 w 3553583"/>
                    <a:gd name="connsiteY151" fmla="*/ 707114 h 3535583"/>
                    <a:gd name="connsiteX152" fmla="*/ 1066075 w 3553583"/>
                    <a:gd name="connsiteY152" fmla="*/ 707114 h 3535583"/>
                    <a:gd name="connsiteX153" fmla="*/ 1066073 w 3553583"/>
                    <a:gd name="connsiteY153" fmla="*/ 707114 h 3535583"/>
                    <a:gd name="connsiteX154" fmla="*/ 710717 w 3553583"/>
                    <a:gd name="connsiteY154" fmla="*/ 707114 h 3535583"/>
                    <a:gd name="connsiteX155" fmla="*/ 710717 w 3553583"/>
                    <a:gd name="connsiteY155" fmla="*/ 353557 h 3535583"/>
                    <a:gd name="connsiteX156" fmla="*/ 1066073 w 3553583"/>
                    <a:gd name="connsiteY156" fmla="*/ 353557 h 353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3553583" h="3535583">
                      <a:moveTo>
                        <a:pt x="1776789" y="3182020"/>
                      </a:moveTo>
                      <a:lnTo>
                        <a:pt x="2132147" y="3182020"/>
                      </a:lnTo>
                      <a:lnTo>
                        <a:pt x="2132147" y="3535577"/>
                      </a:lnTo>
                      <a:lnTo>
                        <a:pt x="1776791" y="3535577"/>
                      </a:lnTo>
                      <a:lnTo>
                        <a:pt x="1776791" y="3535580"/>
                      </a:lnTo>
                      <a:lnTo>
                        <a:pt x="1421433" y="3535580"/>
                      </a:lnTo>
                      <a:lnTo>
                        <a:pt x="1421433" y="3535583"/>
                      </a:lnTo>
                      <a:lnTo>
                        <a:pt x="1066075" y="3535583"/>
                      </a:lnTo>
                      <a:lnTo>
                        <a:pt x="1066075" y="3182026"/>
                      </a:lnTo>
                      <a:lnTo>
                        <a:pt x="1421433" y="3182026"/>
                      </a:lnTo>
                      <a:lnTo>
                        <a:pt x="1421433" y="3182023"/>
                      </a:lnTo>
                      <a:lnTo>
                        <a:pt x="1776789" y="3182023"/>
                      </a:lnTo>
                      <a:close/>
                      <a:moveTo>
                        <a:pt x="2132150" y="2828461"/>
                      </a:moveTo>
                      <a:lnTo>
                        <a:pt x="2487508" y="2828461"/>
                      </a:lnTo>
                      <a:lnTo>
                        <a:pt x="2842866" y="2828461"/>
                      </a:lnTo>
                      <a:lnTo>
                        <a:pt x="2842866" y="3182018"/>
                      </a:lnTo>
                      <a:lnTo>
                        <a:pt x="2487511" y="3182018"/>
                      </a:lnTo>
                      <a:lnTo>
                        <a:pt x="2487511" y="3535570"/>
                      </a:lnTo>
                      <a:lnTo>
                        <a:pt x="2132153" y="3535570"/>
                      </a:lnTo>
                      <a:lnTo>
                        <a:pt x="2132153" y="3182018"/>
                      </a:lnTo>
                      <a:lnTo>
                        <a:pt x="2132150" y="3182018"/>
                      </a:lnTo>
                      <a:close/>
                      <a:moveTo>
                        <a:pt x="1421433" y="2828461"/>
                      </a:moveTo>
                      <a:lnTo>
                        <a:pt x="1776791" y="2828461"/>
                      </a:lnTo>
                      <a:lnTo>
                        <a:pt x="2132149" y="2828461"/>
                      </a:lnTo>
                      <a:lnTo>
                        <a:pt x="2132149" y="3182018"/>
                      </a:lnTo>
                      <a:lnTo>
                        <a:pt x="1776791" y="3182018"/>
                      </a:lnTo>
                      <a:lnTo>
                        <a:pt x="1421433" y="3182018"/>
                      </a:lnTo>
                      <a:close/>
                      <a:moveTo>
                        <a:pt x="710717" y="2828461"/>
                      </a:moveTo>
                      <a:lnTo>
                        <a:pt x="1066073" y="2828461"/>
                      </a:lnTo>
                      <a:lnTo>
                        <a:pt x="1066075" y="2828461"/>
                      </a:lnTo>
                      <a:lnTo>
                        <a:pt x="1421431" y="2828461"/>
                      </a:lnTo>
                      <a:lnTo>
                        <a:pt x="1421431" y="3182018"/>
                      </a:lnTo>
                      <a:lnTo>
                        <a:pt x="1066075" y="3182018"/>
                      </a:lnTo>
                      <a:lnTo>
                        <a:pt x="1066073" y="3182018"/>
                      </a:lnTo>
                      <a:lnTo>
                        <a:pt x="710717" y="3182018"/>
                      </a:lnTo>
                      <a:close/>
                      <a:moveTo>
                        <a:pt x="2132150" y="2121345"/>
                      </a:moveTo>
                      <a:lnTo>
                        <a:pt x="2487508" y="2121345"/>
                      </a:lnTo>
                      <a:lnTo>
                        <a:pt x="2842866" y="2121345"/>
                      </a:lnTo>
                      <a:lnTo>
                        <a:pt x="3198224" y="2121345"/>
                      </a:lnTo>
                      <a:lnTo>
                        <a:pt x="3553582" y="2121345"/>
                      </a:lnTo>
                      <a:lnTo>
                        <a:pt x="3553582" y="2474902"/>
                      </a:lnTo>
                      <a:lnTo>
                        <a:pt x="3198224" y="2474902"/>
                      </a:lnTo>
                      <a:lnTo>
                        <a:pt x="3198222" y="2474902"/>
                      </a:lnTo>
                      <a:lnTo>
                        <a:pt x="3198222" y="2828459"/>
                      </a:lnTo>
                      <a:lnTo>
                        <a:pt x="2842866" y="2828459"/>
                      </a:lnTo>
                      <a:lnTo>
                        <a:pt x="2842864" y="2828459"/>
                      </a:lnTo>
                      <a:lnTo>
                        <a:pt x="2487508" y="2828459"/>
                      </a:lnTo>
                      <a:lnTo>
                        <a:pt x="2132150" y="2828459"/>
                      </a:lnTo>
                      <a:lnTo>
                        <a:pt x="2132150" y="2474902"/>
                      </a:lnTo>
                      <a:close/>
                      <a:moveTo>
                        <a:pt x="1421431" y="2121345"/>
                      </a:moveTo>
                      <a:lnTo>
                        <a:pt x="1421431" y="2121353"/>
                      </a:lnTo>
                      <a:lnTo>
                        <a:pt x="1421431" y="2121355"/>
                      </a:lnTo>
                      <a:lnTo>
                        <a:pt x="1421433" y="2121355"/>
                      </a:lnTo>
                      <a:lnTo>
                        <a:pt x="1421433" y="2121345"/>
                      </a:lnTo>
                      <a:close/>
                      <a:moveTo>
                        <a:pt x="355358" y="1767788"/>
                      </a:moveTo>
                      <a:lnTo>
                        <a:pt x="355358" y="2121344"/>
                      </a:lnTo>
                      <a:lnTo>
                        <a:pt x="355358" y="2121345"/>
                      </a:lnTo>
                      <a:lnTo>
                        <a:pt x="355358" y="2121349"/>
                      </a:lnTo>
                      <a:lnTo>
                        <a:pt x="355359" y="2121349"/>
                      </a:lnTo>
                      <a:lnTo>
                        <a:pt x="355359" y="2121345"/>
                      </a:lnTo>
                      <a:lnTo>
                        <a:pt x="355359" y="2121344"/>
                      </a:lnTo>
                      <a:lnTo>
                        <a:pt x="355359" y="1767788"/>
                      </a:lnTo>
                      <a:close/>
                      <a:moveTo>
                        <a:pt x="1421431" y="1414230"/>
                      </a:moveTo>
                      <a:lnTo>
                        <a:pt x="1421431" y="1414231"/>
                      </a:lnTo>
                      <a:lnTo>
                        <a:pt x="1421433" y="1414231"/>
                      </a:lnTo>
                      <a:lnTo>
                        <a:pt x="1421433" y="1414230"/>
                      </a:lnTo>
                      <a:close/>
                      <a:moveTo>
                        <a:pt x="355358" y="1414230"/>
                      </a:moveTo>
                      <a:lnTo>
                        <a:pt x="355358" y="1414231"/>
                      </a:lnTo>
                      <a:lnTo>
                        <a:pt x="355359" y="1414231"/>
                      </a:lnTo>
                      <a:lnTo>
                        <a:pt x="355359" y="1414230"/>
                      </a:lnTo>
                      <a:close/>
                      <a:moveTo>
                        <a:pt x="2132150" y="707116"/>
                      </a:moveTo>
                      <a:lnTo>
                        <a:pt x="2487508" y="707116"/>
                      </a:lnTo>
                      <a:lnTo>
                        <a:pt x="2842866" y="707116"/>
                      </a:lnTo>
                      <a:lnTo>
                        <a:pt x="3198224" y="707116"/>
                      </a:lnTo>
                      <a:lnTo>
                        <a:pt x="3198224" y="1060673"/>
                      </a:lnTo>
                      <a:lnTo>
                        <a:pt x="3553582" y="1060673"/>
                      </a:lnTo>
                      <a:lnTo>
                        <a:pt x="3553582" y="1414230"/>
                      </a:lnTo>
                      <a:lnTo>
                        <a:pt x="3553582" y="1767787"/>
                      </a:lnTo>
                      <a:lnTo>
                        <a:pt x="3553583" y="1767787"/>
                      </a:lnTo>
                      <a:lnTo>
                        <a:pt x="3553583" y="2121344"/>
                      </a:lnTo>
                      <a:lnTo>
                        <a:pt x="3198225" y="2121344"/>
                      </a:lnTo>
                      <a:lnTo>
                        <a:pt x="3198225" y="1767787"/>
                      </a:lnTo>
                      <a:lnTo>
                        <a:pt x="3198224" y="1767787"/>
                      </a:lnTo>
                      <a:lnTo>
                        <a:pt x="3198224" y="2121344"/>
                      </a:lnTo>
                      <a:lnTo>
                        <a:pt x="2842866" y="2121344"/>
                      </a:lnTo>
                      <a:lnTo>
                        <a:pt x="2487508" y="2121344"/>
                      </a:lnTo>
                      <a:lnTo>
                        <a:pt x="2132150" y="2121344"/>
                      </a:lnTo>
                      <a:lnTo>
                        <a:pt x="2132150" y="1767787"/>
                      </a:lnTo>
                      <a:lnTo>
                        <a:pt x="2132150" y="1414230"/>
                      </a:lnTo>
                      <a:lnTo>
                        <a:pt x="2132150" y="1060673"/>
                      </a:lnTo>
                      <a:close/>
                      <a:moveTo>
                        <a:pt x="355358" y="707116"/>
                      </a:moveTo>
                      <a:lnTo>
                        <a:pt x="710716" y="707116"/>
                      </a:lnTo>
                      <a:lnTo>
                        <a:pt x="710717" y="707116"/>
                      </a:lnTo>
                      <a:lnTo>
                        <a:pt x="1066073" y="707116"/>
                      </a:lnTo>
                      <a:lnTo>
                        <a:pt x="1421431" y="707116"/>
                      </a:lnTo>
                      <a:lnTo>
                        <a:pt x="1776789" y="707116"/>
                      </a:lnTo>
                      <a:lnTo>
                        <a:pt x="1776791" y="707116"/>
                      </a:lnTo>
                      <a:lnTo>
                        <a:pt x="2132149" y="707116"/>
                      </a:lnTo>
                      <a:lnTo>
                        <a:pt x="2132149" y="1060673"/>
                      </a:lnTo>
                      <a:lnTo>
                        <a:pt x="2132149" y="1414230"/>
                      </a:lnTo>
                      <a:lnTo>
                        <a:pt x="2132149" y="1767787"/>
                      </a:lnTo>
                      <a:lnTo>
                        <a:pt x="2132149" y="2121344"/>
                      </a:lnTo>
                      <a:lnTo>
                        <a:pt x="1776791" y="2121344"/>
                      </a:lnTo>
                      <a:lnTo>
                        <a:pt x="1776791" y="2121345"/>
                      </a:lnTo>
                      <a:lnTo>
                        <a:pt x="2132149" y="2121345"/>
                      </a:lnTo>
                      <a:lnTo>
                        <a:pt x="2132149" y="2474902"/>
                      </a:lnTo>
                      <a:lnTo>
                        <a:pt x="2132149" y="2828459"/>
                      </a:lnTo>
                      <a:lnTo>
                        <a:pt x="1776791" y="2828459"/>
                      </a:lnTo>
                      <a:lnTo>
                        <a:pt x="1421433" y="2828459"/>
                      </a:lnTo>
                      <a:lnTo>
                        <a:pt x="1421433" y="2474912"/>
                      </a:lnTo>
                      <a:lnTo>
                        <a:pt x="1421431" y="2474912"/>
                      </a:lnTo>
                      <a:lnTo>
                        <a:pt x="1421431" y="2828459"/>
                      </a:lnTo>
                      <a:lnTo>
                        <a:pt x="1066075" y="2828459"/>
                      </a:lnTo>
                      <a:lnTo>
                        <a:pt x="1066073" y="2828459"/>
                      </a:lnTo>
                      <a:lnTo>
                        <a:pt x="710717" y="2828459"/>
                      </a:lnTo>
                      <a:lnTo>
                        <a:pt x="355359" y="2828459"/>
                      </a:lnTo>
                      <a:lnTo>
                        <a:pt x="355359" y="2474907"/>
                      </a:lnTo>
                      <a:lnTo>
                        <a:pt x="355358" y="2474907"/>
                      </a:lnTo>
                      <a:lnTo>
                        <a:pt x="355358" y="2474906"/>
                      </a:lnTo>
                      <a:lnTo>
                        <a:pt x="2" y="2474906"/>
                      </a:lnTo>
                      <a:lnTo>
                        <a:pt x="2" y="2474902"/>
                      </a:lnTo>
                      <a:lnTo>
                        <a:pt x="0" y="2474902"/>
                      </a:lnTo>
                      <a:lnTo>
                        <a:pt x="0" y="2121345"/>
                      </a:lnTo>
                      <a:lnTo>
                        <a:pt x="0" y="2121344"/>
                      </a:lnTo>
                      <a:lnTo>
                        <a:pt x="0" y="1767788"/>
                      </a:lnTo>
                      <a:lnTo>
                        <a:pt x="0" y="1767787"/>
                      </a:lnTo>
                      <a:lnTo>
                        <a:pt x="0" y="1414231"/>
                      </a:lnTo>
                      <a:lnTo>
                        <a:pt x="0" y="1414230"/>
                      </a:lnTo>
                      <a:lnTo>
                        <a:pt x="0" y="1414230"/>
                      </a:lnTo>
                      <a:lnTo>
                        <a:pt x="0" y="1060673"/>
                      </a:lnTo>
                      <a:lnTo>
                        <a:pt x="355358" y="1060673"/>
                      </a:lnTo>
                      <a:close/>
                      <a:moveTo>
                        <a:pt x="2132150" y="0"/>
                      </a:moveTo>
                      <a:lnTo>
                        <a:pt x="2487508" y="0"/>
                      </a:lnTo>
                      <a:lnTo>
                        <a:pt x="2487508" y="353557"/>
                      </a:lnTo>
                      <a:lnTo>
                        <a:pt x="2842866" y="353557"/>
                      </a:lnTo>
                      <a:lnTo>
                        <a:pt x="2842866" y="707114"/>
                      </a:lnTo>
                      <a:lnTo>
                        <a:pt x="2487508" y="707114"/>
                      </a:lnTo>
                      <a:lnTo>
                        <a:pt x="2132150" y="707114"/>
                      </a:lnTo>
                      <a:lnTo>
                        <a:pt x="2132150" y="353557"/>
                      </a:lnTo>
                      <a:close/>
                      <a:moveTo>
                        <a:pt x="1066073" y="0"/>
                      </a:moveTo>
                      <a:lnTo>
                        <a:pt x="1421431" y="0"/>
                      </a:lnTo>
                      <a:lnTo>
                        <a:pt x="1421431" y="353557"/>
                      </a:lnTo>
                      <a:lnTo>
                        <a:pt x="1421433" y="353557"/>
                      </a:lnTo>
                      <a:lnTo>
                        <a:pt x="1421433" y="0"/>
                      </a:lnTo>
                      <a:lnTo>
                        <a:pt x="1776791" y="0"/>
                      </a:lnTo>
                      <a:lnTo>
                        <a:pt x="2132149" y="0"/>
                      </a:lnTo>
                      <a:lnTo>
                        <a:pt x="2132149" y="353557"/>
                      </a:lnTo>
                      <a:lnTo>
                        <a:pt x="2132149" y="707114"/>
                      </a:lnTo>
                      <a:lnTo>
                        <a:pt x="1776791" y="707114"/>
                      </a:lnTo>
                      <a:lnTo>
                        <a:pt x="1776789" y="707114"/>
                      </a:lnTo>
                      <a:lnTo>
                        <a:pt x="1421433" y="707114"/>
                      </a:lnTo>
                      <a:lnTo>
                        <a:pt x="1421431" y="707114"/>
                      </a:lnTo>
                      <a:lnTo>
                        <a:pt x="1066075" y="707114"/>
                      </a:lnTo>
                      <a:lnTo>
                        <a:pt x="1066073" y="707114"/>
                      </a:lnTo>
                      <a:lnTo>
                        <a:pt x="710717" y="707114"/>
                      </a:lnTo>
                      <a:lnTo>
                        <a:pt x="710717" y="353557"/>
                      </a:lnTo>
                      <a:lnTo>
                        <a:pt x="1066073" y="3535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7903356" y="2781300"/>
                  <a:ext cx="539881" cy="537147"/>
                </a:xfrm>
                <a:custGeom>
                  <a:avLst/>
                  <a:gdLst>
                    <a:gd name="connsiteX0" fmla="*/ 1776789 w 3553583"/>
                    <a:gd name="connsiteY0" fmla="*/ 3182020 h 3535583"/>
                    <a:gd name="connsiteX1" fmla="*/ 2132147 w 3553583"/>
                    <a:gd name="connsiteY1" fmla="*/ 3182020 h 3535583"/>
                    <a:gd name="connsiteX2" fmla="*/ 2132147 w 3553583"/>
                    <a:gd name="connsiteY2" fmla="*/ 3535577 h 3535583"/>
                    <a:gd name="connsiteX3" fmla="*/ 1776791 w 3553583"/>
                    <a:gd name="connsiteY3" fmla="*/ 3535577 h 3535583"/>
                    <a:gd name="connsiteX4" fmla="*/ 1776791 w 3553583"/>
                    <a:gd name="connsiteY4" fmla="*/ 3535580 h 3535583"/>
                    <a:gd name="connsiteX5" fmla="*/ 1421433 w 3553583"/>
                    <a:gd name="connsiteY5" fmla="*/ 3535580 h 3535583"/>
                    <a:gd name="connsiteX6" fmla="*/ 1421433 w 3553583"/>
                    <a:gd name="connsiteY6" fmla="*/ 3535583 h 3535583"/>
                    <a:gd name="connsiteX7" fmla="*/ 1066075 w 3553583"/>
                    <a:gd name="connsiteY7" fmla="*/ 3535583 h 3535583"/>
                    <a:gd name="connsiteX8" fmla="*/ 1066075 w 3553583"/>
                    <a:gd name="connsiteY8" fmla="*/ 3182026 h 3535583"/>
                    <a:gd name="connsiteX9" fmla="*/ 1421433 w 3553583"/>
                    <a:gd name="connsiteY9" fmla="*/ 3182026 h 3535583"/>
                    <a:gd name="connsiteX10" fmla="*/ 1421433 w 3553583"/>
                    <a:gd name="connsiteY10" fmla="*/ 3182023 h 3535583"/>
                    <a:gd name="connsiteX11" fmla="*/ 1776789 w 3553583"/>
                    <a:gd name="connsiteY11" fmla="*/ 3182023 h 3535583"/>
                    <a:gd name="connsiteX12" fmla="*/ 2132150 w 3553583"/>
                    <a:gd name="connsiteY12" fmla="*/ 2828461 h 3535583"/>
                    <a:gd name="connsiteX13" fmla="*/ 2487508 w 3553583"/>
                    <a:gd name="connsiteY13" fmla="*/ 2828461 h 3535583"/>
                    <a:gd name="connsiteX14" fmla="*/ 2842866 w 3553583"/>
                    <a:gd name="connsiteY14" fmla="*/ 2828461 h 3535583"/>
                    <a:gd name="connsiteX15" fmla="*/ 2842866 w 3553583"/>
                    <a:gd name="connsiteY15" fmla="*/ 3182018 h 3535583"/>
                    <a:gd name="connsiteX16" fmla="*/ 2487511 w 3553583"/>
                    <a:gd name="connsiteY16" fmla="*/ 3182018 h 3535583"/>
                    <a:gd name="connsiteX17" fmla="*/ 2487511 w 3553583"/>
                    <a:gd name="connsiteY17" fmla="*/ 3535570 h 3535583"/>
                    <a:gd name="connsiteX18" fmla="*/ 2132153 w 3553583"/>
                    <a:gd name="connsiteY18" fmla="*/ 3535570 h 3535583"/>
                    <a:gd name="connsiteX19" fmla="*/ 2132153 w 3553583"/>
                    <a:gd name="connsiteY19" fmla="*/ 3182018 h 3535583"/>
                    <a:gd name="connsiteX20" fmla="*/ 2132150 w 3553583"/>
                    <a:gd name="connsiteY20" fmla="*/ 3182018 h 3535583"/>
                    <a:gd name="connsiteX21" fmla="*/ 1421433 w 3553583"/>
                    <a:gd name="connsiteY21" fmla="*/ 2828461 h 3535583"/>
                    <a:gd name="connsiteX22" fmla="*/ 1776791 w 3553583"/>
                    <a:gd name="connsiteY22" fmla="*/ 2828461 h 3535583"/>
                    <a:gd name="connsiteX23" fmla="*/ 2132149 w 3553583"/>
                    <a:gd name="connsiteY23" fmla="*/ 2828461 h 3535583"/>
                    <a:gd name="connsiteX24" fmla="*/ 2132149 w 3553583"/>
                    <a:gd name="connsiteY24" fmla="*/ 3182018 h 3535583"/>
                    <a:gd name="connsiteX25" fmla="*/ 1776791 w 3553583"/>
                    <a:gd name="connsiteY25" fmla="*/ 3182018 h 3535583"/>
                    <a:gd name="connsiteX26" fmla="*/ 1421433 w 3553583"/>
                    <a:gd name="connsiteY26" fmla="*/ 3182018 h 3535583"/>
                    <a:gd name="connsiteX27" fmla="*/ 710717 w 3553583"/>
                    <a:gd name="connsiteY27" fmla="*/ 2828461 h 3535583"/>
                    <a:gd name="connsiteX28" fmla="*/ 1066073 w 3553583"/>
                    <a:gd name="connsiteY28" fmla="*/ 2828461 h 3535583"/>
                    <a:gd name="connsiteX29" fmla="*/ 1066075 w 3553583"/>
                    <a:gd name="connsiteY29" fmla="*/ 2828461 h 3535583"/>
                    <a:gd name="connsiteX30" fmla="*/ 1421431 w 3553583"/>
                    <a:gd name="connsiteY30" fmla="*/ 2828461 h 3535583"/>
                    <a:gd name="connsiteX31" fmla="*/ 1421431 w 3553583"/>
                    <a:gd name="connsiteY31" fmla="*/ 3182018 h 3535583"/>
                    <a:gd name="connsiteX32" fmla="*/ 1066075 w 3553583"/>
                    <a:gd name="connsiteY32" fmla="*/ 3182018 h 3535583"/>
                    <a:gd name="connsiteX33" fmla="*/ 1066073 w 3553583"/>
                    <a:gd name="connsiteY33" fmla="*/ 3182018 h 3535583"/>
                    <a:gd name="connsiteX34" fmla="*/ 710717 w 3553583"/>
                    <a:gd name="connsiteY34" fmla="*/ 3182018 h 3535583"/>
                    <a:gd name="connsiteX35" fmla="*/ 2132150 w 3553583"/>
                    <a:gd name="connsiteY35" fmla="*/ 2121345 h 3535583"/>
                    <a:gd name="connsiteX36" fmla="*/ 2487508 w 3553583"/>
                    <a:gd name="connsiteY36" fmla="*/ 2121345 h 3535583"/>
                    <a:gd name="connsiteX37" fmla="*/ 2842866 w 3553583"/>
                    <a:gd name="connsiteY37" fmla="*/ 2121345 h 3535583"/>
                    <a:gd name="connsiteX38" fmla="*/ 3198224 w 3553583"/>
                    <a:gd name="connsiteY38" fmla="*/ 2121345 h 3535583"/>
                    <a:gd name="connsiteX39" fmla="*/ 3553582 w 3553583"/>
                    <a:gd name="connsiteY39" fmla="*/ 2121345 h 3535583"/>
                    <a:gd name="connsiteX40" fmla="*/ 3553582 w 3553583"/>
                    <a:gd name="connsiteY40" fmla="*/ 2474902 h 3535583"/>
                    <a:gd name="connsiteX41" fmla="*/ 3198224 w 3553583"/>
                    <a:gd name="connsiteY41" fmla="*/ 2474902 h 3535583"/>
                    <a:gd name="connsiteX42" fmla="*/ 3198222 w 3553583"/>
                    <a:gd name="connsiteY42" fmla="*/ 2474902 h 3535583"/>
                    <a:gd name="connsiteX43" fmla="*/ 3198222 w 3553583"/>
                    <a:gd name="connsiteY43" fmla="*/ 2828459 h 3535583"/>
                    <a:gd name="connsiteX44" fmla="*/ 2842866 w 3553583"/>
                    <a:gd name="connsiteY44" fmla="*/ 2828459 h 3535583"/>
                    <a:gd name="connsiteX45" fmla="*/ 2842864 w 3553583"/>
                    <a:gd name="connsiteY45" fmla="*/ 2828459 h 3535583"/>
                    <a:gd name="connsiteX46" fmla="*/ 2487508 w 3553583"/>
                    <a:gd name="connsiteY46" fmla="*/ 2828459 h 3535583"/>
                    <a:gd name="connsiteX47" fmla="*/ 2132150 w 3553583"/>
                    <a:gd name="connsiteY47" fmla="*/ 2828459 h 3535583"/>
                    <a:gd name="connsiteX48" fmla="*/ 2132150 w 3553583"/>
                    <a:gd name="connsiteY48" fmla="*/ 2474902 h 3535583"/>
                    <a:gd name="connsiteX49" fmla="*/ 1421431 w 3553583"/>
                    <a:gd name="connsiteY49" fmla="*/ 2121345 h 3535583"/>
                    <a:gd name="connsiteX50" fmla="*/ 1421431 w 3553583"/>
                    <a:gd name="connsiteY50" fmla="*/ 2121353 h 3535583"/>
                    <a:gd name="connsiteX51" fmla="*/ 1421431 w 3553583"/>
                    <a:gd name="connsiteY51" fmla="*/ 2121355 h 3535583"/>
                    <a:gd name="connsiteX52" fmla="*/ 1421433 w 3553583"/>
                    <a:gd name="connsiteY52" fmla="*/ 2121355 h 3535583"/>
                    <a:gd name="connsiteX53" fmla="*/ 1421433 w 3553583"/>
                    <a:gd name="connsiteY53" fmla="*/ 2121345 h 3535583"/>
                    <a:gd name="connsiteX54" fmla="*/ 355358 w 3553583"/>
                    <a:gd name="connsiteY54" fmla="*/ 1767788 h 3535583"/>
                    <a:gd name="connsiteX55" fmla="*/ 355358 w 3553583"/>
                    <a:gd name="connsiteY55" fmla="*/ 2121344 h 3535583"/>
                    <a:gd name="connsiteX56" fmla="*/ 355358 w 3553583"/>
                    <a:gd name="connsiteY56" fmla="*/ 2121345 h 3535583"/>
                    <a:gd name="connsiteX57" fmla="*/ 355358 w 3553583"/>
                    <a:gd name="connsiteY57" fmla="*/ 2121349 h 3535583"/>
                    <a:gd name="connsiteX58" fmla="*/ 355359 w 3553583"/>
                    <a:gd name="connsiteY58" fmla="*/ 2121349 h 3535583"/>
                    <a:gd name="connsiteX59" fmla="*/ 355359 w 3553583"/>
                    <a:gd name="connsiteY59" fmla="*/ 2121345 h 3535583"/>
                    <a:gd name="connsiteX60" fmla="*/ 355359 w 3553583"/>
                    <a:gd name="connsiteY60" fmla="*/ 2121344 h 3535583"/>
                    <a:gd name="connsiteX61" fmla="*/ 355359 w 3553583"/>
                    <a:gd name="connsiteY61" fmla="*/ 1767788 h 3535583"/>
                    <a:gd name="connsiteX62" fmla="*/ 1421431 w 3553583"/>
                    <a:gd name="connsiteY62" fmla="*/ 1414230 h 3535583"/>
                    <a:gd name="connsiteX63" fmla="*/ 1421431 w 3553583"/>
                    <a:gd name="connsiteY63" fmla="*/ 1414231 h 3535583"/>
                    <a:gd name="connsiteX64" fmla="*/ 1421433 w 3553583"/>
                    <a:gd name="connsiteY64" fmla="*/ 1414231 h 3535583"/>
                    <a:gd name="connsiteX65" fmla="*/ 1421433 w 3553583"/>
                    <a:gd name="connsiteY65" fmla="*/ 1414230 h 3535583"/>
                    <a:gd name="connsiteX66" fmla="*/ 355358 w 3553583"/>
                    <a:gd name="connsiteY66" fmla="*/ 1414230 h 3535583"/>
                    <a:gd name="connsiteX67" fmla="*/ 355358 w 3553583"/>
                    <a:gd name="connsiteY67" fmla="*/ 1414231 h 3535583"/>
                    <a:gd name="connsiteX68" fmla="*/ 355359 w 3553583"/>
                    <a:gd name="connsiteY68" fmla="*/ 1414231 h 3535583"/>
                    <a:gd name="connsiteX69" fmla="*/ 355359 w 3553583"/>
                    <a:gd name="connsiteY69" fmla="*/ 1414230 h 3535583"/>
                    <a:gd name="connsiteX70" fmla="*/ 2132150 w 3553583"/>
                    <a:gd name="connsiteY70" fmla="*/ 707116 h 3535583"/>
                    <a:gd name="connsiteX71" fmla="*/ 2487508 w 3553583"/>
                    <a:gd name="connsiteY71" fmla="*/ 707116 h 3535583"/>
                    <a:gd name="connsiteX72" fmla="*/ 2842866 w 3553583"/>
                    <a:gd name="connsiteY72" fmla="*/ 707116 h 3535583"/>
                    <a:gd name="connsiteX73" fmla="*/ 3198224 w 3553583"/>
                    <a:gd name="connsiteY73" fmla="*/ 707116 h 3535583"/>
                    <a:gd name="connsiteX74" fmla="*/ 3198224 w 3553583"/>
                    <a:gd name="connsiteY74" fmla="*/ 1060673 h 3535583"/>
                    <a:gd name="connsiteX75" fmla="*/ 3553582 w 3553583"/>
                    <a:gd name="connsiteY75" fmla="*/ 1060673 h 3535583"/>
                    <a:gd name="connsiteX76" fmla="*/ 3553582 w 3553583"/>
                    <a:gd name="connsiteY76" fmla="*/ 1414230 h 3535583"/>
                    <a:gd name="connsiteX77" fmla="*/ 3553582 w 3553583"/>
                    <a:gd name="connsiteY77" fmla="*/ 1767787 h 3535583"/>
                    <a:gd name="connsiteX78" fmla="*/ 3553583 w 3553583"/>
                    <a:gd name="connsiteY78" fmla="*/ 1767787 h 3535583"/>
                    <a:gd name="connsiteX79" fmla="*/ 3553583 w 3553583"/>
                    <a:gd name="connsiteY79" fmla="*/ 2121344 h 3535583"/>
                    <a:gd name="connsiteX80" fmla="*/ 3198225 w 3553583"/>
                    <a:gd name="connsiteY80" fmla="*/ 2121344 h 3535583"/>
                    <a:gd name="connsiteX81" fmla="*/ 3198225 w 3553583"/>
                    <a:gd name="connsiteY81" fmla="*/ 1767787 h 3535583"/>
                    <a:gd name="connsiteX82" fmla="*/ 3198224 w 3553583"/>
                    <a:gd name="connsiteY82" fmla="*/ 1767787 h 3535583"/>
                    <a:gd name="connsiteX83" fmla="*/ 3198224 w 3553583"/>
                    <a:gd name="connsiteY83" fmla="*/ 2121344 h 3535583"/>
                    <a:gd name="connsiteX84" fmla="*/ 2842866 w 3553583"/>
                    <a:gd name="connsiteY84" fmla="*/ 2121344 h 3535583"/>
                    <a:gd name="connsiteX85" fmla="*/ 2487508 w 3553583"/>
                    <a:gd name="connsiteY85" fmla="*/ 2121344 h 3535583"/>
                    <a:gd name="connsiteX86" fmla="*/ 2132150 w 3553583"/>
                    <a:gd name="connsiteY86" fmla="*/ 2121344 h 3535583"/>
                    <a:gd name="connsiteX87" fmla="*/ 2132150 w 3553583"/>
                    <a:gd name="connsiteY87" fmla="*/ 1767787 h 3535583"/>
                    <a:gd name="connsiteX88" fmla="*/ 2132150 w 3553583"/>
                    <a:gd name="connsiteY88" fmla="*/ 1414230 h 3535583"/>
                    <a:gd name="connsiteX89" fmla="*/ 2132150 w 3553583"/>
                    <a:gd name="connsiteY89" fmla="*/ 1060673 h 3535583"/>
                    <a:gd name="connsiteX90" fmla="*/ 355358 w 3553583"/>
                    <a:gd name="connsiteY90" fmla="*/ 707116 h 3535583"/>
                    <a:gd name="connsiteX91" fmla="*/ 710716 w 3553583"/>
                    <a:gd name="connsiteY91" fmla="*/ 707116 h 3535583"/>
                    <a:gd name="connsiteX92" fmla="*/ 710717 w 3553583"/>
                    <a:gd name="connsiteY92" fmla="*/ 707116 h 3535583"/>
                    <a:gd name="connsiteX93" fmla="*/ 1066073 w 3553583"/>
                    <a:gd name="connsiteY93" fmla="*/ 707116 h 3535583"/>
                    <a:gd name="connsiteX94" fmla="*/ 1421431 w 3553583"/>
                    <a:gd name="connsiteY94" fmla="*/ 707116 h 3535583"/>
                    <a:gd name="connsiteX95" fmla="*/ 1776789 w 3553583"/>
                    <a:gd name="connsiteY95" fmla="*/ 707116 h 3535583"/>
                    <a:gd name="connsiteX96" fmla="*/ 1776791 w 3553583"/>
                    <a:gd name="connsiteY96" fmla="*/ 707116 h 3535583"/>
                    <a:gd name="connsiteX97" fmla="*/ 2132149 w 3553583"/>
                    <a:gd name="connsiteY97" fmla="*/ 707116 h 3535583"/>
                    <a:gd name="connsiteX98" fmla="*/ 2132149 w 3553583"/>
                    <a:gd name="connsiteY98" fmla="*/ 1060673 h 3535583"/>
                    <a:gd name="connsiteX99" fmla="*/ 2132149 w 3553583"/>
                    <a:gd name="connsiteY99" fmla="*/ 1414230 h 3535583"/>
                    <a:gd name="connsiteX100" fmla="*/ 2132149 w 3553583"/>
                    <a:gd name="connsiteY100" fmla="*/ 1767787 h 3535583"/>
                    <a:gd name="connsiteX101" fmla="*/ 2132149 w 3553583"/>
                    <a:gd name="connsiteY101" fmla="*/ 2121344 h 3535583"/>
                    <a:gd name="connsiteX102" fmla="*/ 1776791 w 3553583"/>
                    <a:gd name="connsiteY102" fmla="*/ 2121344 h 3535583"/>
                    <a:gd name="connsiteX103" fmla="*/ 1776791 w 3553583"/>
                    <a:gd name="connsiteY103" fmla="*/ 2121345 h 3535583"/>
                    <a:gd name="connsiteX104" fmla="*/ 2132149 w 3553583"/>
                    <a:gd name="connsiteY104" fmla="*/ 2121345 h 3535583"/>
                    <a:gd name="connsiteX105" fmla="*/ 2132149 w 3553583"/>
                    <a:gd name="connsiteY105" fmla="*/ 2474902 h 3535583"/>
                    <a:gd name="connsiteX106" fmla="*/ 2132149 w 3553583"/>
                    <a:gd name="connsiteY106" fmla="*/ 2828459 h 3535583"/>
                    <a:gd name="connsiteX107" fmla="*/ 1776791 w 3553583"/>
                    <a:gd name="connsiteY107" fmla="*/ 2828459 h 3535583"/>
                    <a:gd name="connsiteX108" fmla="*/ 1421433 w 3553583"/>
                    <a:gd name="connsiteY108" fmla="*/ 2828459 h 3535583"/>
                    <a:gd name="connsiteX109" fmla="*/ 1421433 w 3553583"/>
                    <a:gd name="connsiteY109" fmla="*/ 2474912 h 3535583"/>
                    <a:gd name="connsiteX110" fmla="*/ 1421431 w 3553583"/>
                    <a:gd name="connsiteY110" fmla="*/ 2474912 h 3535583"/>
                    <a:gd name="connsiteX111" fmla="*/ 1421431 w 3553583"/>
                    <a:gd name="connsiteY111" fmla="*/ 2828459 h 3535583"/>
                    <a:gd name="connsiteX112" fmla="*/ 1066075 w 3553583"/>
                    <a:gd name="connsiteY112" fmla="*/ 2828459 h 3535583"/>
                    <a:gd name="connsiteX113" fmla="*/ 1066073 w 3553583"/>
                    <a:gd name="connsiteY113" fmla="*/ 2828459 h 3535583"/>
                    <a:gd name="connsiteX114" fmla="*/ 710717 w 3553583"/>
                    <a:gd name="connsiteY114" fmla="*/ 2828459 h 3535583"/>
                    <a:gd name="connsiteX115" fmla="*/ 355359 w 3553583"/>
                    <a:gd name="connsiteY115" fmla="*/ 2828459 h 3535583"/>
                    <a:gd name="connsiteX116" fmla="*/ 355359 w 3553583"/>
                    <a:gd name="connsiteY116" fmla="*/ 2474907 h 3535583"/>
                    <a:gd name="connsiteX117" fmla="*/ 355358 w 3553583"/>
                    <a:gd name="connsiteY117" fmla="*/ 2474907 h 3535583"/>
                    <a:gd name="connsiteX118" fmla="*/ 355358 w 3553583"/>
                    <a:gd name="connsiteY118" fmla="*/ 2474906 h 3535583"/>
                    <a:gd name="connsiteX119" fmla="*/ 2 w 3553583"/>
                    <a:gd name="connsiteY119" fmla="*/ 2474906 h 3535583"/>
                    <a:gd name="connsiteX120" fmla="*/ 2 w 3553583"/>
                    <a:gd name="connsiteY120" fmla="*/ 2474902 h 3535583"/>
                    <a:gd name="connsiteX121" fmla="*/ 0 w 3553583"/>
                    <a:gd name="connsiteY121" fmla="*/ 2474902 h 3535583"/>
                    <a:gd name="connsiteX122" fmla="*/ 0 w 3553583"/>
                    <a:gd name="connsiteY122" fmla="*/ 2121345 h 3535583"/>
                    <a:gd name="connsiteX123" fmla="*/ 0 w 3553583"/>
                    <a:gd name="connsiteY123" fmla="*/ 2121344 h 3535583"/>
                    <a:gd name="connsiteX124" fmla="*/ 0 w 3553583"/>
                    <a:gd name="connsiteY124" fmla="*/ 1767788 h 3535583"/>
                    <a:gd name="connsiteX125" fmla="*/ 0 w 3553583"/>
                    <a:gd name="connsiteY125" fmla="*/ 1767787 h 3535583"/>
                    <a:gd name="connsiteX126" fmla="*/ 0 w 3553583"/>
                    <a:gd name="connsiteY126" fmla="*/ 1414231 h 3535583"/>
                    <a:gd name="connsiteX127" fmla="*/ 0 w 3553583"/>
                    <a:gd name="connsiteY127" fmla="*/ 1414230 h 3535583"/>
                    <a:gd name="connsiteX128" fmla="*/ 0 w 3553583"/>
                    <a:gd name="connsiteY128" fmla="*/ 1414230 h 3535583"/>
                    <a:gd name="connsiteX129" fmla="*/ 0 w 3553583"/>
                    <a:gd name="connsiteY129" fmla="*/ 1060673 h 3535583"/>
                    <a:gd name="connsiteX130" fmla="*/ 355358 w 3553583"/>
                    <a:gd name="connsiteY130" fmla="*/ 1060673 h 3535583"/>
                    <a:gd name="connsiteX131" fmla="*/ 2132150 w 3553583"/>
                    <a:gd name="connsiteY131" fmla="*/ 0 h 3535583"/>
                    <a:gd name="connsiteX132" fmla="*/ 2487508 w 3553583"/>
                    <a:gd name="connsiteY132" fmla="*/ 0 h 3535583"/>
                    <a:gd name="connsiteX133" fmla="*/ 2487508 w 3553583"/>
                    <a:gd name="connsiteY133" fmla="*/ 353557 h 3535583"/>
                    <a:gd name="connsiteX134" fmla="*/ 2842866 w 3553583"/>
                    <a:gd name="connsiteY134" fmla="*/ 353557 h 3535583"/>
                    <a:gd name="connsiteX135" fmla="*/ 2842866 w 3553583"/>
                    <a:gd name="connsiteY135" fmla="*/ 707114 h 3535583"/>
                    <a:gd name="connsiteX136" fmla="*/ 2487508 w 3553583"/>
                    <a:gd name="connsiteY136" fmla="*/ 707114 h 3535583"/>
                    <a:gd name="connsiteX137" fmla="*/ 2132150 w 3553583"/>
                    <a:gd name="connsiteY137" fmla="*/ 707114 h 3535583"/>
                    <a:gd name="connsiteX138" fmla="*/ 2132150 w 3553583"/>
                    <a:gd name="connsiteY138" fmla="*/ 353557 h 3535583"/>
                    <a:gd name="connsiteX139" fmla="*/ 1066073 w 3553583"/>
                    <a:gd name="connsiteY139" fmla="*/ 0 h 3535583"/>
                    <a:gd name="connsiteX140" fmla="*/ 1421431 w 3553583"/>
                    <a:gd name="connsiteY140" fmla="*/ 0 h 3535583"/>
                    <a:gd name="connsiteX141" fmla="*/ 1421431 w 3553583"/>
                    <a:gd name="connsiteY141" fmla="*/ 353557 h 3535583"/>
                    <a:gd name="connsiteX142" fmla="*/ 1421433 w 3553583"/>
                    <a:gd name="connsiteY142" fmla="*/ 353557 h 3535583"/>
                    <a:gd name="connsiteX143" fmla="*/ 1421433 w 3553583"/>
                    <a:gd name="connsiteY143" fmla="*/ 0 h 3535583"/>
                    <a:gd name="connsiteX144" fmla="*/ 1776791 w 3553583"/>
                    <a:gd name="connsiteY144" fmla="*/ 0 h 3535583"/>
                    <a:gd name="connsiteX145" fmla="*/ 2132149 w 3553583"/>
                    <a:gd name="connsiteY145" fmla="*/ 0 h 3535583"/>
                    <a:gd name="connsiteX146" fmla="*/ 2132149 w 3553583"/>
                    <a:gd name="connsiteY146" fmla="*/ 353557 h 3535583"/>
                    <a:gd name="connsiteX147" fmla="*/ 2132149 w 3553583"/>
                    <a:gd name="connsiteY147" fmla="*/ 707114 h 3535583"/>
                    <a:gd name="connsiteX148" fmla="*/ 1776791 w 3553583"/>
                    <a:gd name="connsiteY148" fmla="*/ 707114 h 3535583"/>
                    <a:gd name="connsiteX149" fmla="*/ 1776789 w 3553583"/>
                    <a:gd name="connsiteY149" fmla="*/ 707114 h 3535583"/>
                    <a:gd name="connsiteX150" fmla="*/ 1421433 w 3553583"/>
                    <a:gd name="connsiteY150" fmla="*/ 707114 h 3535583"/>
                    <a:gd name="connsiteX151" fmla="*/ 1421431 w 3553583"/>
                    <a:gd name="connsiteY151" fmla="*/ 707114 h 3535583"/>
                    <a:gd name="connsiteX152" fmla="*/ 1066075 w 3553583"/>
                    <a:gd name="connsiteY152" fmla="*/ 707114 h 3535583"/>
                    <a:gd name="connsiteX153" fmla="*/ 1066073 w 3553583"/>
                    <a:gd name="connsiteY153" fmla="*/ 707114 h 3535583"/>
                    <a:gd name="connsiteX154" fmla="*/ 710717 w 3553583"/>
                    <a:gd name="connsiteY154" fmla="*/ 707114 h 3535583"/>
                    <a:gd name="connsiteX155" fmla="*/ 710717 w 3553583"/>
                    <a:gd name="connsiteY155" fmla="*/ 353557 h 3535583"/>
                    <a:gd name="connsiteX156" fmla="*/ 1066073 w 3553583"/>
                    <a:gd name="connsiteY156" fmla="*/ 353557 h 353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3553583" h="3535583">
                      <a:moveTo>
                        <a:pt x="1776789" y="3182020"/>
                      </a:moveTo>
                      <a:lnTo>
                        <a:pt x="2132147" y="3182020"/>
                      </a:lnTo>
                      <a:lnTo>
                        <a:pt x="2132147" y="3535577"/>
                      </a:lnTo>
                      <a:lnTo>
                        <a:pt x="1776791" y="3535577"/>
                      </a:lnTo>
                      <a:lnTo>
                        <a:pt x="1776791" y="3535580"/>
                      </a:lnTo>
                      <a:lnTo>
                        <a:pt x="1421433" y="3535580"/>
                      </a:lnTo>
                      <a:lnTo>
                        <a:pt x="1421433" y="3535583"/>
                      </a:lnTo>
                      <a:lnTo>
                        <a:pt x="1066075" y="3535583"/>
                      </a:lnTo>
                      <a:lnTo>
                        <a:pt x="1066075" y="3182026"/>
                      </a:lnTo>
                      <a:lnTo>
                        <a:pt x="1421433" y="3182026"/>
                      </a:lnTo>
                      <a:lnTo>
                        <a:pt x="1421433" y="3182023"/>
                      </a:lnTo>
                      <a:lnTo>
                        <a:pt x="1776789" y="3182023"/>
                      </a:lnTo>
                      <a:close/>
                      <a:moveTo>
                        <a:pt x="2132150" y="2828461"/>
                      </a:moveTo>
                      <a:lnTo>
                        <a:pt x="2487508" y="2828461"/>
                      </a:lnTo>
                      <a:lnTo>
                        <a:pt x="2842866" y="2828461"/>
                      </a:lnTo>
                      <a:lnTo>
                        <a:pt x="2842866" y="3182018"/>
                      </a:lnTo>
                      <a:lnTo>
                        <a:pt x="2487511" y="3182018"/>
                      </a:lnTo>
                      <a:lnTo>
                        <a:pt x="2487511" y="3535570"/>
                      </a:lnTo>
                      <a:lnTo>
                        <a:pt x="2132153" y="3535570"/>
                      </a:lnTo>
                      <a:lnTo>
                        <a:pt x="2132153" y="3182018"/>
                      </a:lnTo>
                      <a:lnTo>
                        <a:pt x="2132150" y="3182018"/>
                      </a:lnTo>
                      <a:close/>
                      <a:moveTo>
                        <a:pt x="1421433" y="2828461"/>
                      </a:moveTo>
                      <a:lnTo>
                        <a:pt x="1776791" y="2828461"/>
                      </a:lnTo>
                      <a:lnTo>
                        <a:pt x="2132149" y="2828461"/>
                      </a:lnTo>
                      <a:lnTo>
                        <a:pt x="2132149" y="3182018"/>
                      </a:lnTo>
                      <a:lnTo>
                        <a:pt x="1776791" y="3182018"/>
                      </a:lnTo>
                      <a:lnTo>
                        <a:pt x="1421433" y="3182018"/>
                      </a:lnTo>
                      <a:close/>
                      <a:moveTo>
                        <a:pt x="710717" y="2828461"/>
                      </a:moveTo>
                      <a:lnTo>
                        <a:pt x="1066073" y="2828461"/>
                      </a:lnTo>
                      <a:lnTo>
                        <a:pt x="1066075" y="2828461"/>
                      </a:lnTo>
                      <a:lnTo>
                        <a:pt x="1421431" y="2828461"/>
                      </a:lnTo>
                      <a:lnTo>
                        <a:pt x="1421431" y="3182018"/>
                      </a:lnTo>
                      <a:lnTo>
                        <a:pt x="1066075" y="3182018"/>
                      </a:lnTo>
                      <a:lnTo>
                        <a:pt x="1066073" y="3182018"/>
                      </a:lnTo>
                      <a:lnTo>
                        <a:pt x="710717" y="3182018"/>
                      </a:lnTo>
                      <a:close/>
                      <a:moveTo>
                        <a:pt x="2132150" y="2121345"/>
                      </a:moveTo>
                      <a:lnTo>
                        <a:pt x="2487508" y="2121345"/>
                      </a:lnTo>
                      <a:lnTo>
                        <a:pt x="2842866" y="2121345"/>
                      </a:lnTo>
                      <a:lnTo>
                        <a:pt x="3198224" y="2121345"/>
                      </a:lnTo>
                      <a:lnTo>
                        <a:pt x="3553582" y="2121345"/>
                      </a:lnTo>
                      <a:lnTo>
                        <a:pt x="3553582" y="2474902"/>
                      </a:lnTo>
                      <a:lnTo>
                        <a:pt x="3198224" y="2474902"/>
                      </a:lnTo>
                      <a:lnTo>
                        <a:pt x="3198222" y="2474902"/>
                      </a:lnTo>
                      <a:lnTo>
                        <a:pt x="3198222" y="2828459"/>
                      </a:lnTo>
                      <a:lnTo>
                        <a:pt x="2842866" y="2828459"/>
                      </a:lnTo>
                      <a:lnTo>
                        <a:pt x="2842864" y="2828459"/>
                      </a:lnTo>
                      <a:lnTo>
                        <a:pt x="2487508" y="2828459"/>
                      </a:lnTo>
                      <a:lnTo>
                        <a:pt x="2132150" y="2828459"/>
                      </a:lnTo>
                      <a:lnTo>
                        <a:pt x="2132150" y="2474902"/>
                      </a:lnTo>
                      <a:close/>
                      <a:moveTo>
                        <a:pt x="1421431" y="2121345"/>
                      </a:moveTo>
                      <a:lnTo>
                        <a:pt x="1421431" y="2121353"/>
                      </a:lnTo>
                      <a:lnTo>
                        <a:pt x="1421431" y="2121355"/>
                      </a:lnTo>
                      <a:lnTo>
                        <a:pt x="1421433" y="2121355"/>
                      </a:lnTo>
                      <a:lnTo>
                        <a:pt x="1421433" y="2121345"/>
                      </a:lnTo>
                      <a:close/>
                      <a:moveTo>
                        <a:pt x="355358" y="1767788"/>
                      </a:moveTo>
                      <a:lnTo>
                        <a:pt x="355358" y="2121344"/>
                      </a:lnTo>
                      <a:lnTo>
                        <a:pt x="355358" y="2121345"/>
                      </a:lnTo>
                      <a:lnTo>
                        <a:pt x="355358" y="2121349"/>
                      </a:lnTo>
                      <a:lnTo>
                        <a:pt x="355359" y="2121349"/>
                      </a:lnTo>
                      <a:lnTo>
                        <a:pt x="355359" y="2121345"/>
                      </a:lnTo>
                      <a:lnTo>
                        <a:pt x="355359" y="2121344"/>
                      </a:lnTo>
                      <a:lnTo>
                        <a:pt x="355359" y="1767788"/>
                      </a:lnTo>
                      <a:close/>
                      <a:moveTo>
                        <a:pt x="1421431" y="1414230"/>
                      </a:moveTo>
                      <a:lnTo>
                        <a:pt x="1421431" y="1414231"/>
                      </a:lnTo>
                      <a:lnTo>
                        <a:pt x="1421433" y="1414231"/>
                      </a:lnTo>
                      <a:lnTo>
                        <a:pt x="1421433" y="1414230"/>
                      </a:lnTo>
                      <a:close/>
                      <a:moveTo>
                        <a:pt x="355358" y="1414230"/>
                      </a:moveTo>
                      <a:lnTo>
                        <a:pt x="355358" y="1414231"/>
                      </a:lnTo>
                      <a:lnTo>
                        <a:pt x="355359" y="1414231"/>
                      </a:lnTo>
                      <a:lnTo>
                        <a:pt x="355359" y="1414230"/>
                      </a:lnTo>
                      <a:close/>
                      <a:moveTo>
                        <a:pt x="2132150" y="707116"/>
                      </a:moveTo>
                      <a:lnTo>
                        <a:pt x="2487508" y="707116"/>
                      </a:lnTo>
                      <a:lnTo>
                        <a:pt x="2842866" y="707116"/>
                      </a:lnTo>
                      <a:lnTo>
                        <a:pt x="3198224" y="707116"/>
                      </a:lnTo>
                      <a:lnTo>
                        <a:pt x="3198224" y="1060673"/>
                      </a:lnTo>
                      <a:lnTo>
                        <a:pt x="3553582" y="1060673"/>
                      </a:lnTo>
                      <a:lnTo>
                        <a:pt x="3553582" y="1414230"/>
                      </a:lnTo>
                      <a:lnTo>
                        <a:pt x="3553582" y="1767787"/>
                      </a:lnTo>
                      <a:lnTo>
                        <a:pt x="3553583" y="1767787"/>
                      </a:lnTo>
                      <a:lnTo>
                        <a:pt x="3553583" y="2121344"/>
                      </a:lnTo>
                      <a:lnTo>
                        <a:pt x="3198225" y="2121344"/>
                      </a:lnTo>
                      <a:lnTo>
                        <a:pt x="3198225" y="1767787"/>
                      </a:lnTo>
                      <a:lnTo>
                        <a:pt x="3198224" y="1767787"/>
                      </a:lnTo>
                      <a:lnTo>
                        <a:pt x="3198224" y="2121344"/>
                      </a:lnTo>
                      <a:lnTo>
                        <a:pt x="2842866" y="2121344"/>
                      </a:lnTo>
                      <a:lnTo>
                        <a:pt x="2487508" y="2121344"/>
                      </a:lnTo>
                      <a:lnTo>
                        <a:pt x="2132150" y="2121344"/>
                      </a:lnTo>
                      <a:lnTo>
                        <a:pt x="2132150" y="1767787"/>
                      </a:lnTo>
                      <a:lnTo>
                        <a:pt x="2132150" y="1414230"/>
                      </a:lnTo>
                      <a:lnTo>
                        <a:pt x="2132150" y="1060673"/>
                      </a:lnTo>
                      <a:close/>
                      <a:moveTo>
                        <a:pt x="355358" y="707116"/>
                      </a:moveTo>
                      <a:lnTo>
                        <a:pt x="710716" y="707116"/>
                      </a:lnTo>
                      <a:lnTo>
                        <a:pt x="710717" y="707116"/>
                      </a:lnTo>
                      <a:lnTo>
                        <a:pt x="1066073" y="707116"/>
                      </a:lnTo>
                      <a:lnTo>
                        <a:pt x="1421431" y="707116"/>
                      </a:lnTo>
                      <a:lnTo>
                        <a:pt x="1776789" y="707116"/>
                      </a:lnTo>
                      <a:lnTo>
                        <a:pt x="1776791" y="707116"/>
                      </a:lnTo>
                      <a:lnTo>
                        <a:pt x="2132149" y="707116"/>
                      </a:lnTo>
                      <a:lnTo>
                        <a:pt x="2132149" y="1060673"/>
                      </a:lnTo>
                      <a:lnTo>
                        <a:pt x="2132149" y="1414230"/>
                      </a:lnTo>
                      <a:lnTo>
                        <a:pt x="2132149" y="1767787"/>
                      </a:lnTo>
                      <a:lnTo>
                        <a:pt x="2132149" y="2121344"/>
                      </a:lnTo>
                      <a:lnTo>
                        <a:pt x="1776791" y="2121344"/>
                      </a:lnTo>
                      <a:lnTo>
                        <a:pt x="1776791" y="2121345"/>
                      </a:lnTo>
                      <a:lnTo>
                        <a:pt x="2132149" y="2121345"/>
                      </a:lnTo>
                      <a:lnTo>
                        <a:pt x="2132149" y="2474902"/>
                      </a:lnTo>
                      <a:lnTo>
                        <a:pt x="2132149" y="2828459"/>
                      </a:lnTo>
                      <a:lnTo>
                        <a:pt x="1776791" y="2828459"/>
                      </a:lnTo>
                      <a:lnTo>
                        <a:pt x="1421433" y="2828459"/>
                      </a:lnTo>
                      <a:lnTo>
                        <a:pt x="1421433" y="2474912"/>
                      </a:lnTo>
                      <a:lnTo>
                        <a:pt x="1421431" y="2474912"/>
                      </a:lnTo>
                      <a:lnTo>
                        <a:pt x="1421431" y="2828459"/>
                      </a:lnTo>
                      <a:lnTo>
                        <a:pt x="1066075" y="2828459"/>
                      </a:lnTo>
                      <a:lnTo>
                        <a:pt x="1066073" y="2828459"/>
                      </a:lnTo>
                      <a:lnTo>
                        <a:pt x="710717" y="2828459"/>
                      </a:lnTo>
                      <a:lnTo>
                        <a:pt x="355359" y="2828459"/>
                      </a:lnTo>
                      <a:lnTo>
                        <a:pt x="355359" y="2474907"/>
                      </a:lnTo>
                      <a:lnTo>
                        <a:pt x="355358" y="2474907"/>
                      </a:lnTo>
                      <a:lnTo>
                        <a:pt x="355358" y="2474906"/>
                      </a:lnTo>
                      <a:lnTo>
                        <a:pt x="2" y="2474906"/>
                      </a:lnTo>
                      <a:lnTo>
                        <a:pt x="2" y="2474902"/>
                      </a:lnTo>
                      <a:lnTo>
                        <a:pt x="0" y="2474902"/>
                      </a:lnTo>
                      <a:lnTo>
                        <a:pt x="0" y="2121345"/>
                      </a:lnTo>
                      <a:lnTo>
                        <a:pt x="0" y="2121344"/>
                      </a:lnTo>
                      <a:lnTo>
                        <a:pt x="0" y="1767788"/>
                      </a:lnTo>
                      <a:lnTo>
                        <a:pt x="0" y="1767787"/>
                      </a:lnTo>
                      <a:lnTo>
                        <a:pt x="0" y="1414231"/>
                      </a:lnTo>
                      <a:lnTo>
                        <a:pt x="0" y="1414230"/>
                      </a:lnTo>
                      <a:lnTo>
                        <a:pt x="0" y="1414230"/>
                      </a:lnTo>
                      <a:lnTo>
                        <a:pt x="0" y="1060673"/>
                      </a:lnTo>
                      <a:lnTo>
                        <a:pt x="355358" y="1060673"/>
                      </a:lnTo>
                      <a:close/>
                      <a:moveTo>
                        <a:pt x="2132150" y="0"/>
                      </a:moveTo>
                      <a:lnTo>
                        <a:pt x="2487508" y="0"/>
                      </a:lnTo>
                      <a:lnTo>
                        <a:pt x="2487508" y="353557"/>
                      </a:lnTo>
                      <a:lnTo>
                        <a:pt x="2842866" y="353557"/>
                      </a:lnTo>
                      <a:lnTo>
                        <a:pt x="2842866" y="707114"/>
                      </a:lnTo>
                      <a:lnTo>
                        <a:pt x="2487508" y="707114"/>
                      </a:lnTo>
                      <a:lnTo>
                        <a:pt x="2132150" y="707114"/>
                      </a:lnTo>
                      <a:lnTo>
                        <a:pt x="2132150" y="353557"/>
                      </a:lnTo>
                      <a:close/>
                      <a:moveTo>
                        <a:pt x="1066073" y="0"/>
                      </a:moveTo>
                      <a:lnTo>
                        <a:pt x="1421431" y="0"/>
                      </a:lnTo>
                      <a:lnTo>
                        <a:pt x="1421431" y="353557"/>
                      </a:lnTo>
                      <a:lnTo>
                        <a:pt x="1421433" y="353557"/>
                      </a:lnTo>
                      <a:lnTo>
                        <a:pt x="1421433" y="0"/>
                      </a:lnTo>
                      <a:lnTo>
                        <a:pt x="1776791" y="0"/>
                      </a:lnTo>
                      <a:lnTo>
                        <a:pt x="2132149" y="0"/>
                      </a:lnTo>
                      <a:lnTo>
                        <a:pt x="2132149" y="353557"/>
                      </a:lnTo>
                      <a:lnTo>
                        <a:pt x="2132149" y="707114"/>
                      </a:lnTo>
                      <a:lnTo>
                        <a:pt x="1776791" y="707114"/>
                      </a:lnTo>
                      <a:lnTo>
                        <a:pt x="1776789" y="707114"/>
                      </a:lnTo>
                      <a:lnTo>
                        <a:pt x="1421433" y="707114"/>
                      </a:lnTo>
                      <a:lnTo>
                        <a:pt x="1421431" y="707114"/>
                      </a:lnTo>
                      <a:lnTo>
                        <a:pt x="1066075" y="707114"/>
                      </a:lnTo>
                      <a:lnTo>
                        <a:pt x="1066073" y="707114"/>
                      </a:lnTo>
                      <a:lnTo>
                        <a:pt x="710717" y="707114"/>
                      </a:lnTo>
                      <a:lnTo>
                        <a:pt x="710717" y="353557"/>
                      </a:lnTo>
                      <a:lnTo>
                        <a:pt x="1066073" y="3535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7898459" y="1556268"/>
                  <a:ext cx="539881" cy="537147"/>
                </a:xfrm>
                <a:custGeom>
                  <a:avLst/>
                  <a:gdLst>
                    <a:gd name="connsiteX0" fmla="*/ 1776789 w 3553583"/>
                    <a:gd name="connsiteY0" fmla="*/ 3182020 h 3535583"/>
                    <a:gd name="connsiteX1" fmla="*/ 2132147 w 3553583"/>
                    <a:gd name="connsiteY1" fmla="*/ 3182020 h 3535583"/>
                    <a:gd name="connsiteX2" fmla="*/ 2132147 w 3553583"/>
                    <a:gd name="connsiteY2" fmla="*/ 3535577 h 3535583"/>
                    <a:gd name="connsiteX3" fmla="*/ 1776791 w 3553583"/>
                    <a:gd name="connsiteY3" fmla="*/ 3535577 h 3535583"/>
                    <a:gd name="connsiteX4" fmla="*/ 1776791 w 3553583"/>
                    <a:gd name="connsiteY4" fmla="*/ 3535580 h 3535583"/>
                    <a:gd name="connsiteX5" fmla="*/ 1421433 w 3553583"/>
                    <a:gd name="connsiteY5" fmla="*/ 3535580 h 3535583"/>
                    <a:gd name="connsiteX6" fmla="*/ 1421433 w 3553583"/>
                    <a:gd name="connsiteY6" fmla="*/ 3535583 h 3535583"/>
                    <a:gd name="connsiteX7" fmla="*/ 1066075 w 3553583"/>
                    <a:gd name="connsiteY7" fmla="*/ 3535583 h 3535583"/>
                    <a:gd name="connsiteX8" fmla="*/ 1066075 w 3553583"/>
                    <a:gd name="connsiteY8" fmla="*/ 3182026 h 3535583"/>
                    <a:gd name="connsiteX9" fmla="*/ 1421433 w 3553583"/>
                    <a:gd name="connsiteY9" fmla="*/ 3182026 h 3535583"/>
                    <a:gd name="connsiteX10" fmla="*/ 1421433 w 3553583"/>
                    <a:gd name="connsiteY10" fmla="*/ 3182023 h 3535583"/>
                    <a:gd name="connsiteX11" fmla="*/ 1776789 w 3553583"/>
                    <a:gd name="connsiteY11" fmla="*/ 3182023 h 3535583"/>
                    <a:gd name="connsiteX12" fmla="*/ 2132150 w 3553583"/>
                    <a:gd name="connsiteY12" fmla="*/ 2828461 h 3535583"/>
                    <a:gd name="connsiteX13" fmla="*/ 2487508 w 3553583"/>
                    <a:gd name="connsiteY13" fmla="*/ 2828461 h 3535583"/>
                    <a:gd name="connsiteX14" fmla="*/ 2842866 w 3553583"/>
                    <a:gd name="connsiteY14" fmla="*/ 2828461 h 3535583"/>
                    <a:gd name="connsiteX15" fmla="*/ 2842866 w 3553583"/>
                    <a:gd name="connsiteY15" fmla="*/ 3182018 h 3535583"/>
                    <a:gd name="connsiteX16" fmla="*/ 2487511 w 3553583"/>
                    <a:gd name="connsiteY16" fmla="*/ 3182018 h 3535583"/>
                    <a:gd name="connsiteX17" fmla="*/ 2487511 w 3553583"/>
                    <a:gd name="connsiteY17" fmla="*/ 3535570 h 3535583"/>
                    <a:gd name="connsiteX18" fmla="*/ 2132153 w 3553583"/>
                    <a:gd name="connsiteY18" fmla="*/ 3535570 h 3535583"/>
                    <a:gd name="connsiteX19" fmla="*/ 2132153 w 3553583"/>
                    <a:gd name="connsiteY19" fmla="*/ 3182018 h 3535583"/>
                    <a:gd name="connsiteX20" fmla="*/ 2132150 w 3553583"/>
                    <a:gd name="connsiteY20" fmla="*/ 3182018 h 3535583"/>
                    <a:gd name="connsiteX21" fmla="*/ 1421433 w 3553583"/>
                    <a:gd name="connsiteY21" fmla="*/ 2828461 h 3535583"/>
                    <a:gd name="connsiteX22" fmla="*/ 1776791 w 3553583"/>
                    <a:gd name="connsiteY22" fmla="*/ 2828461 h 3535583"/>
                    <a:gd name="connsiteX23" fmla="*/ 2132149 w 3553583"/>
                    <a:gd name="connsiteY23" fmla="*/ 2828461 h 3535583"/>
                    <a:gd name="connsiteX24" fmla="*/ 2132149 w 3553583"/>
                    <a:gd name="connsiteY24" fmla="*/ 3182018 h 3535583"/>
                    <a:gd name="connsiteX25" fmla="*/ 1776791 w 3553583"/>
                    <a:gd name="connsiteY25" fmla="*/ 3182018 h 3535583"/>
                    <a:gd name="connsiteX26" fmla="*/ 1421433 w 3553583"/>
                    <a:gd name="connsiteY26" fmla="*/ 3182018 h 3535583"/>
                    <a:gd name="connsiteX27" fmla="*/ 710717 w 3553583"/>
                    <a:gd name="connsiteY27" fmla="*/ 2828461 h 3535583"/>
                    <a:gd name="connsiteX28" fmla="*/ 1066073 w 3553583"/>
                    <a:gd name="connsiteY28" fmla="*/ 2828461 h 3535583"/>
                    <a:gd name="connsiteX29" fmla="*/ 1066075 w 3553583"/>
                    <a:gd name="connsiteY29" fmla="*/ 2828461 h 3535583"/>
                    <a:gd name="connsiteX30" fmla="*/ 1421431 w 3553583"/>
                    <a:gd name="connsiteY30" fmla="*/ 2828461 h 3535583"/>
                    <a:gd name="connsiteX31" fmla="*/ 1421431 w 3553583"/>
                    <a:gd name="connsiteY31" fmla="*/ 3182018 h 3535583"/>
                    <a:gd name="connsiteX32" fmla="*/ 1066075 w 3553583"/>
                    <a:gd name="connsiteY32" fmla="*/ 3182018 h 3535583"/>
                    <a:gd name="connsiteX33" fmla="*/ 1066073 w 3553583"/>
                    <a:gd name="connsiteY33" fmla="*/ 3182018 h 3535583"/>
                    <a:gd name="connsiteX34" fmla="*/ 710717 w 3553583"/>
                    <a:gd name="connsiteY34" fmla="*/ 3182018 h 3535583"/>
                    <a:gd name="connsiteX35" fmla="*/ 2132150 w 3553583"/>
                    <a:gd name="connsiteY35" fmla="*/ 2121345 h 3535583"/>
                    <a:gd name="connsiteX36" fmla="*/ 2487508 w 3553583"/>
                    <a:gd name="connsiteY36" fmla="*/ 2121345 h 3535583"/>
                    <a:gd name="connsiteX37" fmla="*/ 2842866 w 3553583"/>
                    <a:gd name="connsiteY37" fmla="*/ 2121345 h 3535583"/>
                    <a:gd name="connsiteX38" fmla="*/ 3198224 w 3553583"/>
                    <a:gd name="connsiteY38" fmla="*/ 2121345 h 3535583"/>
                    <a:gd name="connsiteX39" fmla="*/ 3553582 w 3553583"/>
                    <a:gd name="connsiteY39" fmla="*/ 2121345 h 3535583"/>
                    <a:gd name="connsiteX40" fmla="*/ 3553582 w 3553583"/>
                    <a:gd name="connsiteY40" fmla="*/ 2474902 h 3535583"/>
                    <a:gd name="connsiteX41" fmla="*/ 3198224 w 3553583"/>
                    <a:gd name="connsiteY41" fmla="*/ 2474902 h 3535583"/>
                    <a:gd name="connsiteX42" fmla="*/ 3198222 w 3553583"/>
                    <a:gd name="connsiteY42" fmla="*/ 2474902 h 3535583"/>
                    <a:gd name="connsiteX43" fmla="*/ 3198222 w 3553583"/>
                    <a:gd name="connsiteY43" fmla="*/ 2828459 h 3535583"/>
                    <a:gd name="connsiteX44" fmla="*/ 2842866 w 3553583"/>
                    <a:gd name="connsiteY44" fmla="*/ 2828459 h 3535583"/>
                    <a:gd name="connsiteX45" fmla="*/ 2842864 w 3553583"/>
                    <a:gd name="connsiteY45" fmla="*/ 2828459 h 3535583"/>
                    <a:gd name="connsiteX46" fmla="*/ 2487508 w 3553583"/>
                    <a:gd name="connsiteY46" fmla="*/ 2828459 h 3535583"/>
                    <a:gd name="connsiteX47" fmla="*/ 2132150 w 3553583"/>
                    <a:gd name="connsiteY47" fmla="*/ 2828459 h 3535583"/>
                    <a:gd name="connsiteX48" fmla="*/ 2132150 w 3553583"/>
                    <a:gd name="connsiteY48" fmla="*/ 2474902 h 3535583"/>
                    <a:gd name="connsiteX49" fmla="*/ 1421431 w 3553583"/>
                    <a:gd name="connsiteY49" fmla="*/ 2121345 h 3535583"/>
                    <a:gd name="connsiteX50" fmla="*/ 1421431 w 3553583"/>
                    <a:gd name="connsiteY50" fmla="*/ 2121353 h 3535583"/>
                    <a:gd name="connsiteX51" fmla="*/ 1421431 w 3553583"/>
                    <a:gd name="connsiteY51" fmla="*/ 2121355 h 3535583"/>
                    <a:gd name="connsiteX52" fmla="*/ 1421433 w 3553583"/>
                    <a:gd name="connsiteY52" fmla="*/ 2121355 h 3535583"/>
                    <a:gd name="connsiteX53" fmla="*/ 1421433 w 3553583"/>
                    <a:gd name="connsiteY53" fmla="*/ 2121345 h 3535583"/>
                    <a:gd name="connsiteX54" fmla="*/ 355358 w 3553583"/>
                    <a:gd name="connsiteY54" fmla="*/ 1767788 h 3535583"/>
                    <a:gd name="connsiteX55" fmla="*/ 355358 w 3553583"/>
                    <a:gd name="connsiteY55" fmla="*/ 2121344 h 3535583"/>
                    <a:gd name="connsiteX56" fmla="*/ 355358 w 3553583"/>
                    <a:gd name="connsiteY56" fmla="*/ 2121345 h 3535583"/>
                    <a:gd name="connsiteX57" fmla="*/ 355358 w 3553583"/>
                    <a:gd name="connsiteY57" fmla="*/ 2121349 h 3535583"/>
                    <a:gd name="connsiteX58" fmla="*/ 355359 w 3553583"/>
                    <a:gd name="connsiteY58" fmla="*/ 2121349 h 3535583"/>
                    <a:gd name="connsiteX59" fmla="*/ 355359 w 3553583"/>
                    <a:gd name="connsiteY59" fmla="*/ 2121345 h 3535583"/>
                    <a:gd name="connsiteX60" fmla="*/ 355359 w 3553583"/>
                    <a:gd name="connsiteY60" fmla="*/ 2121344 h 3535583"/>
                    <a:gd name="connsiteX61" fmla="*/ 355359 w 3553583"/>
                    <a:gd name="connsiteY61" fmla="*/ 1767788 h 3535583"/>
                    <a:gd name="connsiteX62" fmla="*/ 1421431 w 3553583"/>
                    <a:gd name="connsiteY62" fmla="*/ 1414230 h 3535583"/>
                    <a:gd name="connsiteX63" fmla="*/ 1421431 w 3553583"/>
                    <a:gd name="connsiteY63" fmla="*/ 1414231 h 3535583"/>
                    <a:gd name="connsiteX64" fmla="*/ 1421433 w 3553583"/>
                    <a:gd name="connsiteY64" fmla="*/ 1414231 h 3535583"/>
                    <a:gd name="connsiteX65" fmla="*/ 1421433 w 3553583"/>
                    <a:gd name="connsiteY65" fmla="*/ 1414230 h 3535583"/>
                    <a:gd name="connsiteX66" fmla="*/ 355358 w 3553583"/>
                    <a:gd name="connsiteY66" fmla="*/ 1414230 h 3535583"/>
                    <a:gd name="connsiteX67" fmla="*/ 355358 w 3553583"/>
                    <a:gd name="connsiteY67" fmla="*/ 1414231 h 3535583"/>
                    <a:gd name="connsiteX68" fmla="*/ 355359 w 3553583"/>
                    <a:gd name="connsiteY68" fmla="*/ 1414231 h 3535583"/>
                    <a:gd name="connsiteX69" fmla="*/ 355359 w 3553583"/>
                    <a:gd name="connsiteY69" fmla="*/ 1414230 h 3535583"/>
                    <a:gd name="connsiteX70" fmla="*/ 2132150 w 3553583"/>
                    <a:gd name="connsiteY70" fmla="*/ 707116 h 3535583"/>
                    <a:gd name="connsiteX71" fmla="*/ 2487508 w 3553583"/>
                    <a:gd name="connsiteY71" fmla="*/ 707116 h 3535583"/>
                    <a:gd name="connsiteX72" fmla="*/ 2842866 w 3553583"/>
                    <a:gd name="connsiteY72" fmla="*/ 707116 h 3535583"/>
                    <a:gd name="connsiteX73" fmla="*/ 3198224 w 3553583"/>
                    <a:gd name="connsiteY73" fmla="*/ 707116 h 3535583"/>
                    <a:gd name="connsiteX74" fmla="*/ 3198224 w 3553583"/>
                    <a:gd name="connsiteY74" fmla="*/ 1060673 h 3535583"/>
                    <a:gd name="connsiteX75" fmla="*/ 3553582 w 3553583"/>
                    <a:gd name="connsiteY75" fmla="*/ 1060673 h 3535583"/>
                    <a:gd name="connsiteX76" fmla="*/ 3553582 w 3553583"/>
                    <a:gd name="connsiteY76" fmla="*/ 1414230 h 3535583"/>
                    <a:gd name="connsiteX77" fmla="*/ 3553582 w 3553583"/>
                    <a:gd name="connsiteY77" fmla="*/ 1767787 h 3535583"/>
                    <a:gd name="connsiteX78" fmla="*/ 3553583 w 3553583"/>
                    <a:gd name="connsiteY78" fmla="*/ 1767787 h 3535583"/>
                    <a:gd name="connsiteX79" fmla="*/ 3553583 w 3553583"/>
                    <a:gd name="connsiteY79" fmla="*/ 2121344 h 3535583"/>
                    <a:gd name="connsiteX80" fmla="*/ 3198225 w 3553583"/>
                    <a:gd name="connsiteY80" fmla="*/ 2121344 h 3535583"/>
                    <a:gd name="connsiteX81" fmla="*/ 3198225 w 3553583"/>
                    <a:gd name="connsiteY81" fmla="*/ 1767787 h 3535583"/>
                    <a:gd name="connsiteX82" fmla="*/ 3198224 w 3553583"/>
                    <a:gd name="connsiteY82" fmla="*/ 1767787 h 3535583"/>
                    <a:gd name="connsiteX83" fmla="*/ 3198224 w 3553583"/>
                    <a:gd name="connsiteY83" fmla="*/ 2121344 h 3535583"/>
                    <a:gd name="connsiteX84" fmla="*/ 2842866 w 3553583"/>
                    <a:gd name="connsiteY84" fmla="*/ 2121344 h 3535583"/>
                    <a:gd name="connsiteX85" fmla="*/ 2487508 w 3553583"/>
                    <a:gd name="connsiteY85" fmla="*/ 2121344 h 3535583"/>
                    <a:gd name="connsiteX86" fmla="*/ 2132150 w 3553583"/>
                    <a:gd name="connsiteY86" fmla="*/ 2121344 h 3535583"/>
                    <a:gd name="connsiteX87" fmla="*/ 2132150 w 3553583"/>
                    <a:gd name="connsiteY87" fmla="*/ 1767787 h 3535583"/>
                    <a:gd name="connsiteX88" fmla="*/ 2132150 w 3553583"/>
                    <a:gd name="connsiteY88" fmla="*/ 1414230 h 3535583"/>
                    <a:gd name="connsiteX89" fmla="*/ 2132150 w 3553583"/>
                    <a:gd name="connsiteY89" fmla="*/ 1060673 h 3535583"/>
                    <a:gd name="connsiteX90" fmla="*/ 355358 w 3553583"/>
                    <a:gd name="connsiteY90" fmla="*/ 707116 h 3535583"/>
                    <a:gd name="connsiteX91" fmla="*/ 710716 w 3553583"/>
                    <a:gd name="connsiteY91" fmla="*/ 707116 h 3535583"/>
                    <a:gd name="connsiteX92" fmla="*/ 710717 w 3553583"/>
                    <a:gd name="connsiteY92" fmla="*/ 707116 h 3535583"/>
                    <a:gd name="connsiteX93" fmla="*/ 1066073 w 3553583"/>
                    <a:gd name="connsiteY93" fmla="*/ 707116 h 3535583"/>
                    <a:gd name="connsiteX94" fmla="*/ 1421431 w 3553583"/>
                    <a:gd name="connsiteY94" fmla="*/ 707116 h 3535583"/>
                    <a:gd name="connsiteX95" fmla="*/ 1776789 w 3553583"/>
                    <a:gd name="connsiteY95" fmla="*/ 707116 h 3535583"/>
                    <a:gd name="connsiteX96" fmla="*/ 1776791 w 3553583"/>
                    <a:gd name="connsiteY96" fmla="*/ 707116 h 3535583"/>
                    <a:gd name="connsiteX97" fmla="*/ 2132149 w 3553583"/>
                    <a:gd name="connsiteY97" fmla="*/ 707116 h 3535583"/>
                    <a:gd name="connsiteX98" fmla="*/ 2132149 w 3553583"/>
                    <a:gd name="connsiteY98" fmla="*/ 1060673 h 3535583"/>
                    <a:gd name="connsiteX99" fmla="*/ 2132149 w 3553583"/>
                    <a:gd name="connsiteY99" fmla="*/ 1414230 h 3535583"/>
                    <a:gd name="connsiteX100" fmla="*/ 2132149 w 3553583"/>
                    <a:gd name="connsiteY100" fmla="*/ 1767787 h 3535583"/>
                    <a:gd name="connsiteX101" fmla="*/ 2132149 w 3553583"/>
                    <a:gd name="connsiteY101" fmla="*/ 2121344 h 3535583"/>
                    <a:gd name="connsiteX102" fmla="*/ 1776791 w 3553583"/>
                    <a:gd name="connsiteY102" fmla="*/ 2121344 h 3535583"/>
                    <a:gd name="connsiteX103" fmla="*/ 1776791 w 3553583"/>
                    <a:gd name="connsiteY103" fmla="*/ 2121345 h 3535583"/>
                    <a:gd name="connsiteX104" fmla="*/ 2132149 w 3553583"/>
                    <a:gd name="connsiteY104" fmla="*/ 2121345 h 3535583"/>
                    <a:gd name="connsiteX105" fmla="*/ 2132149 w 3553583"/>
                    <a:gd name="connsiteY105" fmla="*/ 2474902 h 3535583"/>
                    <a:gd name="connsiteX106" fmla="*/ 2132149 w 3553583"/>
                    <a:gd name="connsiteY106" fmla="*/ 2828459 h 3535583"/>
                    <a:gd name="connsiteX107" fmla="*/ 1776791 w 3553583"/>
                    <a:gd name="connsiteY107" fmla="*/ 2828459 h 3535583"/>
                    <a:gd name="connsiteX108" fmla="*/ 1421433 w 3553583"/>
                    <a:gd name="connsiteY108" fmla="*/ 2828459 h 3535583"/>
                    <a:gd name="connsiteX109" fmla="*/ 1421433 w 3553583"/>
                    <a:gd name="connsiteY109" fmla="*/ 2474912 h 3535583"/>
                    <a:gd name="connsiteX110" fmla="*/ 1421431 w 3553583"/>
                    <a:gd name="connsiteY110" fmla="*/ 2474912 h 3535583"/>
                    <a:gd name="connsiteX111" fmla="*/ 1421431 w 3553583"/>
                    <a:gd name="connsiteY111" fmla="*/ 2828459 h 3535583"/>
                    <a:gd name="connsiteX112" fmla="*/ 1066075 w 3553583"/>
                    <a:gd name="connsiteY112" fmla="*/ 2828459 h 3535583"/>
                    <a:gd name="connsiteX113" fmla="*/ 1066073 w 3553583"/>
                    <a:gd name="connsiteY113" fmla="*/ 2828459 h 3535583"/>
                    <a:gd name="connsiteX114" fmla="*/ 710717 w 3553583"/>
                    <a:gd name="connsiteY114" fmla="*/ 2828459 h 3535583"/>
                    <a:gd name="connsiteX115" fmla="*/ 355359 w 3553583"/>
                    <a:gd name="connsiteY115" fmla="*/ 2828459 h 3535583"/>
                    <a:gd name="connsiteX116" fmla="*/ 355359 w 3553583"/>
                    <a:gd name="connsiteY116" fmla="*/ 2474907 h 3535583"/>
                    <a:gd name="connsiteX117" fmla="*/ 355358 w 3553583"/>
                    <a:gd name="connsiteY117" fmla="*/ 2474907 h 3535583"/>
                    <a:gd name="connsiteX118" fmla="*/ 355358 w 3553583"/>
                    <a:gd name="connsiteY118" fmla="*/ 2474906 h 3535583"/>
                    <a:gd name="connsiteX119" fmla="*/ 2 w 3553583"/>
                    <a:gd name="connsiteY119" fmla="*/ 2474906 h 3535583"/>
                    <a:gd name="connsiteX120" fmla="*/ 2 w 3553583"/>
                    <a:gd name="connsiteY120" fmla="*/ 2474902 h 3535583"/>
                    <a:gd name="connsiteX121" fmla="*/ 0 w 3553583"/>
                    <a:gd name="connsiteY121" fmla="*/ 2474902 h 3535583"/>
                    <a:gd name="connsiteX122" fmla="*/ 0 w 3553583"/>
                    <a:gd name="connsiteY122" fmla="*/ 2121345 h 3535583"/>
                    <a:gd name="connsiteX123" fmla="*/ 0 w 3553583"/>
                    <a:gd name="connsiteY123" fmla="*/ 2121344 h 3535583"/>
                    <a:gd name="connsiteX124" fmla="*/ 0 w 3553583"/>
                    <a:gd name="connsiteY124" fmla="*/ 1767788 h 3535583"/>
                    <a:gd name="connsiteX125" fmla="*/ 0 w 3553583"/>
                    <a:gd name="connsiteY125" fmla="*/ 1767787 h 3535583"/>
                    <a:gd name="connsiteX126" fmla="*/ 0 w 3553583"/>
                    <a:gd name="connsiteY126" fmla="*/ 1414231 h 3535583"/>
                    <a:gd name="connsiteX127" fmla="*/ 0 w 3553583"/>
                    <a:gd name="connsiteY127" fmla="*/ 1414230 h 3535583"/>
                    <a:gd name="connsiteX128" fmla="*/ 0 w 3553583"/>
                    <a:gd name="connsiteY128" fmla="*/ 1414230 h 3535583"/>
                    <a:gd name="connsiteX129" fmla="*/ 0 w 3553583"/>
                    <a:gd name="connsiteY129" fmla="*/ 1060673 h 3535583"/>
                    <a:gd name="connsiteX130" fmla="*/ 355358 w 3553583"/>
                    <a:gd name="connsiteY130" fmla="*/ 1060673 h 3535583"/>
                    <a:gd name="connsiteX131" fmla="*/ 2132150 w 3553583"/>
                    <a:gd name="connsiteY131" fmla="*/ 0 h 3535583"/>
                    <a:gd name="connsiteX132" fmla="*/ 2487508 w 3553583"/>
                    <a:gd name="connsiteY132" fmla="*/ 0 h 3535583"/>
                    <a:gd name="connsiteX133" fmla="*/ 2487508 w 3553583"/>
                    <a:gd name="connsiteY133" fmla="*/ 353557 h 3535583"/>
                    <a:gd name="connsiteX134" fmla="*/ 2842866 w 3553583"/>
                    <a:gd name="connsiteY134" fmla="*/ 353557 h 3535583"/>
                    <a:gd name="connsiteX135" fmla="*/ 2842866 w 3553583"/>
                    <a:gd name="connsiteY135" fmla="*/ 707114 h 3535583"/>
                    <a:gd name="connsiteX136" fmla="*/ 2487508 w 3553583"/>
                    <a:gd name="connsiteY136" fmla="*/ 707114 h 3535583"/>
                    <a:gd name="connsiteX137" fmla="*/ 2132150 w 3553583"/>
                    <a:gd name="connsiteY137" fmla="*/ 707114 h 3535583"/>
                    <a:gd name="connsiteX138" fmla="*/ 2132150 w 3553583"/>
                    <a:gd name="connsiteY138" fmla="*/ 353557 h 3535583"/>
                    <a:gd name="connsiteX139" fmla="*/ 1066073 w 3553583"/>
                    <a:gd name="connsiteY139" fmla="*/ 0 h 3535583"/>
                    <a:gd name="connsiteX140" fmla="*/ 1421431 w 3553583"/>
                    <a:gd name="connsiteY140" fmla="*/ 0 h 3535583"/>
                    <a:gd name="connsiteX141" fmla="*/ 1421431 w 3553583"/>
                    <a:gd name="connsiteY141" fmla="*/ 353557 h 3535583"/>
                    <a:gd name="connsiteX142" fmla="*/ 1421433 w 3553583"/>
                    <a:gd name="connsiteY142" fmla="*/ 353557 h 3535583"/>
                    <a:gd name="connsiteX143" fmla="*/ 1421433 w 3553583"/>
                    <a:gd name="connsiteY143" fmla="*/ 0 h 3535583"/>
                    <a:gd name="connsiteX144" fmla="*/ 1776791 w 3553583"/>
                    <a:gd name="connsiteY144" fmla="*/ 0 h 3535583"/>
                    <a:gd name="connsiteX145" fmla="*/ 2132149 w 3553583"/>
                    <a:gd name="connsiteY145" fmla="*/ 0 h 3535583"/>
                    <a:gd name="connsiteX146" fmla="*/ 2132149 w 3553583"/>
                    <a:gd name="connsiteY146" fmla="*/ 353557 h 3535583"/>
                    <a:gd name="connsiteX147" fmla="*/ 2132149 w 3553583"/>
                    <a:gd name="connsiteY147" fmla="*/ 707114 h 3535583"/>
                    <a:gd name="connsiteX148" fmla="*/ 1776791 w 3553583"/>
                    <a:gd name="connsiteY148" fmla="*/ 707114 h 3535583"/>
                    <a:gd name="connsiteX149" fmla="*/ 1776789 w 3553583"/>
                    <a:gd name="connsiteY149" fmla="*/ 707114 h 3535583"/>
                    <a:gd name="connsiteX150" fmla="*/ 1421433 w 3553583"/>
                    <a:gd name="connsiteY150" fmla="*/ 707114 h 3535583"/>
                    <a:gd name="connsiteX151" fmla="*/ 1421431 w 3553583"/>
                    <a:gd name="connsiteY151" fmla="*/ 707114 h 3535583"/>
                    <a:gd name="connsiteX152" fmla="*/ 1066075 w 3553583"/>
                    <a:gd name="connsiteY152" fmla="*/ 707114 h 3535583"/>
                    <a:gd name="connsiteX153" fmla="*/ 1066073 w 3553583"/>
                    <a:gd name="connsiteY153" fmla="*/ 707114 h 3535583"/>
                    <a:gd name="connsiteX154" fmla="*/ 710717 w 3553583"/>
                    <a:gd name="connsiteY154" fmla="*/ 707114 h 3535583"/>
                    <a:gd name="connsiteX155" fmla="*/ 710717 w 3553583"/>
                    <a:gd name="connsiteY155" fmla="*/ 353557 h 3535583"/>
                    <a:gd name="connsiteX156" fmla="*/ 1066073 w 3553583"/>
                    <a:gd name="connsiteY156" fmla="*/ 353557 h 353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3553583" h="3535583">
                      <a:moveTo>
                        <a:pt x="1776789" y="3182020"/>
                      </a:moveTo>
                      <a:lnTo>
                        <a:pt x="2132147" y="3182020"/>
                      </a:lnTo>
                      <a:lnTo>
                        <a:pt x="2132147" y="3535577"/>
                      </a:lnTo>
                      <a:lnTo>
                        <a:pt x="1776791" y="3535577"/>
                      </a:lnTo>
                      <a:lnTo>
                        <a:pt x="1776791" y="3535580"/>
                      </a:lnTo>
                      <a:lnTo>
                        <a:pt x="1421433" y="3535580"/>
                      </a:lnTo>
                      <a:lnTo>
                        <a:pt x="1421433" y="3535583"/>
                      </a:lnTo>
                      <a:lnTo>
                        <a:pt x="1066075" y="3535583"/>
                      </a:lnTo>
                      <a:lnTo>
                        <a:pt x="1066075" y="3182026"/>
                      </a:lnTo>
                      <a:lnTo>
                        <a:pt x="1421433" y="3182026"/>
                      </a:lnTo>
                      <a:lnTo>
                        <a:pt x="1421433" y="3182023"/>
                      </a:lnTo>
                      <a:lnTo>
                        <a:pt x="1776789" y="3182023"/>
                      </a:lnTo>
                      <a:close/>
                      <a:moveTo>
                        <a:pt x="2132150" y="2828461"/>
                      </a:moveTo>
                      <a:lnTo>
                        <a:pt x="2487508" y="2828461"/>
                      </a:lnTo>
                      <a:lnTo>
                        <a:pt x="2842866" y="2828461"/>
                      </a:lnTo>
                      <a:lnTo>
                        <a:pt x="2842866" y="3182018"/>
                      </a:lnTo>
                      <a:lnTo>
                        <a:pt x="2487511" y="3182018"/>
                      </a:lnTo>
                      <a:lnTo>
                        <a:pt x="2487511" y="3535570"/>
                      </a:lnTo>
                      <a:lnTo>
                        <a:pt x="2132153" y="3535570"/>
                      </a:lnTo>
                      <a:lnTo>
                        <a:pt x="2132153" y="3182018"/>
                      </a:lnTo>
                      <a:lnTo>
                        <a:pt x="2132150" y="3182018"/>
                      </a:lnTo>
                      <a:close/>
                      <a:moveTo>
                        <a:pt x="1421433" y="2828461"/>
                      </a:moveTo>
                      <a:lnTo>
                        <a:pt x="1776791" y="2828461"/>
                      </a:lnTo>
                      <a:lnTo>
                        <a:pt x="2132149" y="2828461"/>
                      </a:lnTo>
                      <a:lnTo>
                        <a:pt x="2132149" y="3182018"/>
                      </a:lnTo>
                      <a:lnTo>
                        <a:pt x="1776791" y="3182018"/>
                      </a:lnTo>
                      <a:lnTo>
                        <a:pt x="1421433" y="3182018"/>
                      </a:lnTo>
                      <a:close/>
                      <a:moveTo>
                        <a:pt x="710717" y="2828461"/>
                      </a:moveTo>
                      <a:lnTo>
                        <a:pt x="1066073" y="2828461"/>
                      </a:lnTo>
                      <a:lnTo>
                        <a:pt x="1066075" y="2828461"/>
                      </a:lnTo>
                      <a:lnTo>
                        <a:pt x="1421431" y="2828461"/>
                      </a:lnTo>
                      <a:lnTo>
                        <a:pt x="1421431" y="3182018"/>
                      </a:lnTo>
                      <a:lnTo>
                        <a:pt x="1066075" y="3182018"/>
                      </a:lnTo>
                      <a:lnTo>
                        <a:pt x="1066073" y="3182018"/>
                      </a:lnTo>
                      <a:lnTo>
                        <a:pt x="710717" y="3182018"/>
                      </a:lnTo>
                      <a:close/>
                      <a:moveTo>
                        <a:pt x="2132150" y="2121345"/>
                      </a:moveTo>
                      <a:lnTo>
                        <a:pt x="2487508" y="2121345"/>
                      </a:lnTo>
                      <a:lnTo>
                        <a:pt x="2842866" y="2121345"/>
                      </a:lnTo>
                      <a:lnTo>
                        <a:pt x="3198224" y="2121345"/>
                      </a:lnTo>
                      <a:lnTo>
                        <a:pt x="3553582" y="2121345"/>
                      </a:lnTo>
                      <a:lnTo>
                        <a:pt x="3553582" y="2474902"/>
                      </a:lnTo>
                      <a:lnTo>
                        <a:pt x="3198224" y="2474902"/>
                      </a:lnTo>
                      <a:lnTo>
                        <a:pt x="3198222" y="2474902"/>
                      </a:lnTo>
                      <a:lnTo>
                        <a:pt x="3198222" y="2828459"/>
                      </a:lnTo>
                      <a:lnTo>
                        <a:pt x="2842866" y="2828459"/>
                      </a:lnTo>
                      <a:lnTo>
                        <a:pt x="2842864" y="2828459"/>
                      </a:lnTo>
                      <a:lnTo>
                        <a:pt x="2487508" y="2828459"/>
                      </a:lnTo>
                      <a:lnTo>
                        <a:pt x="2132150" y="2828459"/>
                      </a:lnTo>
                      <a:lnTo>
                        <a:pt x="2132150" y="2474902"/>
                      </a:lnTo>
                      <a:close/>
                      <a:moveTo>
                        <a:pt x="1421431" y="2121345"/>
                      </a:moveTo>
                      <a:lnTo>
                        <a:pt x="1421431" y="2121353"/>
                      </a:lnTo>
                      <a:lnTo>
                        <a:pt x="1421431" y="2121355"/>
                      </a:lnTo>
                      <a:lnTo>
                        <a:pt x="1421433" y="2121355"/>
                      </a:lnTo>
                      <a:lnTo>
                        <a:pt x="1421433" y="2121345"/>
                      </a:lnTo>
                      <a:close/>
                      <a:moveTo>
                        <a:pt x="355358" y="1767788"/>
                      </a:moveTo>
                      <a:lnTo>
                        <a:pt x="355358" y="2121344"/>
                      </a:lnTo>
                      <a:lnTo>
                        <a:pt x="355358" y="2121345"/>
                      </a:lnTo>
                      <a:lnTo>
                        <a:pt x="355358" y="2121349"/>
                      </a:lnTo>
                      <a:lnTo>
                        <a:pt x="355359" y="2121349"/>
                      </a:lnTo>
                      <a:lnTo>
                        <a:pt x="355359" y="2121345"/>
                      </a:lnTo>
                      <a:lnTo>
                        <a:pt x="355359" y="2121344"/>
                      </a:lnTo>
                      <a:lnTo>
                        <a:pt x="355359" y="1767788"/>
                      </a:lnTo>
                      <a:close/>
                      <a:moveTo>
                        <a:pt x="1421431" y="1414230"/>
                      </a:moveTo>
                      <a:lnTo>
                        <a:pt x="1421431" y="1414231"/>
                      </a:lnTo>
                      <a:lnTo>
                        <a:pt x="1421433" y="1414231"/>
                      </a:lnTo>
                      <a:lnTo>
                        <a:pt x="1421433" y="1414230"/>
                      </a:lnTo>
                      <a:close/>
                      <a:moveTo>
                        <a:pt x="355358" y="1414230"/>
                      </a:moveTo>
                      <a:lnTo>
                        <a:pt x="355358" y="1414231"/>
                      </a:lnTo>
                      <a:lnTo>
                        <a:pt x="355359" y="1414231"/>
                      </a:lnTo>
                      <a:lnTo>
                        <a:pt x="355359" y="1414230"/>
                      </a:lnTo>
                      <a:close/>
                      <a:moveTo>
                        <a:pt x="2132150" y="707116"/>
                      </a:moveTo>
                      <a:lnTo>
                        <a:pt x="2487508" y="707116"/>
                      </a:lnTo>
                      <a:lnTo>
                        <a:pt x="2842866" y="707116"/>
                      </a:lnTo>
                      <a:lnTo>
                        <a:pt x="3198224" y="707116"/>
                      </a:lnTo>
                      <a:lnTo>
                        <a:pt x="3198224" y="1060673"/>
                      </a:lnTo>
                      <a:lnTo>
                        <a:pt x="3553582" y="1060673"/>
                      </a:lnTo>
                      <a:lnTo>
                        <a:pt x="3553582" y="1414230"/>
                      </a:lnTo>
                      <a:lnTo>
                        <a:pt x="3553582" y="1767787"/>
                      </a:lnTo>
                      <a:lnTo>
                        <a:pt x="3553583" y="1767787"/>
                      </a:lnTo>
                      <a:lnTo>
                        <a:pt x="3553583" y="2121344"/>
                      </a:lnTo>
                      <a:lnTo>
                        <a:pt x="3198225" y="2121344"/>
                      </a:lnTo>
                      <a:lnTo>
                        <a:pt x="3198225" y="1767787"/>
                      </a:lnTo>
                      <a:lnTo>
                        <a:pt x="3198224" y="1767787"/>
                      </a:lnTo>
                      <a:lnTo>
                        <a:pt x="3198224" y="2121344"/>
                      </a:lnTo>
                      <a:lnTo>
                        <a:pt x="2842866" y="2121344"/>
                      </a:lnTo>
                      <a:lnTo>
                        <a:pt x="2487508" y="2121344"/>
                      </a:lnTo>
                      <a:lnTo>
                        <a:pt x="2132150" y="2121344"/>
                      </a:lnTo>
                      <a:lnTo>
                        <a:pt x="2132150" y="1767787"/>
                      </a:lnTo>
                      <a:lnTo>
                        <a:pt x="2132150" y="1414230"/>
                      </a:lnTo>
                      <a:lnTo>
                        <a:pt x="2132150" y="1060673"/>
                      </a:lnTo>
                      <a:close/>
                      <a:moveTo>
                        <a:pt x="355358" y="707116"/>
                      </a:moveTo>
                      <a:lnTo>
                        <a:pt x="710716" y="707116"/>
                      </a:lnTo>
                      <a:lnTo>
                        <a:pt x="710717" y="707116"/>
                      </a:lnTo>
                      <a:lnTo>
                        <a:pt x="1066073" y="707116"/>
                      </a:lnTo>
                      <a:lnTo>
                        <a:pt x="1421431" y="707116"/>
                      </a:lnTo>
                      <a:lnTo>
                        <a:pt x="1776789" y="707116"/>
                      </a:lnTo>
                      <a:lnTo>
                        <a:pt x="1776791" y="707116"/>
                      </a:lnTo>
                      <a:lnTo>
                        <a:pt x="2132149" y="707116"/>
                      </a:lnTo>
                      <a:lnTo>
                        <a:pt x="2132149" y="1060673"/>
                      </a:lnTo>
                      <a:lnTo>
                        <a:pt x="2132149" y="1414230"/>
                      </a:lnTo>
                      <a:lnTo>
                        <a:pt x="2132149" y="1767787"/>
                      </a:lnTo>
                      <a:lnTo>
                        <a:pt x="2132149" y="2121344"/>
                      </a:lnTo>
                      <a:lnTo>
                        <a:pt x="1776791" y="2121344"/>
                      </a:lnTo>
                      <a:lnTo>
                        <a:pt x="1776791" y="2121345"/>
                      </a:lnTo>
                      <a:lnTo>
                        <a:pt x="2132149" y="2121345"/>
                      </a:lnTo>
                      <a:lnTo>
                        <a:pt x="2132149" y="2474902"/>
                      </a:lnTo>
                      <a:lnTo>
                        <a:pt x="2132149" y="2828459"/>
                      </a:lnTo>
                      <a:lnTo>
                        <a:pt x="1776791" y="2828459"/>
                      </a:lnTo>
                      <a:lnTo>
                        <a:pt x="1421433" y="2828459"/>
                      </a:lnTo>
                      <a:lnTo>
                        <a:pt x="1421433" y="2474912"/>
                      </a:lnTo>
                      <a:lnTo>
                        <a:pt x="1421431" y="2474912"/>
                      </a:lnTo>
                      <a:lnTo>
                        <a:pt x="1421431" y="2828459"/>
                      </a:lnTo>
                      <a:lnTo>
                        <a:pt x="1066075" y="2828459"/>
                      </a:lnTo>
                      <a:lnTo>
                        <a:pt x="1066073" y="2828459"/>
                      </a:lnTo>
                      <a:lnTo>
                        <a:pt x="710717" y="2828459"/>
                      </a:lnTo>
                      <a:lnTo>
                        <a:pt x="355359" y="2828459"/>
                      </a:lnTo>
                      <a:lnTo>
                        <a:pt x="355359" y="2474907"/>
                      </a:lnTo>
                      <a:lnTo>
                        <a:pt x="355358" y="2474907"/>
                      </a:lnTo>
                      <a:lnTo>
                        <a:pt x="355358" y="2474906"/>
                      </a:lnTo>
                      <a:lnTo>
                        <a:pt x="2" y="2474906"/>
                      </a:lnTo>
                      <a:lnTo>
                        <a:pt x="2" y="2474902"/>
                      </a:lnTo>
                      <a:lnTo>
                        <a:pt x="0" y="2474902"/>
                      </a:lnTo>
                      <a:lnTo>
                        <a:pt x="0" y="2121345"/>
                      </a:lnTo>
                      <a:lnTo>
                        <a:pt x="0" y="2121344"/>
                      </a:lnTo>
                      <a:lnTo>
                        <a:pt x="0" y="1767788"/>
                      </a:lnTo>
                      <a:lnTo>
                        <a:pt x="0" y="1767787"/>
                      </a:lnTo>
                      <a:lnTo>
                        <a:pt x="0" y="1414231"/>
                      </a:lnTo>
                      <a:lnTo>
                        <a:pt x="0" y="1414230"/>
                      </a:lnTo>
                      <a:lnTo>
                        <a:pt x="0" y="1414230"/>
                      </a:lnTo>
                      <a:lnTo>
                        <a:pt x="0" y="1060673"/>
                      </a:lnTo>
                      <a:lnTo>
                        <a:pt x="355358" y="1060673"/>
                      </a:lnTo>
                      <a:close/>
                      <a:moveTo>
                        <a:pt x="2132150" y="0"/>
                      </a:moveTo>
                      <a:lnTo>
                        <a:pt x="2487508" y="0"/>
                      </a:lnTo>
                      <a:lnTo>
                        <a:pt x="2487508" y="353557"/>
                      </a:lnTo>
                      <a:lnTo>
                        <a:pt x="2842866" y="353557"/>
                      </a:lnTo>
                      <a:lnTo>
                        <a:pt x="2842866" y="707114"/>
                      </a:lnTo>
                      <a:lnTo>
                        <a:pt x="2487508" y="707114"/>
                      </a:lnTo>
                      <a:lnTo>
                        <a:pt x="2132150" y="707114"/>
                      </a:lnTo>
                      <a:lnTo>
                        <a:pt x="2132150" y="353557"/>
                      </a:lnTo>
                      <a:close/>
                      <a:moveTo>
                        <a:pt x="1066073" y="0"/>
                      </a:moveTo>
                      <a:lnTo>
                        <a:pt x="1421431" y="0"/>
                      </a:lnTo>
                      <a:lnTo>
                        <a:pt x="1421431" y="353557"/>
                      </a:lnTo>
                      <a:lnTo>
                        <a:pt x="1421433" y="353557"/>
                      </a:lnTo>
                      <a:lnTo>
                        <a:pt x="1421433" y="0"/>
                      </a:lnTo>
                      <a:lnTo>
                        <a:pt x="1776791" y="0"/>
                      </a:lnTo>
                      <a:lnTo>
                        <a:pt x="2132149" y="0"/>
                      </a:lnTo>
                      <a:lnTo>
                        <a:pt x="2132149" y="353557"/>
                      </a:lnTo>
                      <a:lnTo>
                        <a:pt x="2132149" y="707114"/>
                      </a:lnTo>
                      <a:lnTo>
                        <a:pt x="1776791" y="707114"/>
                      </a:lnTo>
                      <a:lnTo>
                        <a:pt x="1776789" y="707114"/>
                      </a:lnTo>
                      <a:lnTo>
                        <a:pt x="1421433" y="707114"/>
                      </a:lnTo>
                      <a:lnTo>
                        <a:pt x="1421431" y="707114"/>
                      </a:lnTo>
                      <a:lnTo>
                        <a:pt x="1066075" y="707114"/>
                      </a:lnTo>
                      <a:lnTo>
                        <a:pt x="1066073" y="707114"/>
                      </a:lnTo>
                      <a:lnTo>
                        <a:pt x="710717" y="707114"/>
                      </a:lnTo>
                      <a:lnTo>
                        <a:pt x="710717" y="353557"/>
                      </a:lnTo>
                      <a:lnTo>
                        <a:pt x="1066073" y="3535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181" name="矩形 2180"/>
          <p:cNvSpPr/>
          <p:nvPr/>
        </p:nvSpPr>
        <p:spPr>
          <a:xfrm>
            <a:off x="2350385" y="4231724"/>
            <a:ext cx="756425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游戏介绍</a:t>
            </a:r>
          </a:p>
        </p:txBody>
      </p:sp>
      <p:grpSp>
        <p:nvGrpSpPr>
          <p:cNvPr id="2248" name="组合 2247"/>
          <p:cNvGrpSpPr/>
          <p:nvPr/>
        </p:nvGrpSpPr>
        <p:grpSpPr>
          <a:xfrm flipH="1">
            <a:off x="9914640" y="1606990"/>
            <a:ext cx="2236787" cy="3644022"/>
            <a:chOff x="47624" y="1606990"/>
            <a:chExt cx="2236787" cy="3644022"/>
          </a:xfrm>
        </p:grpSpPr>
        <p:sp>
          <p:nvSpPr>
            <p:cNvPr id="2249" name="任意多边形: 形状 2248"/>
            <p:cNvSpPr/>
            <p:nvPr/>
          </p:nvSpPr>
          <p:spPr>
            <a:xfrm rot="5400000">
              <a:off x="-655993" y="2310607"/>
              <a:ext cx="3644022" cy="2236787"/>
            </a:xfrm>
            <a:custGeom>
              <a:avLst/>
              <a:gdLst>
                <a:gd name="connsiteX0" fmla="*/ 3503868 w 3644022"/>
                <a:gd name="connsiteY0" fmla="*/ 838794 h 2236787"/>
                <a:gd name="connsiteX1" fmla="*/ 3503868 w 3644022"/>
                <a:gd name="connsiteY1" fmla="*/ 698995 h 2236787"/>
                <a:gd name="connsiteX2" fmla="*/ 3503868 w 3644022"/>
                <a:gd name="connsiteY2" fmla="*/ 559196 h 2236787"/>
                <a:gd name="connsiteX3" fmla="*/ 3503868 w 3644022"/>
                <a:gd name="connsiteY3" fmla="*/ 419397 h 2236787"/>
                <a:gd name="connsiteX4" fmla="*/ 3644022 w 3644022"/>
                <a:gd name="connsiteY4" fmla="*/ 419397 h 2236787"/>
                <a:gd name="connsiteX5" fmla="*/ 3644022 w 3644022"/>
                <a:gd name="connsiteY5" fmla="*/ 559196 h 2236787"/>
                <a:gd name="connsiteX6" fmla="*/ 3644022 w 3644022"/>
                <a:gd name="connsiteY6" fmla="*/ 698995 h 2236787"/>
                <a:gd name="connsiteX7" fmla="*/ 3644022 w 3644022"/>
                <a:gd name="connsiteY7" fmla="*/ 838794 h 2236787"/>
                <a:gd name="connsiteX8" fmla="*/ 3503868 w 3644022"/>
                <a:gd name="connsiteY8" fmla="*/ 1258189 h 2236787"/>
                <a:gd name="connsiteX9" fmla="*/ 3503868 w 3644022"/>
                <a:gd name="connsiteY9" fmla="*/ 1118393 h 2236787"/>
                <a:gd name="connsiteX10" fmla="*/ 3503868 w 3644022"/>
                <a:gd name="connsiteY10" fmla="*/ 978594 h 2236787"/>
                <a:gd name="connsiteX11" fmla="*/ 3503868 w 3644022"/>
                <a:gd name="connsiteY11" fmla="*/ 838795 h 2236787"/>
                <a:gd name="connsiteX12" fmla="*/ 3644022 w 3644022"/>
                <a:gd name="connsiteY12" fmla="*/ 838795 h 2236787"/>
                <a:gd name="connsiteX13" fmla="*/ 3644022 w 3644022"/>
                <a:gd name="connsiteY13" fmla="*/ 978594 h 2236787"/>
                <a:gd name="connsiteX14" fmla="*/ 3644022 w 3644022"/>
                <a:gd name="connsiteY14" fmla="*/ 1118393 h 2236787"/>
                <a:gd name="connsiteX15" fmla="*/ 3644022 w 3644022"/>
                <a:gd name="connsiteY15" fmla="*/ 1258189 h 2236787"/>
                <a:gd name="connsiteX16" fmla="*/ 3503868 w 3644022"/>
                <a:gd name="connsiteY16" fmla="*/ 1397988 h 2236787"/>
                <a:gd name="connsiteX17" fmla="*/ 3503868 w 3644022"/>
                <a:gd name="connsiteY17" fmla="*/ 1258189 h 2236787"/>
                <a:gd name="connsiteX18" fmla="*/ 3644022 w 3644022"/>
                <a:gd name="connsiteY18" fmla="*/ 1258189 h 2236787"/>
                <a:gd name="connsiteX19" fmla="*/ 3644022 w 3644022"/>
                <a:gd name="connsiteY19" fmla="*/ 1397988 h 2236787"/>
                <a:gd name="connsiteX20" fmla="*/ 3503868 w 3644022"/>
                <a:gd name="connsiteY20" fmla="*/ 1537789 h 2236787"/>
                <a:gd name="connsiteX21" fmla="*/ 3503868 w 3644022"/>
                <a:gd name="connsiteY21" fmla="*/ 1397990 h 2236787"/>
                <a:gd name="connsiteX22" fmla="*/ 3644022 w 3644022"/>
                <a:gd name="connsiteY22" fmla="*/ 1397990 h 2236787"/>
                <a:gd name="connsiteX23" fmla="*/ 3644022 w 3644022"/>
                <a:gd name="connsiteY23" fmla="*/ 1537789 h 2236787"/>
                <a:gd name="connsiteX24" fmla="*/ 3503868 w 3644022"/>
                <a:gd name="connsiteY24" fmla="*/ 1677589 h 2236787"/>
                <a:gd name="connsiteX25" fmla="*/ 3503868 w 3644022"/>
                <a:gd name="connsiteY25" fmla="*/ 1537790 h 2236787"/>
                <a:gd name="connsiteX26" fmla="*/ 3644022 w 3644022"/>
                <a:gd name="connsiteY26" fmla="*/ 1537790 h 2236787"/>
                <a:gd name="connsiteX27" fmla="*/ 3644022 w 3644022"/>
                <a:gd name="connsiteY27" fmla="*/ 1677589 h 2236787"/>
                <a:gd name="connsiteX28" fmla="*/ 3503868 w 3644022"/>
                <a:gd name="connsiteY28" fmla="*/ 1817388 h 2236787"/>
                <a:gd name="connsiteX29" fmla="*/ 3503868 w 3644022"/>
                <a:gd name="connsiteY29" fmla="*/ 1677589 h 2236787"/>
                <a:gd name="connsiteX30" fmla="*/ 3644022 w 3644022"/>
                <a:gd name="connsiteY30" fmla="*/ 1677589 h 2236787"/>
                <a:gd name="connsiteX31" fmla="*/ 3644022 w 3644022"/>
                <a:gd name="connsiteY31" fmla="*/ 1817388 h 2236787"/>
                <a:gd name="connsiteX32" fmla="*/ 3503868 w 3644022"/>
                <a:gd name="connsiteY32" fmla="*/ 1957187 h 2236787"/>
                <a:gd name="connsiteX33" fmla="*/ 3503868 w 3644022"/>
                <a:gd name="connsiteY33" fmla="*/ 1817388 h 2236787"/>
                <a:gd name="connsiteX34" fmla="*/ 3644022 w 3644022"/>
                <a:gd name="connsiteY34" fmla="*/ 1817388 h 2236787"/>
                <a:gd name="connsiteX35" fmla="*/ 3644022 w 3644022"/>
                <a:gd name="connsiteY35" fmla="*/ 1957187 h 2236787"/>
                <a:gd name="connsiteX36" fmla="*/ 3503868 w 3644022"/>
                <a:gd name="connsiteY36" fmla="*/ 2096988 h 2236787"/>
                <a:gd name="connsiteX37" fmla="*/ 3503868 w 3644022"/>
                <a:gd name="connsiteY37" fmla="*/ 1957189 h 2236787"/>
                <a:gd name="connsiteX38" fmla="*/ 3644022 w 3644022"/>
                <a:gd name="connsiteY38" fmla="*/ 1957189 h 2236787"/>
                <a:gd name="connsiteX39" fmla="*/ 3644022 w 3644022"/>
                <a:gd name="connsiteY39" fmla="*/ 2096988 h 2236787"/>
                <a:gd name="connsiteX40" fmla="*/ 3223559 w 3644022"/>
                <a:gd name="connsiteY40" fmla="*/ 838794 h 2236787"/>
                <a:gd name="connsiteX41" fmla="*/ 3223559 w 3644022"/>
                <a:gd name="connsiteY41" fmla="*/ 698995 h 2236787"/>
                <a:gd name="connsiteX42" fmla="*/ 3223559 w 3644022"/>
                <a:gd name="connsiteY42" fmla="*/ 559196 h 2236787"/>
                <a:gd name="connsiteX43" fmla="*/ 3223559 w 3644022"/>
                <a:gd name="connsiteY43" fmla="*/ 419397 h 2236787"/>
                <a:gd name="connsiteX44" fmla="*/ 3223559 w 3644022"/>
                <a:gd name="connsiteY44" fmla="*/ 279598 h 2236787"/>
                <a:gd name="connsiteX45" fmla="*/ 3223559 w 3644022"/>
                <a:gd name="connsiteY45" fmla="*/ 139799 h 2236787"/>
                <a:gd name="connsiteX46" fmla="*/ 3363713 w 3644022"/>
                <a:gd name="connsiteY46" fmla="*/ 139799 h 2236787"/>
                <a:gd name="connsiteX47" fmla="*/ 3503867 w 3644022"/>
                <a:gd name="connsiteY47" fmla="*/ 139799 h 2236787"/>
                <a:gd name="connsiteX48" fmla="*/ 3503867 w 3644022"/>
                <a:gd name="connsiteY48" fmla="*/ 279598 h 2236787"/>
                <a:gd name="connsiteX49" fmla="*/ 3503867 w 3644022"/>
                <a:gd name="connsiteY49" fmla="*/ 419397 h 2236787"/>
                <a:gd name="connsiteX50" fmla="*/ 3503867 w 3644022"/>
                <a:gd name="connsiteY50" fmla="*/ 559196 h 2236787"/>
                <a:gd name="connsiteX51" fmla="*/ 3503867 w 3644022"/>
                <a:gd name="connsiteY51" fmla="*/ 698995 h 2236787"/>
                <a:gd name="connsiteX52" fmla="*/ 3503867 w 3644022"/>
                <a:gd name="connsiteY52" fmla="*/ 838794 h 2236787"/>
                <a:gd name="connsiteX53" fmla="*/ 3363713 w 3644022"/>
                <a:gd name="connsiteY53" fmla="*/ 838794 h 2236787"/>
                <a:gd name="connsiteX54" fmla="*/ 3223559 w 3644022"/>
                <a:gd name="connsiteY54" fmla="*/ 1258188 h 2236787"/>
                <a:gd name="connsiteX55" fmla="*/ 3223559 w 3644022"/>
                <a:gd name="connsiteY55" fmla="*/ 1118393 h 2236787"/>
                <a:gd name="connsiteX56" fmla="*/ 3223559 w 3644022"/>
                <a:gd name="connsiteY56" fmla="*/ 978594 h 2236787"/>
                <a:gd name="connsiteX57" fmla="*/ 3223559 w 3644022"/>
                <a:gd name="connsiteY57" fmla="*/ 838795 h 2236787"/>
                <a:gd name="connsiteX58" fmla="*/ 3363713 w 3644022"/>
                <a:gd name="connsiteY58" fmla="*/ 838795 h 2236787"/>
                <a:gd name="connsiteX59" fmla="*/ 3503867 w 3644022"/>
                <a:gd name="connsiteY59" fmla="*/ 838795 h 2236787"/>
                <a:gd name="connsiteX60" fmla="*/ 3503867 w 3644022"/>
                <a:gd name="connsiteY60" fmla="*/ 978594 h 2236787"/>
                <a:gd name="connsiteX61" fmla="*/ 3503867 w 3644022"/>
                <a:gd name="connsiteY61" fmla="*/ 1118393 h 2236787"/>
                <a:gd name="connsiteX62" fmla="*/ 3503867 w 3644022"/>
                <a:gd name="connsiteY62" fmla="*/ 1258188 h 2236787"/>
                <a:gd name="connsiteX63" fmla="*/ 3363713 w 3644022"/>
                <a:gd name="connsiteY63" fmla="*/ 1258188 h 2236787"/>
                <a:gd name="connsiteX64" fmla="*/ 3223559 w 3644022"/>
                <a:gd name="connsiteY64" fmla="*/ 1397988 h 2236787"/>
                <a:gd name="connsiteX65" fmla="*/ 3223559 w 3644022"/>
                <a:gd name="connsiteY65" fmla="*/ 1258189 h 2236787"/>
                <a:gd name="connsiteX66" fmla="*/ 3363713 w 3644022"/>
                <a:gd name="connsiteY66" fmla="*/ 1258189 h 2236787"/>
                <a:gd name="connsiteX67" fmla="*/ 3503867 w 3644022"/>
                <a:gd name="connsiteY67" fmla="*/ 1258189 h 2236787"/>
                <a:gd name="connsiteX68" fmla="*/ 3503867 w 3644022"/>
                <a:gd name="connsiteY68" fmla="*/ 1397988 h 2236787"/>
                <a:gd name="connsiteX69" fmla="*/ 3363713 w 3644022"/>
                <a:gd name="connsiteY69" fmla="*/ 1397988 h 2236787"/>
                <a:gd name="connsiteX70" fmla="*/ 3223559 w 3644022"/>
                <a:gd name="connsiteY70" fmla="*/ 1537789 h 2236787"/>
                <a:gd name="connsiteX71" fmla="*/ 3223559 w 3644022"/>
                <a:gd name="connsiteY71" fmla="*/ 1397990 h 2236787"/>
                <a:gd name="connsiteX72" fmla="*/ 3363713 w 3644022"/>
                <a:gd name="connsiteY72" fmla="*/ 1397990 h 2236787"/>
                <a:gd name="connsiteX73" fmla="*/ 3363713 w 3644022"/>
                <a:gd name="connsiteY73" fmla="*/ 1397990 h 2236787"/>
                <a:gd name="connsiteX74" fmla="*/ 3503867 w 3644022"/>
                <a:gd name="connsiteY74" fmla="*/ 1397990 h 2236787"/>
                <a:gd name="connsiteX75" fmla="*/ 3503867 w 3644022"/>
                <a:gd name="connsiteY75" fmla="*/ 1537789 h 2236787"/>
                <a:gd name="connsiteX76" fmla="*/ 3363713 w 3644022"/>
                <a:gd name="connsiteY76" fmla="*/ 1537789 h 2236787"/>
                <a:gd name="connsiteX77" fmla="*/ 3223559 w 3644022"/>
                <a:gd name="connsiteY77" fmla="*/ 1677589 h 2236787"/>
                <a:gd name="connsiteX78" fmla="*/ 3223559 w 3644022"/>
                <a:gd name="connsiteY78" fmla="*/ 1537789 h 2236787"/>
                <a:gd name="connsiteX79" fmla="*/ 3363713 w 3644022"/>
                <a:gd name="connsiteY79" fmla="*/ 1537789 h 2236787"/>
                <a:gd name="connsiteX80" fmla="*/ 3503867 w 3644022"/>
                <a:gd name="connsiteY80" fmla="*/ 1537789 h 2236787"/>
                <a:gd name="connsiteX81" fmla="*/ 3503867 w 3644022"/>
                <a:gd name="connsiteY81" fmla="*/ 1677589 h 2236787"/>
                <a:gd name="connsiteX82" fmla="*/ 3363713 w 3644022"/>
                <a:gd name="connsiteY82" fmla="*/ 1677589 h 2236787"/>
                <a:gd name="connsiteX83" fmla="*/ 3223559 w 3644022"/>
                <a:gd name="connsiteY83" fmla="*/ 1817388 h 2236787"/>
                <a:gd name="connsiteX84" fmla="*/ 3223559 w 3644022"/>
                <a:gd name="connsiteY84" fmla="*/ 1677589 h 2236787"/>
                <a:gd name="connsiteX85" fmla="*/ 3363713 w 3644022"/>
                <a:gd name="connsiteY85" fmla="*/ 1677589 h 2236787"/>
                <a:gd name="connsiteX86" fmla="*/ 3503867 w 3644022"/>
                <a:gd name="connsiteY86" fmla="*/ 1677589 h 2236787"/>
                <a:gd name="connsiteX87" fmla="*/ 3503867 w 3644022"/>
                <a:gd name="connsiteY87" fmla="*/ 1817388 h 2236787"/>
                <a:gd name="connsiteX88" fmla="*/ 3363713 w 3644022"/>
                <a:gd name="connsiteY88" fmla="*/ 1817388 h 2236787"/>
                <a:gd name="connsiteX89" fmla="*/ 3363713 w 3644022"/>
                <a:gd name="connsiteY89" fmla="*/ 1817388 h 2236787"/>
                <a:gd name="connsiteX90" fmla="*/ 3223559 w 3644022"/>
                <a:gd name="connsiteY90" fmla="*/ 1957187 h 2236787"/>
                <a:gd name="connsiteX91" fmla="*/ 3223559 w 3644022"/>
                <a:gd name="connsiteY91" fmla="*/ 1817388 h 2236787"/>
                <a:gd name="connsiteX92" fmla="*/ 3363713 w 3644022"/>
                <a:gd name="connsiteY92" fmla="*/ 1817388 h 2236787"/>
                <a:gd name="connsiteX93" fmla="*/ 3503867 w 3644022"/>
                <a:gd name="connsiteY93" fmla="*/ 1817388 h 2236787"/>
                <a:gd name="connsiteX94" fmla="*/ 3503867 w 3644022"/>
                <a:gd name="connsiteY94" fmla="*/ 1957187 h 2236787"/>
                <a:gd name="connsiteX95" fmla="*/ 3363713 w 3644022"/>
                <a:gd name="connsiteY95" fmla="*/ 1957187 h 2236787"/>
                <a:gd name="connsiteX96" fmla="*/ 3223559 w 3644022"/>
                <a:gd name="connsiteY96" fmla="*/ 2236787 h 2236787"/>
                <a:gd name="connsiteX97" fmla="*/ 3223559 w 3644022"/>
                <a:gd name="connsiteY97" fmla="*/ 2096988 h 2236787"/>
                <a:gd name="connsiteX98" fmla="*/ 3363713 w 3644022"/>
                <a:gd name="connsiteY98" fmla="*/ 2096988 h 2236787"/>
                <a:gd name="connsiteX99" fmla="*/ 3363713 w 3644022"/>
                <a:gd name="connsiteY99" fmla="*/ 2096988 h 2236787"/>
                <a:gd name="connsiteX100" fmla="*/ 3363713 w 3644022"/>
                <a:gd name="connsiteY100" fmla="*/ 2096988 h 2236787"/>
                <a:gd name="connsiteX101" fmla="*/ 3223559 w 3644022"/>
                <a:gd name="connsiteY101" fmla="*/ 2096988 h 2236787"/>
                <a:gd name="connsiteX102" fmla="*/ 3223559 w 3644022"/>
                <a:gd name="connsiteY102" fmla="*/ 1957189 h 2236787"/>
                <a:gd name="connsiteX103" fmla="*/ 3363713 w 3644022"/>
                <a:gd name="connsiteY103" fmla="*/ 1957189 h 2236787"/>
                <a:gd name="connsiteX104" fmla="*/ 3503867 w 3644022"/>
                <a:gd name="connsiteY104" fmla="*/ 1957189 h 2236787"/>
                <a:gd name="connsiteX105" fmla="*/ 3503867 w 3644022"/>
                <a:gd name="connsiteY105" fmla="*/ 2096979 h 2236787"/>
                <a:gd name="connsiteX106" fmla="*/ 3503867 w 3644022"/>
                <a:gd name="connsiteY106" fmla="*/ 2096988 h 2236787"/>
                <a:gd name="connsiteX107" fmla="*/ 3503867 w 3644022"/>
                <a:gd name="connsiteY107" fmla="*/ 2236777 h 2236787"/>
                <a:gd name="connsiteX108" fmla="*/ 3363713 w 3644022"/>
                <a:gd name="connsiteY108" fmla="*/ 2236777 h 2236787"/>
                <a:gd name="connsiteX109" fmla="*/ 3363713 w 3644022"/>
                <a:gd name="connsiteY109" fmla="*/ 2236787 h 2236787"/>
                <a:gd name="connsiteX110" fmla="*/ 3083404 w 3644022"/>
                <a:gd name="connsiteY110" fmla="*/ 838794 h 2236787"/>
                <a:gd name="connsiteX111" fmla="*/ 3083404 w 3644022"/>
                <a:gd name="connsiteY111" fmla="*/ 698995 h 2236787"/>
                <a:gd name="connsiteX112" fmla="*/ 3083404 w 3644022"/>
                <a:gd name="connsiteY112" fmla="*/ 559196 h 2236787"/>
                <a:gd name="connsiteX113" fmla="*/ 3083404 w 3644022"/>
                <a:gd name="connsiteY113" fmla="*/ 419397 h 2236787"/>
                <a:gd name="connsiteX114" fmla="*/ 3083404 w 3644022"/>
                <a:gd name="connsiteY114" fmla="*/ 279598 h 2236787"/>
                <a:gd name="connsiteX115" fmla="*/ 3083404 w 3644022"/>
                <a:gd name="connsiteY115" fmla="*/ 139799 h 2236787"/>
                <a:gd name="connsiteX116" fmla="*/ 3083404 w 3644022"/>
                <a:gd name="connsiteY116" fmla="*/ 0 h 2236787"/>
                <a:gd name="connsiteX117" fmla="*/ 3223558 w 3644022"/>
                <a:gd name="connsiteY117" fmla="*/ 0 h 2236787"/>
                <a:gd name="connsiteX118" fmla="*/ 3223558 w 3644022"/>
                <a:gd name="connsiteY118" fmla="*/ 139799 h 2236787"/>
                <a:gd name="connsiteX119" fmla="*/ 3223558 w 3644022"/>
                <a:gd name="connsiteY119" fmla="*/ 279598 h 2236787"/>
                <a:gd name="connsiteX120" fmla="*/ 3223558 w 3644022"/>
                <a:gd name="connsiteY120" fmla="*/ 419397 h 2236787"/>
                <a:gd name="connsiteX121" fmla="*/ 3223558 w 3644022"/>
                <a:gd name="connsiteY121" fmla="*/ 559196 h 2236787"/>
                <a:gd name="connsiteX122" fmla="*/ 3223558 w 3644022"/>
                <a:gd name="connsiteY122" fmla="*/ 698995 h 2236787"/>
                <a:gd name="connsiteX123" fmla="*/ 3223558 w 3644022"/>
                <a:gd name="connsiteY123" fmla="*/ 838794 h 2236787"/>
                <a:gd name="connsiteX124" fmla="*/ 3083404 w 3644022"/>
                <a:gd name="connsiteY124" fmla="*/ 1258188 h 2236787"/>
                <a:gd name="connsiteX125" fmla="*/ 3083404 w 3644022"/>
                <a:gd name="connsiteY125" fmla="*/ 1118393 h 2236787"/>
                <a:gd name="connsiteX126" fmla="*/ 3083404 w 3644022"/>
                <a:gd name="connsiteY126" fmla="*/ 978594 h 2236787"/>
                <a:gd name="connsiteX127" fmla="*/ 3083404 w 3644022"/>
                <a:gd name="connsiteY127" fmla="*/ 838795 h 2236787"/>
                <a:gd name="connsiteX128" fmla="*/ 3223558 w 3644022"/>
                <a:gd name="connsiteY128" fmla="*/ 838795 h 2236787"/>
                <a:gd name="connsiteX129" fmla="*/ 3223558 w 3644022"/>
                <a:gd name="connsiteY129" fmla="*/ 978594 h 2236787"/>
                <a:gd name="connsiteX130" fmla="*/ 3223558 w 3644022"/>
                <a:gd name="connsiteY130" fmla="*/ 1118393 h 2236787"/>
                <a:gd name="connsiteX131" fmla="*/ 3223558 w 3644022"/>
                <a:gd name="connsiteY131" fmla="*/ 1258188 h 2236787"/>
                <a:gd name="connsiteX132" fmla="*/ 3083404 w 3644022"/>
                <a:gd name="connsiteY132" fmla="*/ 1397988 h 2236787"/>
                <a:gd name="connsiteX133" fmla="*/ 3083404 w 3644022"/>
                <a:gd name="connsiteY133" fmla="*/ 1258189 h 2236787"/>
                <a:gd name="connsiteX134" fmla="*/ 3223558 w 3644022"/>
                <a:gd name="connsiteY134" fmla="*/ 1258189 h 2236787"/>
                <a:gd name="connsiteX135" fmla="*/ 3223558 w 3644022"/>
                <a:gd name="connsiteY135" fmla="*/ 1397988 h 2236787"/>
                <a:gd name="connsiteX136" fmla="*/ 3083404 w 3644022"/>
                <a:gd name="connsiteY136" fmla="*/ 1537789 h 2236787"/>
                <a:gd name="connsiteX137" fmla="*/ 3083404 w 3644022"/>
                <a:gd name="connsiteY137" fmla="*/ 1397990 h 2236787"/>
                <a:gd name="connsiteX138" fmla="*/ 3223558 w 3644022"/>
                <a:gd name="connsiteY138" fmla="*/ 1397990 h 2236787"/>
                <a:gd name="connsiteX139" fmla="*/ 3223558 w 3644022"/>
                <a:gd name="connsiteY139" fmla="*/ 1537789 h 2236787"/>
                <a:gd name="connsiteX140" fmla="*/ 3083404 w 3644022"/>
                <a:gd name="connsiteY140" fmla="*/ 1677589 h 2236787"/>
                <a:gd name="connsiteX141" fmla="*/ 3083404 w 3644022"/>
                <a:gd name="connsiteY141" fmla="*/ 1537789 h 2236787"/>
                <a:gd name="connsiteX142" fmla="*/ 3223558 w 3644022"/>
                <a:gd name="connsiteY142" fmla="*/ 1537789 h 2236787"/>
                <a:gd name="connsiteX143" fmla="*/ 3223558 w 3644022"/>
                <a:gd name="connsiteY143" fmla="*/ 1677589 h 2236787"/>
                <a:gd name="connsiteX144" fmla="*/ 3083404 w 3644022"/>
                <a:gd name="connsiteY144" fmla="*/ 1817388 h 2236787"/>
                <a:gd name="connsiteX145" fmla="*/ 3083404 w 3644022"/>
                <a:gd name="connsiteY145" fmla="*/ 1677589 h 2236787"/>
                <a:gd name="connsiteX146" fmla="*/ 3223558 w 3644022"/>
                <a:gd name="connsiteY146" fmla="*/ 1677589 h 2236787"/>
                <a:gd name="connsiteX147" fmla="*/ 3223558 w 3644022"/>
                <a:gd name="connsiteY147" fmla="*/ 1817388 h 2236787"/>
                <a:gd name="connsiteX148" fmla="*/ 3083404 w 3644022"/>
                <a:gd name="connsiteY148" fmla="*/ 1957187 h 2236787"/>
                <a:gd name="connsiteX149" fmla="*/ 3083404 w 3644022"/>
                <a:gd name="connsiteY149" fmla="*/ 1817388 h 2236787"/>
                <a:gd name="connsiteX150" fmla="*/ 3223558 w 3644022"/>
                <a:gd name="connsiteY150" fmla="*/ 1817388 h 2236787"/>
                <a:gd name="connsiteX151" fmla="*/ 3223558 w 3644022"/>
                <a:gd name="connsiteY151" fmla="*/ 1957187 h 2236787"/>
                <a:gd name="connsiteX152" fmla="*/ 3083404 w 3644022"/>
                <a:gd name="connsiteY152" fmla="*/ 2096988 h 2236787"/>
                <a:gd name="connsiteX153" fmla="*/ 3083404 w 3644022"/>
                <a:gd name="connsiteY153" fmla="*/ 1957189 h 2236787"/>
                <a:gd name="connsiteX154" fmla="*/ 3223558 w 3644022"/>
                <a:gd name="connsiteY154" fmla="*/ 1957189 h 2236787"/>
                <a:gd name="connsiteX155" fmla="*/ 3223558 w 3644022"/>
                <a:gd name="connsiteY155" fmla="*/ 2096988 h 2236787"/>
                <a:gd name="connsiteX156" fmla="*/ 3083404 w 3644022"/>
                <a:gd name="connsiteY156" fmla="*/ 2236787 h 2236787"/>
                <a:gd name="connsiteX157" fmla="*/ 3083404 w 3644022"/>
                <a:gd name="connsiteY157" fmla="*/ 2096988 h 2236787"/>
                <a:gd name="connsiteX158" fmla="*/ 3223558 w 3644022"/>
                <a:gd name="connsiteY158" fmla="*/ 2096988 h 2236787"/>
                <a:gd name="connsiteX159" fmla="*/ 3223558 w 3644022"/>
                <a:gd name="connsiteY159" fmla="*/ 2236787 h 2236787"/>
                <a:gd name="connsiteX160" fmla="*/ 2943249 w 3644022"/>
                <a:gd name="connsiteY160" fmla="*/ 838794 h 2236787"/>
                <a:gd name="connsiteX161" fmla="*/ 2943249 w 3644022"/>
                <a:gd name="connsiteY161" fmla="*/ 698995 h 2236787"/>
                <a:gd name="connsiteX162" fmla="*/ 2943249 w 3644022"/>
                <a:gd name="connsiteY162" fmla="*/ 559196 h 2236787"/>
                <a:gd name="connsiteX163" fmla="*/ 2943249 w 3644022"/>
                <a:gd name="connsiteY163" fmla="*/ 419397 h 2236787"/>
                <a:gd name="connsiteX164" fmla="*/ 2943249 w 3644022"/>
                <a:gd name="connsiteY164" fmla="*/ 279598 h 2236787"/>
                <a:gd name="connsiteX165" fmla="*/ 2943249 w 3644022"/>
                <a:gd name="connsiteY165" fmla="*/ 139799 h 2236787"/>
                <a:gd name="connsiteX166" fmla="*/ 2943249 w 3644022"/>
                <a:gd name="connsiteY166" fmla="*/ 0 h 2236787"/>
                <a:gd name="connsiteX167" fmla="*/ 3083403 w 3644022"/>
                <a:gd name="connsiteY167" fmla="*/ 0 h 2236787"/>
                <a:gd name="connsiteX168" fmla="*/ 3083403 w 3644022"/>
                <a:gd name="connsiteY168" fmla="*/ 139799 h 2236787"/>
                <a:gd name="connsiteX169" fmla="*/ 3083403 w 3644022"/>
                <a:gd name="connsiteY169" fmla="*/ 279598 h 2236787"/>
                <a:gd name="connsiteX170" fmla="*/ 3083403 w 3644022"/>
                <a:gd name="connsiteY170" fmla="*/ 419397 h 2236787"/>
                <a:gd name="connsiteX171" fmla="*/ 3083403 w 3644022"/>
                <a:gd name="connsiteY171" fmla="*/ 559196 h 2236787"/>
                <a:gd name="connsiteX172" fmla="*/ 3083403 w 3644022"/>
                <a:gd name="connsiteY172" fmla="*/ 698995 h 2236787"/>
                <a:gd name="connsiteX173" fmla="*/ 3083403 w 3644022"/>
                <a:gd name="connsiteY173" fmla="*/ 838794 h 2236787"/>
                <a:gd name="connsiteX174" fmla="*/ 2943249 w 3644022"/>
                <a:gd name="connsiteY174" fmla="*/ 1258188 h 2236787"/>
                <a:gd name="connsiteX175" fmla="*/ 2943249 w 3644022"/>
                <a:gd name="connsiteY175" fmla="*/ 1118393 h 2236787"/>
                <a:gd name="connsiteX176" fmla="*/ 2943249 w 3644022"/>
                <a:gd name="connsiteY176" fmla="*/ 978594 h 2236787"/>
                <a:gd name="connsiteX177" fmla="*/ 2943249 w 3644022"/>
                <a:gd name="connsiteY177" fmla="*/ 838795 h 2236787"/>
                <a:gd name="connsiteX178" fmla="*/ 3083403 w 3644022"/>
                <a:gd name="connsiteY178" fmla="*/ 838795 h 2236787"/>
                <a:gd name="connsiteX179" fmla="*/ 3083403 w 3644022"/>
                <a:gd name="connsiteY179" fmla="*/ 978594 h 2236787"/>
                <a:gd name="connsiteX180" fmla="*/ 3083403 w 3644022"/>
                <a:gd name="connsiteY180" fmla="*/ 1118393 h 2236787"/>
                <a:gd name="connsiteX181" fmla="*/ 3083403 w 3644022"/>
                <a:gd name="connsiteY181" fmla="*/ 1258188 h 2236787"/>
                <a:gd name="connsiteX182" fmla="*/ 2943249 w 3644022"/>
                <a:gd name="connsiteY182" fmla="*/ 1397988 h 2236787"/>
                <a:gd name="connsiteX183" fmla="*/ 2943249 w 3644022"/>
                <a:gd name="connsiteY183" fmla="*/ 1258189 h 2236787"/>
                <a:gd name="connsiteX184" fmla="*/ 3083403 w 3644022"/>
                <a:gd name="connsiteY184" fmla="*/ 1258189 h 2236787"/>
                <a:gd name="connsiteX185" fmla="*/ 3083403 w 3644022"/>
                <a:gd name="connsiteY185" fmla="*/ 1397988 h 2236787"/>
                <a:gd name="connsiteX186" fmla="*/ 2943249 w 3644022"/>
                <a:gd name="connsiteY186" fmla="*/ 1537789 h 2236787"/>
                <a:gd name="connsiteX187" fmla="*/ 2943249 w 3644022"/>
                <a:gd name="connsiteY187" fmla="*/ 1397990 h 2236787"/>
                <a:gd name="connsiteX188" fmla="*/ 3083403 w 3644022"/>
                <a:gd name="connsiteY188" fmla="*/ 1397990 h 2236787"/>
                <a:gd name="connsiteX189" fmla="*/ 3083403 w 3644022"/>
                <a:gd name="connsiteY189" fmla="*/ 1537789 h 2236787"/>
                <a:gd name="connsiteX190" fmla="*/ 2943249 w 3644022"/>
                <a:gd name="connsiteY190" fmla="*/ 1677589 h 2236787"/>
                <a:gd name="connsiteX191" fmla="*/ 2943249 w 3644022"/>
                <a:gd name="connsiteY191" fmla="*/ 1537789 h 2236787"/>
                <a:gd name="connsiteX192" fmla="*/ 3083403 w 3644022"/>
                <a:gd name="connsiteY192" fmla="*/ 1537789 h 2236787"/>
                <a:gd name="connsiteX193" fmla="*/ 3083403 w 3644022"/>
                <a:gd name="connsiteY193" fmla="*/ 1677589 h 2236787"/>
                <a:gd name="connsiteX194" fmla="*/ 2943249 w 3644022"/>
                <a:gd name="connsiteY194" fmla="*/ 1817388 h 2236787"/>
                <a:gd name="connsiteX195" fmla="*/ 2943249 w 3644022"/>
                <a:gd name="connsiteY195" fmla="*/ 1677589 h 2236787"/>
                <a:gd name="connsiteX196" fmla="*/ 3083403 w 3644022"/>
                <a:gd name="connsiteY196" fmla="*/ 1677589 h 2236787"/>
                <a:gd name="connsiteX197" fmla="*/ 3083403 w 3644022"/>
                <a:gd name="connsiteY197" fmla="*/ 1817388 h 2236787"/>
                <a:gd name="connsiteX198" fmla="*/ 2943249 w 3644022"/>
                <a:gd name="connsiteY198" fmla="*/ 1957187 h 2236787"/>
                <a:gd name="connsiteX199" fmla="*/ 2943249 w 3644022"/>
                <a:gd name="connsiteY199" fmla="*/ 1817388 h 2236787"/>
                <a:gd name="connsiteX200" fmla="*/ 3083403 w 3644022"/>
                <a:gd name="connsiteY200" fmla="*/ 1817388 h 2236787"/>
                <a:gd name="connsiteX201" fmla="*/ 3083403 w 3644022"/>
                <a:gd name="connsiteY201" fmla="*/ 1957187 h 2236787"/>
                <a:gd name="connsiteX202" fmla="*/ 2943249 w 3644022"/>
                <a:gd name="connsiteY202" fmla="*/ 2096988 h 2236787"/>
                <a:gd name="connsiteX203" fmla="*/ 2943249 w 3644022"/>
                <a:gd name="connsiteY203" fmla="*/ 1957189 h 2236787"/>
                <a:gd name="connsiteX204" fmla="*/ 3083403 w 3644022"/>
                <a:gd name="connsiteY204" fmla="*/ 1957189 h 2236787"/>
                <a:gd name="connsiteX205" fmla="*/ 3083403 w 3644022"/>
                <a:gd name="connsiteY205" fmla="*/ 2096988 h 2236787"/>
                <a:gd name="connsiteX206" fmla="*/ 2803094 w 3644022"/>
                <a:gd name="connsiteY206" fmla="*/ 1677589 h 2236787"/>
                <a:gd name="connsiteX207" fmla="*/ 2803094 w 3644022"/>
                <a:gd name="connsiteY207" fmla="*/ 1537789 h 2236787"/>
                <a:gd name="connsiteX208" fmla="*/ 2943248 w 3644022"/>
                <a:gd name="connsiteY208" fmla="*/ 1537789 h 2236787"/>
                <a:gd name="connsiteX209" fmla="*/ 2943248 w 3644022"/>
                <a:gd name="connsiteY209" fmla="*/ 1677589 h 2236787"/>
                <a:gd name="connsiteX210" fmla="*/ 2803094 w 3644022"/>
                <a:gd name="connsiteY210" fmla="*/ 1817388 h 2236787"/>
                <a:gd name="connsiteX211" fmla="*/ 2803094 w 3644022"/>
                <a:gd name="connsiteY211" fmla="*/ 1677589 h 2236787"/>
                <a:gd name="connsiteX212" fmla="*/ 2943248 w 3644022"/>
                <a:gd name="connsiteY212" fmla="*/ 1677589 h 2236787"/>
                <a:gd name="connsiteX213" fmla="*/ 2943248 w 3644022"/>
                <a:gd name="connsiteY213" fmla="*/ 1817388 h 2236787"/>
                <a:gd name="connsiteX214" fmla="*/ 2662940 w 3644022"/>
                <a:gd name="connsiteY214" fmla="*/ 838794 h 2236787"/>
                <a:gd name="connsiteX215" fmla="*/ 2662940 w 3644022"/>
                <a:gd name="connsiteY215" fmla="*/ 698995 h 2236787"/>
                <a:gd name="connsiteX216" fmla="*/ 2662940 w 3644022"/>
                <a:gd name="connsiteY216" fmla="*/ 559196 h 2236787"/>
                <a:gd name="connsiteX217" fmla="*/ 2662940 w 3644022"/>
                <a:gd name="connsiteY217" fmla="*/ 419397 h 2236787"/>
                <a:gd name="connsiteX218" fmla="*/ 2662940 w 3644022"/>
                <a:gd name="connsiteY218" fmla="*/ 279598 h 2236787"/>
                <a:gd name="connsiteX219" fmla="*/ 2662940 w 3644022"/>
                <a:gd name="connsiteY219" fmla="*/ 139799 h 2236787"/>
                <a:gd name="connsiteX220" fmla="*/ 2662940 w 3644022"/>
                <a:gd name="connsiteY220" fmla="*/ 0 h 2236787"/>
                <a:gd name="connsiteX221" fmla="*/ 2803094 w 3644022"/>
                <a:gd name="connsiteY221" fmla="*/ 0 h 2236787"/>
                <a:gd name="connsiteX222" fmla="*/ 2943248 w 3644022"/>
                <a:gd name="connsiteY222" fmla="*/ 0 h 2236787"/>
                <a:gd name="connsiteX223" fmla="*/ 2943248 w 3644022"/>
                <a:gd name="connsiteY223" fmla="*/ 139799 h 2236787"/>
                <a:gd name="connsiteX224" fmla="*/ 2943248 w 3644022"/>
                <a:gd name="connsiteY224" fmla="*/ 279598 h 2236787"/>
                <a:gd name="connsiteX225" fmla="*/ 2943248 w 3644022"/>
                <a:gd name="connsiteY225" fmla="*/ 419397 h 2236787"/>
                <a:gd name="connsiteX226" fmla="*/ 2943248 w 3644022"/>
                <a:gd name="connsiteY226" fmla="*/ 559196 h 2236787"/>
                <a:gd name="connsiteX227" fmla="*/ 2943248 w 3644022"/>
                <a:gd name="connsiteY227" fmla="*/ 698995 h 2236787"/>
                <a:gd name="connsiteX228" fmla="*/ 2943248 w 3644022"/>
                <a:gd name="connsiteY228" fmla="*/ 838794 h 2236787"/>
                <a:gd name="connsiteX229" fmla="*/ 2803094 w 3644022"/>
                <a:gd name="connsiteY229" fmla="*/ 838794 h 2236787"/>
                <a:gd name="connsiteX230" fmla="*/ 2662940 w 3644022"/>
                <a:gd name="connsiteY230" fmla="*/ 1258188 h 2236787"/>
                <a:gd name="connsiteX231" fmla="*/ 2662940 w 3644022"/>
                <a:gd name="connsiteY231" fmla="*/ 1118393 h 2236787"/>
                <a:gd name="connsiteX232" fmla="*/ 2662940 w 3644022"/>
                <a:gd name="connsiteY232" fmla="*/ 978594 h 2236787"/>
                <a:gd name="connsiteX233" fmla="*/ 2662940 w 3644022"/>
                <a:gd name="connsiteY233" fmla="*/ 838795 h 2236787"/>
                <a:gd name="connsiteX234" fmla="*/ 2803094 w 3644022"/>
                <a:gd name="connsiteY234" fmla="*/ 838795 h 2236787"/>
                <a:gd name="connsiteX235" fmla="*/ 2943248 w 3644022"/>
                <a:gd name="connsiteY235" fmla="*/ 838795 h 2236787"/>
                <a:gd name="connsiteX236" fmla="*/ 2943248 w 3644022"/>
                <a:gd name="connsiteY236" fmla="*/ 978594 h 2236787"/>
                <a:gd name="connsiteX237" fmla="*/ 2943248 w 3644022"/>
                <a:gd name="connsiteY237" fmla="*/ 1118393 h 2236787"/>
                <a:gd name="connsiteX238" fmla="*/ 2943248 w 3644022"/>
                <a:gd name="connsiteY238" fmla="*/ 1258188 h 2236787"/>
                <a:gd name="connsiteX239" fmla="*/ 2803094 w 3644022"/>
                <a:gd name="connsiteY239" fmla="*/ 1258188 h 2236787"/>
                <a:gd name="connsiteX240" fmla="*/ 2662940 w 3644022"/>
                <a:gd name="connsiteY240" fmla="*/ 1397988 h 2236787"/>
                <a:gd name="connsiteX241" fmla="*/ 2662940 w 3644022"/>
                <a:gd name="connsiteY241" fmla="*/ 1258189 h 2236787"/>
                <a:gd name="connsiteX242" fmla="*/ 2803094 w 3644022"/>
                <a:gd name="connsiteY242" fmla="*/ 1258189 h 2236787"/>
                <a:gd name="connsiteX243" fmla="*/ 2943248 w 3644022"/>
                <a:gd name="connsiteY243" fmla="*/ 1258189 h 2236787"/>
                <a:gd name="connsiteX244" fmla="*/ 2943248 w 3644022"/>
                <a:gd name="connsiteY244" fmla="*/ 1397988 h 2236787"/>
                <a:gd name="connsiteX245" fmla="*/ 2803094 w 3644022"/>
                <a:gd name="connsiteY245" fmla="*/ 1397988 h 2236787"/>
                <a:gd name="connsiteX246" fmla="*/ 2662940 w 3644022"/>
                <a:gd name="connsiteY246" fmla="*/ 1537789 h 2236787"/>
                <a:gd name="connsiteX247" fmla="*/ 2662940 w 3644022"/>
                <a:gd name="connsiteY247" fmla="*/ 1397990 h 2236787"/>
                <a:gd name="connsiteX248" fmla="*/ 2803094 w 3644022"/>
                <a:gd name="connsiteY248" fmla="*/ 1397990 h 2236787"/>
                <a:gd name="connsiteX249" fmla="*/ 2943248 w 3644022"/>
                <a:gd name="connsiteY249" fmla="*/ 1397990 h 2236787"/>
                <a:gd name="connsiteX250" fmla="*/ 2943248 w 3644022"/>
                <a:gd name="connsiteY250" fmla="*/ 1537789 h 2236787"/>
                <a:gd name="connsiteX251" fmla="*/ 2803094 w 3644022"/>
                <a:gd name="connsiteY251" fmla="*/ 1537789 h 2236787"/>
                <a:gd name="connsiteX252" fmla="*/ 2522785 w 3644022"/>
                <a:gd name="connsiteY252" fmla="*/ 838794 h 2236787"/>
                <a:gd name="connsiteX253" fmla="*/ 2522785 w 3644022"/>
                <a:gd name="connsiteY253" fmla="*/ 698995 h 2236787"/>
                <a:gd name="connsiteX254" fmla="*/ 2522785 w 3644022"/>
                <a:gd name="connsiteY254" fmla="*/ 559196 h 2236787"/>
                <a:gd name="connsiteX255" fmla="*/ 2522785 w 3644022"/>
                <a:gd name="connsiteY255" fmla="*/ 419397 h 2236787"/>
                <a:gd name="connsiteX256" fmla="*/ 2522785 w 3644022"/>
                <a:gd name="connsiteY256" fmla="*/ 279598 h 2236787"/>
                <a:gd name="connsiteX257" fmla="*/ 2522785 w 3644022"/>
                <a:gd name="connsiteY257" fmla="*/ 139799 h 2236787"/>
                <a:gd name="connsiteX258" fmla="*/ 2522785 w 3644022"/>
                <a:gd name="connsiteY258" fmla="*/ 0 h 2236787"/>
                <a:gd name="connsiteX259" fmla="*/ 2662939 w 3644022"/>
                <a:gd name="connsiteY259" fmla="*/ 0 h 2236787"/>
                <a:gd name="connsiteX260" fmla="*/ 2662939 w 3644022"/>
                <a:gd name="connsiteY260" fmla="*/ 139799 h 2236787"/>
                <a:gd name="connsiteX261" fmla="*/ 2662939 w 3644022"/>
                <a:gd name="connsiteY261" fmla="*/ 279598 h 2236787"/>
                <a:gd name="connsiteX262" fmla="*/ 2662939 w 3644022"/>
                <a:gd name="connsiteY262" fmla="*/ 419397 h 2236787"/>
                <a:gd name="connsiteX263" fmla="*/ 2662939 w 3644022"/>
                <a:gd name="connsiteY263" fmla="*/ 559196 h 2236787"/>
                <a:gd name="connsiteX264" fmla="*/ 2662939 w 3644022"/>
                <a:gd name="connsiteY264" fmla="*/ 698995 h 2236787"/>
                <a:gd name="connsiteX265" fmla="*/ 2662939 w 3644022"/>
                <a:gd name="connsiteY265" fmla="*/ 838794 h 2236787"/>
                <a:gd name="connsiteX266" fmla="*/ 2522785 w 3644022"/>
                <a:gd name="connsiteY266" fmla="*/ 1258188 h 2236787"/>
                <a:gd name="connsiteX267" fmla="*/ 2522785 w 3644022"/>
                <a:gd name="connsiteY267" fmla="*/ 1118393 h 2236787"/>
                <a:gd name="connsiteX268" fmla="*/ 2522785 w 3644022"/>
                <a:gd name="connsiteY268" fmla="*/ 978594 h 2236787"/>
                <a:gd name="connsiteX269" fmla="*/ 2522785 w 3644022"/>
                <a:gd name="connsiteY269" fmla="*/ 838795 h 2236787"/>
                <a:gd name="connsiteX270" fmla="*/ 2662939 w 3644022"/>
                <a:gd name="connsiteY270" fmla="*/ 838795 h 2236787"/>
                <a:gd name="connsiteX271" fmla="*/ 2662939 w 3644022"/>
                <a:gd name="connsiteY271" fmla="*/ 978594 h 2236787"/>
                <a:gd name="connsiteX272" fmla="*/ 2662939 w 3644022"/>
                <a:gd name="connsiteY272" fmla="*/ 1118393 h 2236787"/>
                <a:gd name="connsiteX273" fmla="*/ 2662939 w 3644022"/>
                <a:gd name="connsiteY273" fmla="*/ 1258188 h 2236787"/>
                <a:gd name="connsiteX274" fmla="*/ 2522785 w 3644022"/>
                <a:gd name="connsiteY274" fmla="*/ 1397988 h 2236787"/>
                <a:gd name="connsiteX275" fmla="*/ 2522785 w 3644022"/>
                <a:gd name="connsiteY275" fmla="*/ 1258189 h 2236787"/>
                <a:gd name="connsiteX276" fmla="*/ 2662939 w 3644022"/>
                <a:gd name="connsiteY276" fmla="*/ 1258189 h 2236787"/>
                <a:gd name="connsiteX277" fmla="*/ 2662939 w 3644022"/>
                <a:gd name="connsiteY277" fmla="*/ 1397988 h 2236787"/>
                <a:gd name="connsiteX278" fmla="*/ 2382630 w 3644022"/>
                <a:gd name="connsiteY278" fmla="*/ 838794 h 2236787"/>
                <a:gd name="connsiteX279" fmla="*/ 2382630 w 3644022"/>
                <a:gd name="connsiteY279" fmla="*/ 698995 h 2236787"/>
                <a:gd name="connsiteX280" fmla="*/ 2382630 w 3644022"/>
                <a:gd name="connsiteY280" fmla="*/ 559196 h 2236787"/>
                <a:gd name="connsiteX281" fmla="*/ 2382630 w 3644022"/>
                <a:gd name="connsiteY281" fmla="*/ 419397 h 2236787"/>
                <a:gd name="connsiteX282" fmla="*/ 2382630 w 3644022"/>
                <a:gd name="connsiteY282" fmla="*/ 279598 h 2236787"/>
                <a:gd name="connsiteX283" fmla="*/ 2382630 w 3644022"/>
                <a:gd name="connsiteY283" fmla="*/ 139799 h 2236787"/>
                <a:gd name="connsiteX284" fmla="*/ 2522784 w 3644022"/>
                <a:gd name="connsiteY284" fmla="*/ 139799 h 2236787"/>
                <a:gd name="connsiteX285" fmla="*/ 2522784 w 3644022"/>
                <a:gd name="connsiteY285" fmla="*/ 279598 h 2236787"/>
                <a:gd name="connsiteX286" fmla="*/ 2522784 w 3644022"/>
                <a:gd name="connsiteY286" fmla="*/ 419397 h 2236787"/>
                <a:gd name="connsiteX287" fmla="*/ 2522784 w 3644022"/>
                <a:gd name="connsiteY287" fmla="*/ 559196 h 2236787"/>
                <a:gd name="connsiteX288" fmla="*/ 2522784 w 3644022"/>
                <a:gd name="connsiteY288" fmla="*/ 698995 h 2236787"/>
                <a:gd name="connsiteX289" fmla="*/ 2522784 w 3644022"/>
                <a:gd name="connsiteY289" fmla="*/ 838794 h 2236787"/>
                <a:gd name="connsiteX290" fmla="*/ 2382630 w 3644022"/>
                <a:gd name="connsiteY290" fmla="*/ 1258188 h 2236787"/>
                <a:gd name="connsiteX291" fmla="*/ 2382630 w 3644022"/>
                <a:gd name="connsiteY291" fmla="*/ 1118393 h 2236787"/>
                <a:gd name="connsiteX292" fmla="*/ 2382630 w 3644022"/>
                <a:gd name="connsiteY292" fmla="*/ 978594 h 2236787"/>
                <a:gd name="connsiteX293" fmla="*/ 2382630 w 3644022"/>
                <a:gd name="connsiteY293" fmla="*/ 838795 h 2236787"/>
                <a:gd name="connsiteX294" fmla="*/ 2522784 w 3644022"/>
                <a:gd name="connsiteY294" fmla="*/ 838795 h 2236787"/>
                <a:gd name="connsiteX295" fmla="*/ 2522784 w 3644022"/>
                <a:gd name="connsiteY295" fmla="*/ 978594 h 2236787"/>
                <a:gd name="connsiteX296" fmla="*/ 2522784 w 3644022"/>
                <a:gd name="connsiteY296" fmla="*/ 1118393 h 2236787"/>
                <a:gd name="connsiteX297" fmla="*/ 2522784 w 3644022"/>
                <a:gd name="connsiteY297" fmla="*/ 1258188 h 2236787"/>
                <a:gd name="connsiteX298" fmla="*/ 2102321 w 3644022"/>
                <a:gd name="connsiteY298" fmla="*/ 838794 h 2236787"/>
                <a:gd name="connsiteX299" fmla="*/ 2102321 w 3644022"/>
                <a:gd name="connsiteY299" fmla="*/ 698995 h 2236787"/>
                <a:gd name="connsiteX300" fmla="*/ 2102321 w 3644022"/>
                <a:gd name="connsiteY300" fmla="*/ 559196 h 2236787"/>
                <a:gd name="connsiteX301" fmla="*/ 2102321 w 3644022"/>
                <a:gd name="connsiteY301" fmla="*/ 419397 h 2236787"/>
                <a:gd name="connsiteX302" fmla="*/ 2102321 w 3644022"/>
                <a:gd name="connsiteY302" fmla="*/ 279598 h 2236787"/>
                <a:gd name="connsiteX303" fmla="*/ 2102321 w 3644022"/>
                <a:gd name="connsiteY303" fmla="*/ 139799 h 2236787"/>
                <a:gd name="connsiteX304" fmla="*/ 2242475 w 3644022"/>
                <a:gd name="connsiteY304" fmla="*/ 139799 h 2236787"/>
                <a:gd name="connsiteX305" fmla="*/ 2382629 w 3644022"/>
                <a:gd name="connsiteY305" fmla="*/ 139799 h 2236787"/>
                <a:gd name="connsiteX306" fmla="*/ 2382629 w 3644022"/>
                <a:gd name="connsiteY306" fmla="*/ 279598 h 2236787"/>
                <a:gd name="connsiteX307" fmla="*/ 2382629 w 3644022"/>
                <a:gd name="connsiteY307" fmla="*/ 419397 h 2236787"/>
                <a:gd name="connsiteX308" fmla="*/ 2382629 w 3644022"/>
                <a:gd name="connsiteY308" fmla="*/ 559196 h 2236787"/>
                <a:gd name="connsiteX309" fmla="*/ 2382629 w 3644022"/>
                <a:gd name="connsiteY309" fmla="*/ 698995 h 2236787"/>
                <a:gd name="connsiteX310" fmla="*/ 2382629 w 3644022"/>
                <a:gd name="connsiteY310" fmla="*/ 838794 h 2236787"/>
                <a:gd name="connsiteX311" fmla="*/ 2242475 w 3644022"/>
                <a:gd name="connsiteY311" fmla="*/ 838794 h 2236787"/>
                <a:gd name="connsiteX312" fmla="*/ 2102321 w 3644022"/>
                <a:gd name="connsiteY312" fmla="*/ 1258188 h 2236787"/>
                <a:gd name="connsiteX313" fmla="*/ 2102321 w 3644022"/>
                <a:gd name="connsiteY313" fmla="*/ 1118393 h 2236787"/>
                <a:gd name="connsiteX314" fmla="*/ 2102321 w 3644022"/>
                <a:gd name="connsiteY314" fmla="*/ 978594 h 2236787"/>
                <a:gd name="connsiteX315" fmla="*/ 2102321 w 3644022"/>
                <a:gd name="connsiteY315" fmla="*/ 838795 h 2236787"/>
                <a:gd name="connsiteX316" fmla="*/ 2242475 w 3644022"/>
                <a:gd name="connsiteY316" fmla="*/ 838795 h 2236787"/>
                <a:gd name="connsiteX317" fmla="*/ 2382629 w 3644022"/>
                <a:gd name="connsiteY317" fmla="*/ 838795 h 2236787"/>
                <a:gd name="connsiteX318" fmla="*/ 2382629 w 3644022"/>
                <a:gd name="connsiteY318" fmla="*/ 978594 h 2236787"/>
                <a:gd name="connsiteX319" fmla="*/ 2382629 w 3644022"/>
                <a:gd name="connsiteY319" fmla="*/ 1118393 h 2236787"/>
                <a:gd name="connsiteX320" fmla="*/ 2382629 w 3644022"/>
                <a:gd name="connsiteY320" fmla="*/ 1258188 h 2236787"/>
                <a:gd name="connsiteX321" fmla="*/ 2242475 w 3644022"/>
                <a:gd name="connsiteY321" fmla="*/ 1258188 h 2236787"/>
                <a:gd name="connsiteX322" fmla="*/ 2242475 w 3644022"/>
                <a:gd name="connsiteY322" fmla="*/ 1258188 h 2236787"/>
                <a:gd name="connsiteX323" fmla="*/ 1962166 w 3644022"/>
                <a:gd name="connsiteY323" fmla="*/ 838794 h 2236787"/>
                <a:gd name="connsiteX324" fmla="*/ 1962166 w 3644022"/>
                <a:gd name="connsiteY324" fmla="*/ 698995 h 2236787"/>
                <a:gd name="connsiteX325" fmla="*/ 1962166 w 3644022"/>
                <a:gd name="connsiteY325" fmla="*/ 559196 h 2236787"/>
                <a:gd name="connsiteX326" fmla="*/ 1962166 w 3644022"/>
                <a:gd name="connsiteY326" fmla="*/ 419397 h 2236787"/>
                <a:gd name="connsiteX327" fmla="*/ 1962166 w 3644022"/>
                <a:gd name="connsiteY327" fmla="*/ 279598 h 2236787"/>
                <a:gd name="connsiteX328" fmla="*/ 1962166 w 3644022"/>
                <a:gd name="connsiteY328" fmla="*/ 139799 h 2236787"/>
                <a:gd name="connsiteX329" fmla="*/ 2102320 w 3644022"/>
                <a:gd name="connsiteY329" fmla="*/ 139799 h 2236787"/>
                <a:gd name="connsiteX330" fmla="*/ 2102320 w 3644022"/>
                <a:gd name="connsiteY330" fmla="*/ 279598 h 2236787"/>
                <a:gd name="connsiteX331" fmla="*/ 2102320 w 3644022"/>
                <a:gd name="connsiteY331" fmla="*/ 419397 h 2236787"/>
                <a:gd name="connsiteX332" fmla="*/ 2102320 w 3644022"/>
                <a:gd name="connsiteY332" fmla="*/ 559196 h 2236787"/>
                <a:gd name="connsiteX333" fmla="*/ 2102320 w 3644022"/>
                <a:gd name="connsiteY333" fmla="*/ 698995 h 2236787"/>
                <a:gd name="connsiteX334" fmla="*/ 2102320 w 3644022"/>
                <a:gd name="connsiteY334" fmla="*/ 838794 h 2236787"/>
                <a:gd name="connsiteX335" fmla="*/ 1962166 w 3644022"/>
                <a:gd name="connsiteY335" fmla="*/ 1258188 h 2236787"/>
                <a:gd name="connsiteX336" fmla="*/ 1962166 w 3644022"/>
                <a:gd name="connsiteY336" fmla="*/ 1118393 h 2236787"/>
                <a:gd name="connsiteX337" fmla="*/ 1962166 w 3644022"/>
                <a:gd name="connsiteY337" fmla="*/ 978594 h 2236787"/>
                <a:gd name="connsiteX338" fmla="*/ 1962166 w 3644022"/>
                <a:gd name="connsiteY338" fmla="*/ 838795 h 2236787"/>
                <a:gd name="connsiteX339" fmla="*/ 2102320 w 3644022"/>
                <a:gd name="connsiteY339" fmla="*/ 838795 h 2236787"/>
                <a:gd name="connsiteX340" fmla="*/ 2102320 w 3644022"/>
                <a:gd name="connsiteY340" fmla="*/ 978594 h 2236787"/>
                <a:gd name="connsiteX341" fmla="*/ 2102320 w 3644022"/>
                <a:gd name="connsiteY341" fmla="*/ 1118393 h 2236787"/>
                <a:gd name="connsiteX342" fmla="*/ 2102320 w 3644022"/>
                <a:gd name="connsiteY342" fmla="*/ 1258188 h 2236787"/>
                <a:gd name="connsiteX343" fmla="*/ 1962166 w 3644022"/>
                <a:gd name="connsiteY343" fmla="*/ 1397988 h 2236787"/>
                <a:gd name="connsiteX344" fmla="*/ 1962166 w 3644022"/>
                <a:gd name="connsiteY344" fmla="*/ 1258189 h 2236787"/>
                <a:gd name="connsiteX345" fmla="*/ 2102320 w 3644022"/>
                <a:gd name="connsiteY345" fmla="*/ 1258189 h 2236787"/>
                <a:gd name="connsiteX346" fmla="*/ 2102320 w 3644022"/>
                <a:gd name="connsiteY346" fmla="*/ 1397988 h 2236787"/>
                <a:gd name="connsiteX347" fmla="*/ 1681857 w 3644022"/>
                <a:gd name="connsiteY347" fmla="*/ 838794 h 2236787"/>
                <a:gd name="connsiteX348" fmla="*/ 1681857 w 3644022"/>
                <a:gd name="connsiteY348" fmla="*/ 698995 h 2236787"/>
                <a:gd name="connsiteX349" fmla="*/ 1681857 w 3644022"/>
                <a:gd name="connsiteY349" fmla="*/ 559196 h 2236787"/>
                <a:gd name="connsiteX350" fmla="*/ 1681857 w 3644022"/>
                <a:gd name="connsiteY350" fmla="*/ 419397 h 2236787"/>
                <a:gd name="connsiteX351" fmla="*/ 1681857 w 3644022"/>
                <a:gd name="connsiteY351" fmla="*/ 279598 h 2236787"/>
                <a:gd name="connsiteX352" fmla="*/ 1681857 w 3644022"/>
                <a:gd name="connsiteY352" fmla="*/ 139799 h 2236787"/>
                <a:gd name="connsiteX353" fmla="*/ 1822011 w 3644022"/>
                <a:gd name="connsiteY353" fmla="*/ 139799 h 2236787"/>
                <a:gd name="connsiteX354" fmla="*/ 1962165 w 3644022"/>
                <a:gd name="connsiteY354" fmla="*/ 139799 h 2236787"/>
                <a:gd name="connsiteX355" fmla="*/ 1962165 w 3644022"/>
                <a:gd name="connsiteY355" fmla="*/ 279598 h 2236787"/>
                <a:gd name="connsiteX356" fmla="*/ 1962165 w 3644022"/>
                <a:gd name="connsiteY356" fmla="*/ 419397 h 2236787"/>
                <a:gd name="connsiteX357" fmla="*/ 1962165 w 3644022"/>
                <a:gd name="connsiteY357" fmla="*/ 559196 h 2236787"/>
                <a:gd name="connsiteX358" fmla="*/ 1962165 w 3644022"/>
                <a:gd name="connsiteY358" fmla="*/ 698995 h 2236787"/>
                <a:gd name="connsiteX359" fmla="*/ 1962165 w 3644022"/>
                <a:gd name="connsiteY359" fmla="*/ 838794 h 2236787"/>
                <a:gd name="connsiteX360" fmla="*/ 1822011 w 3644022"/>
                <a:gd name="connsiteY360" fmla="*/ 838794 h 2236787"/>
                <a:gd name="connsiteX361" fmla="*/ 1681857 w 3644022"/>
                <a:gd name="connsiteY361" fmla="*/ 1258188 h 2236787"/>
                <a:gd name="connsiteX362" fmla="*/ 1681857 w 3644022"/>
                <a:gd name="connsiteY362" fmla="*/ 1118393 h 2236787"/>
                <a:gd name="connsiteX363" fmla="*/ 1681857 w 3644022"/>
                <a:gd name="connsiteY363" fmla="*/ 978594 h 2236787"/>
                <a:gd name="connsiteX364" fmla="*/ 1681857 w 3644022"/>
                <a:gd name="connsiteY364" fmla="*/ 838795 h 2236787"/>
                <a:gd name="connsiteX365" fmla="*/ 1822011 w 3644022"/>
                <a:gd name="connsiteY365" fmla="*/ 838795 h 2236787"/>
                <a:gd name="connsiteX366" fmla="*/ 1962165 w 3644022"/>
                <a:gd name="connsiteY366" fmla="*/ 838795 h 2236787"/>
                <a:gd name="connsiteX367" fmla="*/ 1962165 w 3644022"/>
                <a:gd name="connsiteY367" fmla="*/ 978594 h 2236787"/>
                <a:gd name="connsiteX368" fmla="*/ 1962165 w 3644022"/>
                <a:gd name="connsiteY368" fmla="*/ 1118393 h 2236787"/>
                <a:gd name="connsiteX369" fmla="*/ 1962165 w 3644022"/>
                <a:gd name="connsiteY369" fmla="*/ 1258188 h 2236787"/>
                <a:gd name="connsiteX370" fmla="*/ 1822011 w 3644022"/>
                <a:gd name="connsiteY370" fmla="*/ 1258188 h 2236787"/>
                <a:gd name="connsiteX371" fmla="*/ 1681857 w 3644022"/>
                <a:gd name="connsiteY371" fmla="*/ 1397988 h 2236787"/>
                <a:gd name="connsiteX372" fmla="*/ 1681857 w 3644022"/>
                <a:gd name="connsiteY372" fmla="*/ 1258189 h 2236787"/>
                <a:gd name="connsiteX373" fmla="*/ 1822011 w 3644022"/>
                <a:gd name="connsiteY373" fmla="*/ 1258189 h 2236787"/>
                <a:gd name="connsiteX374" fmla="*/ 1822011 w 3644022"/>
                <a:gd name="connsiteY374" fmla="*/ 1258189 h 2236787"/>
                <a:gd name="connsiteX375" fmla="*/ 1962165 w 3644022"/>
                <a:gd name="connsiteY375" fmla="*/ 1258189 h 2236787"/>
                <a:gd name="connsiteX376" fmla="*/ 1962165 w 3644022"/>
                <a:gd name="connsiteY376" fmla="*/ 1397988 h 2236787"/>
                <a:gd name="connsiteX377" fmla="*/ 1822011 w 3644022"/>
                <a:gd name="connsiteY377" fmla="*/ 1397988 h 2236787"/>
                <a:gd name="connsiteX378" fmla="*/ 1681857 w 3644022"/>
                <a:gd name="connsiteY378" fmla="*/ 1537789 h 2236787"/>
                <a:gd name="connsiteX379" fmla="*/ 1681857 w 3644022"/>
                <a:gd name="connsiteY379" fmla="*/ 1397990 h 2236787"/>
                <a:gd name="connsiteX380" fmla="*/ 1822011 w 3644022"/>
                <a:gd name="connsiteY380" fmla="*/ 1397990 h 2236787"/>
                <a:gd name="connsiteX381" fmla="*/ 1962165 w 3644022"/>
                <a:gd name="connsiteY381" fmla="*/ 1397990 h 2236787"/>
                <a:gd name="connsiteX382" fmla="*/ 1962165 w 3644022"/>
                <a:gd name="connsiteY382" fmla="*/ 1537789 h 2236787"/>
                <a:gd name="connsiteX383" fmla="*/ 1822011 w 3644022"/>
                <a:gd name="connsiteY383" fmla="*/ 1537789 h 2236787"/>
                <a:gd name="connsiteX384" fmla="*/ 1541702 w 3644022"/>
                <a:gd name="connsiteY384" fmla="*/ 838794 h 2236787"/>
                <a:gd name="connsiteX385" fmla="*/ 1541702 w 3644022"/>
                <a:gd name="connsiteY385" fmla="*/ 698995 h 2236787"/>
                <a:gd name="connsiteX386" fmla="*/ 1541702 w 3644022"/>
                <a:gd name="connsiteY386" fmla="*/ 559196 h 2236787"/>
                <a:gd name="connsiteX387" fmla="*/ 1541702 w 3644022"/>
                <a:gd name="connsiteY387" fmla="*/ 419397 h 2236787"/>
                <a:gd name="connsiteX388" fmla="*/ 1541702 w 3644022"/>
                <a:gd name="connsiteY388" fmla="*/ 279598 h 2236787"/>
                <a:gd name="connsiteX389" fmla="*/ 1541702 w 3644022"/>
                <a:gd name="connsiteY389" fmla="*/ 139799 h 2236787"/>
                <a:gd name="connsiteX390" fmla="*/ 1681856 w 3644022"/>
                <a:gd name="connsiteY390" fmla="*/ 139799 h 2236787"/>
                <a:gd name="connsiteX391" fmla="*/ 1681856 w 3644022"/>
                <a:gd name="connsiteY391" fmla="*/ 279598 h 2236787"/>
                <a:gd name="connsiteX392" fmla="*/ 1681856 w 3644022"/>
                <a:gd name="connsiteY392" fmla="*/ 419397 h 2236787"/>
                <a:gd name="connsiteX393" fmla="*/ 1681856 w 3644022"/>
                <a:gd name="connsiteY393" fmla="*/ 559196 h 2236787"/>
                <a:gd name="connsiteX394" fmla="*/ 1681856 w 3644022"/>
                <a:gd name="connsiteY394" fmla="*/ 698995 h 2236787"/>
                <a:gd name="connsiteX395" fmla="*/ 1681856 w 3644022"/>
                <a:gd name="connsiteY395" fmla="*/ 838794 h 2236787"/>
                <a:gd name="connsiteX396" fmla="*/ 1541702 w 3644022"/>
                <a:gd name="connsiteY396" fmla="*/ 1258188 h 2236787"/>
                <a:gd name="connsiteX397" fmla="*/ 1541702 w 3644022"/>
                <a:gd name="connsiteY397" fmla="*/ 1118393 h 2236787"/>
                <a:gd name="connsiteX398" fmla="*/ 1541702 w 3644022"/>
                <a:gd name="connsiteY398" fmla="*/ 978594 h 2236787"/>
                <a:gd name="connsiteX399" fmla="*/ 1541702 w 3644022"/>
                <a:gd name="connsiteY399" fmla="*/ 838795 h 2236787"/>
                <a:gd name="connsiteX400" fmla="*/ 1681856 w 3644022"/>
                <a:gd name="connsiteY400" fmla="*/ 838795 h 2236787"/>
                <a:gd name="connsiteX401" fmla="*/ 1681856 w 3644022"/>
                <a:gd name="connsiteY401" fmla="*/ 978594 h 2236787"/>
                <a:gd name="connsiteX402" fmla="*/ 1681856 w 3644022"/>
                <a:gd name="connsiteY402" fmla="*/ 1118393 h 2236787"/>
                <a:gd name="connsiteX403" fmla="*/ 1681856 w 3644022"/>
                <a:gd name="connsiteY403" fmla="*/ 1258188 h 2236787"/>
                <a:gd name="connsiteX404" fmla="*/ 1541702 w 3644022"/>
                <a:gd name="connsiteY404" fmla="*/ 1397988 h 2236787"/>
                <a:gd name="connsiteX405" fmla="*/ 1541702 w 3644022"/>
                <a:gd name="connsiteY405" fmla="*/ 1258189 h 2236787"/>
                <a:gd name="connsiteX406" fmla="*/ 1681856 w 3644022"/>
                <a:gd name="connsiteY406" fmla="*/ 1258189 h 2236787"/>
                <a:gd name="connsiteX407" fmla="*/ 1681856 w 3644022"/>
                <a:gd name="connsiteY407" fmla="*/ 1397988 h 2236787"/>
                <a:gd name="connsiteX408" fmla="*/ 1401547 w 3644022"/>
                <a:gd name="connsiteY408" fmla="*/ 838794 h 2236787"/>
                <a:gd name="connsiteX409" fmla="*/ 1401547 w 3644022"/>
                <a:gd name="connsiteY409" fmla="*/ 698995 h 2236787"/>
                <a:gd name="connsiteX410" fmla="*/ 1401547 w 3644022"/>
                <a:gd name="connsiteY410" fmla="*/ 559196 h 2236787"/>
                <a:gd name="connsiteX411" fmla="*/ 1401547 w 3644022"/>
                <a:gd name="connsiteY411" fmla="*/ 419397 h 2236787"/>
                <a:gd name="connsiteX412" fmla="*/ 1401547 w 3644022"/>
                <a:gd name="connsiteY412" fmla="*/ 279598 h 2236787"/>
                <a:gd name="connsiteX413" fmla="*/ 1401547 w 3644022"/>
                <a:gd name="connsiteY413" fmla="*/ 139799 h 2236787"/>
                <a:gd name="connsiteX414" fmla="*/ 1541701 w 3644022"/>
                <a:gd name="connsiteY414" fmla="*/ 139799 h 2236787"/>
                <a:gd name="connsiteX415" fmla="*/ 1541701 w 3644022"/>
                <a:gd name="connsiteY415" fmla="*/ 279598 h 2236787"/>
                <a:gd name="connsiteX416" fmla="*/ 1541701 w 3644022"/>
                <a:gd name="connsiteY416" fmla="*/ 419397 h 2236787"/>
                <a:gd name="connsiteX417" fmla="*/ 1541701 w 3644022"/>
                <a:gd name="connsiteY417" fmla="*/ 559196 h 2236787"/>
                <a:gd name="connsiteX418" fmla="*/ 1541701 w 3644022"/>
                <a:gd name="connsiteY418" fmla="*/ 698995 h 2236787"/>
                <a:gd name="connsiteX419" fmla="*/ 1541701 w 3644022"/>
                <a:gd name="connsiteY419" fmla="*/ 838794 h 2236787"/>
                <a:gd name="connsiteX420" fmla="*/ 1401547 w 3644022"/>
                <a:gd name="connsiteY420" fmla="*/ 1258188 h 2236787"/>
                <a:gd name="connsiteX421" fmla="*/ 1401547 w 3644022"/>
                <a:gd name="connsiteY421" fmla="*/ 1118393 h 2236787"/>
                <a:gd name="connsiteX422" fmla="*/ 1401547 w 3644022"/>
                <a:gd name="connsiteY422" fmla="*/ 978594 h 2236787"/>
                <a:gd name="connsiteX423" fmla="*/ 1401547 w 3644022"/>
                <a:gd name="connsiteY423" fmla="*/ 838795 h 2236787"/>
                <a:gd name="connsiteX424" fmla="*/ 1541701 w 3644022"/>
                <a:gd name="connsiteY424" fmla="*/ 838795 h 2236787"/>
                <a:gd name="connsiteX425" fmla="*/ 1541701 w 3644022"/>
                <a:gd name="connsiteY425" fmla="*/ 978594 h 2236787"/>
                <a:gd name="connsiteX426" fmla="*/ 1541701 w 3644022"/>
                <a:gd name="connsiteY426" fmla="*/ 1118393 h 2236787"/>
                <a:gd name="connsiteX427" fmla="*/ 1541701 w 3644022"/>
                <a:gd name="connsiteY427" fmla="*/ 1258188 h 2236787"/>
                <a:gd name="connsiteX428" fmla="*/ 1121238 w 3644022"/>
                <a:gd name="connsiteY428" fmla="*/ 838794 h 2236787"/>
                <a:gd name="connsiteX429" fmla="*/ 1121238 w 3644022"/>
                <a:gd name="connsiteY429" fmla="*/ 698995 h 2236787"/>
                <a:gd name="connsiteX430" fmla="*/ 1121238 w 3644022"/>
                <a:gd name="connsiteY430" fmla="*/ 559196 h 2236787"/>
                <a:gd name="connsiteX431" fmla="*/ 1121238 w 3644022"/>
                <a:gd name="connsiteY431" fmla="*/ 419397 h 2236787"/>
                <a:gd name="connsiteX432" fmla="*/ 1121238 w 3644022"/>
                <a:gd name="connsiteY432" fmla="*/ 279598 h 2236787"/>
                <a:gd name="connsiteX433" fmla="*/ 1121238 w 3644022"/>
                <a:gd name="connsiteY433" fmla="*/ 139799 h 2236787"/>
                <a:gd name="connsiteX434" fmla="*/ 1261392 w 3644022"/>
                <a:gd name="connsiteY434" fmla="*/ 139799 h 2236787"/>
                <a:gd name="connsiteX435" fmla="*/ 1401546 w 3644022"/>
                <a:gd name="connsiteY435" fmla="*/ 139799 h 2236787"/>
                <a:gd name="connsiteX436" fmla="*/ 1401546 w 3644022"/>
                <a:gd name="connsiteY436" fmla="*/ 279598 h 2236787"/>
                <a:gd name="connsiteX437" fmla="*/ 1401546 w 3644022"/>
                <a:gd name="connsiteY437" fmla="*/ 419397 h 2236787"/>
                <a:gd name="connsiteX438" fmla="*/ 1401546 w 3644022"/>
                <a:gd name="connsiteY438" fmla="*/ 559196 h 2236787"/>
                <a:gd name="connsiteX439" fmla="*/ 1401546 w 3644022"/>
                <a:gd name="connsiteY439" fmla="*/ 698995 h 2236787"/>
                <a:gd name="connsiteX440" fmla="*/ 1401546 w 3644022"/>
                <a:gd name="connsiteY440" fmla="*/ 838794 h 2236787"/>
                <a:gd name="connsiteX441" fmla="*/ 1261392 w 3644022"/>
                <a:gd name="connsiteY441" fmla="*/ 838794 h 2236787"/>
                <a:gd name="connsiteX442" fmla="*/ 1121238 w 3644022"/>
                <a:gd name="connsiteY442" fmla="*/ 1258188 h 2236787"/>
                <a:gd name="connsiteX443" fmla="*/ 1121238 w 3644022"/>
                <a:gd name="connsiteY443" fmla="*/ 1118393 h 2236787"/>
                <a:gd name="connsiteX444" fmla="*/ 1121238 w 3644022"/>
                <a:gd name="connsiteY444" fmla="*/ 978594 h 2236787"/>
                <a:gd name="connsiteX445" fmla="*/ 1121238 w 3644022"/>
                <a:gd name="connsiteY445" fmla="*/ 838795 h 2236787"/>
                <a:gd name="connsiteX446" fmla="*/ 1261392 w 3644022"/>
                <a:gd name="connsiteY446" fmla="*/ 838795 h 2236787"/>
                <a:gd name="connsiteX447" fmla="*/ 1401546 w 3644022"/>
                <a:gd name="connsiteY447" fmla="*/ 838795 h 2236787"/>
                <a:gd name="connsiteX448" fmla="*/ 1401546 w 3644022"/>
                <a:gd name="connsiteY448" fmla="*/ 978594 h 2236787"/>
                <a:gd name="connsiteX449" fmla="*/ 1401546 w 3644022"/>
                <a:gd name="connsiteY449" fmla="*/ 1118393 h 2236787"/>
                <a:gd name="connsiteX450" fmla="*/ 1401546 w 3644022"/>
                <a:gd name="connsiteY450" fmla="*/ 1258188 h 2236787"/>
                <a:gd name="connsiteX451" fmla="*/ 1261392 w 3644022"/>
                <a:gd name="connsiteY451" fmla="*/ 1258188 h 2236787"/>
                <a:gd name="connsiteX452" fmla="*/ 1261392 w 3644022"/>
                <a:gd name="connsiteY452" fmla="*/ 1258188 h 2236787"/>
                <a:gd name="connsiteX453" fmla="*/ 981083 w 3644022"/>
                <a:gd name="connsiteY453" fmla="*/ 838794 h 2236787"/>
                <a:gd name="connsiteX454" fmla="*/ 981083 w 3644022"/>
                <a:gd name="connsiteY454" fmla="*/ 698995 h 2236787"/>
                <a:gd name="connsiteX455" fmla="*/ 981083 w 3644022"/>
                <a:gd name="connsiteY455" fmla="*/ 559196 h 2236787"/>
                <a:gd name="connsiteX456" fmla="*/ 981083 w 3644022"/>
                <a:gd name="connsiteY456" fmla="*/ 419397 h 2236787"/>
                <a:gd name="connsiteX457" fmla="*/ 981083 w 3644022"/>
                <a:gd name="connsiteY457" fmla="*/ 279598 h 2236787"/>
                <a:gd name="connsiteX458" fmla="*/ 981083 w 3644022"/>
                <a:gd name="connsiteY458" fmla="*/ 139799 h 2236787"/>
                <a:gd name="connsiteX459" fmla="*/ 981083 w 3644022"/>
                <a:gd name="connsiteY459" fmla="*/ 0 h 2236787"/>
                <a:gd name="connsiteX460" fmla="*/ 1121237 w 3644022"/>
                <a:gd name="connsiteY460" fmla="*/ 0 h 2236787"/>
                <a:gd name="connsiteX461" fmla="*/ 1121237 w 3644022"/>
                <a:gd name="connsiteY461" fmla="*/ 139799 h 2236787"/>
                <a:gd name="connsiteX462" fmla="*/ 1121237 w 3644022"/>
                <a:gd name="connsiteY462" fmla="*/ 279598 h 2236787"/>
                <a:gd name="connsiteX463" fmla="*/ 1121237 w 3644022"/>
                <a:gd name="connsiteY463" fmla="*/ 419397 h 2236787"/>
                <a:gd name="connsiteX464" fmla="*/ 1121237 w 3644022"/>
                <a:gd name="connsiteY464" fmla="*/ 559196 h 2236787"/>
                <a:gd name="connsiteX465" fmla="*/ 1121237 w 3644022"/>
                <a:gd name="connsiteY465" fmla="*/ 698995 h 2236787"/>
                <a:gd name="connsiteX466" fmla="*/ 1121237 w 3644022"/>
                <a:gd name="connsiteY466" fmla="*/ 838794 h 2236787"/>
                <a:gd name="connsiteX467" fmla="*/ 981083 w 3644022"/>
                <a:gd name="connsiteY467" fmla="*/ 1258188 h 2236787"/>
                <a:gd name="connsiteX468" fmla="*/ 981083 w 3644022"/>
                <a:gd name="connsiteY468" fmla="*/ 1118393 h 2236787"/>
                <a:gd name="connsiteX469" fmla="*/ 981083 w 3644022"/>
                <a:gd name="connsiteY469" fmla="*/ 978594 h 2236787"/>
                <a:gd name="connsiteX470" fmla="*/ 981083 w 3644022"/>
                <a:gd name="connsiteY470" fmla="*/ 838795 h 2236787"/>
                <a:gd name="connsiteX471" fmla="*/ 1121237 w 3644022"/>
                <a:gd name="connsiteY471" fmla="*/ 838795 h 2236787"/>
                <a:gd name="connsiteX472" fmla="*/ 1121237 w 3644022"/>
                <a:gd name="connsiteY472" fmla="*/ 978594 h 2236787"/>
                <a:gd name="connsiteX473" fmla="*/ 1121237 w 3644022"/>
                <a:gd name="connsiteY473" fmla="*/ 1118393 h 2236787"/>
                <a:gd name="connsiteX474" fmla="*/ 1121237 w 3644022"/>
                <a:gd name="connsiteY474" fmla="*/ 1258188 h 2236787"/>
                <a:gd name="connsiteX475" fmla="*/ 981083 w 3644022"/>
                <a:gd name="connsiteY475" fmla="*/ 1397988 h 2236787"/>
                <a:gd name="connsiteX476" fmla="*/ 981083 w 3644022"/>
                <a:gd name="connsiteY476" fmla="*/ 1258189 h 2236787"/>
                <a:gd name="connsiteX477" fmla="*/ 1121237 w 3644022"/>
                <a:gd name="connsiteY477" fmla="*/ 1258189 h 2236787"/>
                <a:gd name="connsiteX478" fmla="*/ 1121237 w 3644022"/>
                <a:gd name="connsiteY478" fmla="*/ 1397988 h 2236787"/>
                <a:gd name="connsiteX479" fmla="*/ 840928 w 3644022"/>
                <a:gd name="connsiteY479" fmla="*/ 838794 h 2236787"/>
                <a:gd name="connsiteX480" fmla="*/ 840928 w 3644022"/>
                <a:gd name="connsiteY480" fmla="*/ 698995 h 2236787"/>
                <a:gd name="connsiteX481" fmla="*/ 840928 w 3644022"/>
                <a:gd name="connsiteY481" fmla="*/ 559196 h 2236787"/>
                <a:gd name="connsiteX482" fmla="*/ 840928 w 3644022"/>
                <a:gd name="connsiteY482" fmla="*/ 419397 h 2236787"/>
                <a:gd name="connsiteX483" fmla="*/ 840928 w 3644022"/>
                <a:gd name="connsiteY483" fmla="*/ 279598 h 2236787"/>
                <a:gd name="connsiteX484" fmla="*/ 840928 w 3644022"/>
                <a:gd name="connsiteY484" fmla="*/ 139799 h 2236787"/>
                <a:gd name="connsiteX485" fmla="*/ 840928 w 3644022"/>
                <a:gd name="connsiteY485" fmla="*/ 0 h 2236787"/>
                <a:gd name="connsiteX486" fmla="*/ 981082 w 3644022"/>
                <a:gd name="connsiteY486" fmla="*/ 0 h 2236787"/>
                <a:gd name="connsiteX487" fmla="*/ 981082 w 3644022"/>
                <a:gd name="connsiteY487" fmla="*/ 139799 h 2236787"/>
                <a:gd name="connsiteX488" fmla="*/ 981082 w 3644022"/>
                <a:gd name="connsiteY488" fmla="*/ 279598 h 2236787"/>
                <a:gd name="connsiteX489" fmla="*/ 981082 w 3644022"/>
                <a:gd name="connsiteY489" fmla="*/ 419397 h 2236787"/>
                <a:gd name="connsiteX490" fmla="*/ 981082 w 3644022"/>
                <a:gd name="connsiteY490" fmla="*/ 559196 h 2236787"/>
                <a:gd name="connsiteX491" fmla="*/ 981082 w 3644022"/>
                <a:gd name="connsiteY491" fmla="*/ 698995 h 2236787"/>
                <a:gd name="connsiteX492" fmla="*/ 981082 w 3644022"/>
                <a:gd name="connsiteY492" fmla="*/ 838794 h 2236787"/>
                <a:gd name="connsiteX493" fmla="*/ 840928 w 3644022"/>
                <a:gd name="connsiteY493" fmla="*/ 1258188 h 2236787"/>
                <a:gd name="connsiteX494" fmla="*/ 840928 w 3644022"/>
                <a:gd name="connsiteY494" fmla="*/ 1118393 h 2236787"/>
                <a:gd name="connsiteX495" fmla="*/ 840928 w 3644022"/>
                <a:gd name="connsiteY495" fmla="*/ 978594 h 2236787"/>
                <a:gd name="connsiteX496" fmla="*/ 840928 w 3644022"/>
                <a:gd name="connsiteY496" fmla="*/ 838795 h 2236787"/>
                <a:gd name="connsiteX497" fmla="*/ 981082 w 3644022"/>
                <a:gd name="connsiteY497" fmla="*/ 838795 h 2236787"/>
                <a:gd name="connsiteX498" fmla="*/ 981082 w 3644022"/>
                <a:gd name="connsiteY498" fmla="*/ 978594 h 2236787"/>
                <a:gd name="connsiteX499" fmla="*/ 981082 w 3644022"/>
                <a:gd name="connsiteY499" fmla="*/ 1118393 h 2236787"/>
                <a:gd name="connsiteX500" fmla="*/ 981082 w 3644022"/>
                <a:gd name="connsiteY500" fmla="*/ 1258188 h 2236787"/>
                <a:gd name="connsiteX501" fmla="*/ 840928 w 3644022"/>
                <a:gd name="connsiteY501" fmla="*/ 1397988 h 2236787"/>
                <a:gd name="connsiteX502" fmla="*/ 840928 w 3644022"/>
                <a:gd name="connsiteY502" fmla="*/ 1258189 h 2236787"/>
                <a:gd name="connsiteX503" fmla="*/ 981082 w 3644022"/>
                <a:gd name="connsiteY503" fmla="*/ 1258189 h 2236787"/>
                <a:gd name="connsiteX504" fmla="*/ 981082 w 3644022"/>
                <a:gd name="connsiteY504" fmla="*/ 1397988 h 2236787"/>
                <a:gd name="connsiteX505" fmla="*/ 840928 w 3644022"/>
                <a:gd name="connsiteY505" fmla="*/ 1537789 h 2236787"/>
                <a:gd name="connsiteX506" fmla="*/ 840928 w 3644022"/>
                <a:gd name="connsiteY506" fmla="*/ 1397990 h 2236787"/>
                <a:gd name="connsiteX507" fmla="*/ 981082 w 3644022"/>
                <a:gd name="connsiteY507" fmla="*/ 1397990 h 2236787"/>
                <a:gd name="connsiteX508" fmla="*/ 981082 w 3644022"/>
                <a:gd name="connsiteY508" fmla="*/ 1537789 h 2236787"/>
                <a:gd name="connsiteX509" fmla="*/ 560619 w 3644022"/>
                <a:gd name="connsiteY509" fmla="*/ 838794 h 2236787"/>
                <a:gd name="connsiteX510" fmla="*/ 560619 w 3644022"/>
                <a:gd name="connsiteY510" fmla="*/ 698995 h 2236787"/>
                <a:gd name="connsiteX511" fmla="*/ 560619 w 3644022"/>
                <a:gd name="connsiteY511" fmla="*/ 559196 h 2236787"/>
                <a:gd name="connsiteX512" fmla="*/ 560619 w 3644022"/>
                <a:gd name="connsiteY512" fmla="*/ 419397 h 2236787"/>
                <a:gd name="connsiteX513" fmla="*/ 560619 w 3644022"/>
                <a:gd name="connsiteY513" fmla="*/ 279598 h 2236787"/>
                <a:gd name="connsiteX514" fmla="*/ 560619 w 3644022"/>
                <a:gd name="connsiteY514" fmla="*/ 139799 h 2236787"/>
                <a:gd name="connsiteX515" fmla="*/ 560619 w 3644022"/>
                <a:gd name="connsiteY515" fmla="*/ 0 h 2236787"/>
                <a:gd name="connsiteX516" fmla="*/ 700773 w 3644022"/>
                <a:gd name="connsiteY516" fmla="*/ 0 h 2236787"/>
                <a:gd name="connsiteX517" fmla="*/ 840927 w 3644022"/>
                <a:gd name="connsiteY517" fmla="*/ 0 h 2236787"/>
                <a:gd name="connsiteX518" fmla="*/ 840927 w 3644022"/>
                <a:gd name="connsiteY518" fmla="*/ 139799 h 2236787"/>
                <a:gd name="connsiteX519" fmla="*/ 840927 w 3644022"/>
                <a:gd name="connsiteY519" fmla="*/ 279598 h 2236787"/>
                <a:gd name="connsiteX520" fmla="*/ 840927 w 3644022"/>
                <a:gd name="connsiteY520" fmla="*/ 419397 h 2236787"/>
                <a:gd name="connsiteX521" fmla="*/ 840927 w 3644022"/>
                <a:gd name="connsiteY521" fmla="*/ 559196 h 2236787"/>
                <a:gd name="connsiteX522" fmla="*/ 840927 w 3644022"/>
                <a:gd name="connsiteY522" fmla="*/ 698995 h 2236787"/>
                <a:gd name="connsiteX523" fmla="*/ 840927 w 3644022"/>
                <a:gd name="connsiteY523" fmla="*/ 838794 h 2236787"/>
                <a:gd name="connsiteX524" fmla="*/ 700773 w 3644022"/>
                <a:gd name="connsiteY524" fmla="*/ 838794 h 2236787"/>
                <a:gd name="connsiteX525" fmla="*/ 560619 w 3644022"/>
                <a:gd name="connsiteY525" fmla="*/ 1258188 h 2236787"/>
                <a:gd name="connsiteX526" fmla="*/ 560619 w 3644022"/>
                <a:gd name="connsiteY526" fmla="*/ 1118393 h 2236787"/>
                <a:gd name="connsiteX527" fmla="*/ 560619 w 3644022"/>
                <a:gd name="connsiteY527" fmla="*/ 978594 h 2236787"/>
                <a:gd name="connsiteX528" fmla="*/ 560619 w 3644022"/>
                <a:gd name="connsiteY528" fmla="*/ 838795 h 2236787"/>
                <a:gd name="connsiteX529" fmla="*/ 700773 w 3644022"/>
                <a:gd name="connsiteY529" fmla="*/ 838795 h 2236787"/>
                <a:gd name="connsiteX530" fmla="*/ 840927 w 3644022"/>
                <a:gd name="connsiteY530" fmla="*/ 838795 h 2236787"/>
                <a:gd name="connsiteX531" fmla="*/ 840927 w 3644022"/>
                <a:gd name="connsiteY531" fmla="*/ 978594 h 2236787"/>
                <a:gd name="connsiteX532" fmla="*/ 840927 w 3644022"/>
                <a:gd name="connsiteY532" fmla="*/ 1118393 h 2236787"/>
                <a:gd name="connsiteX533" fmla="*/ 840927 w 3644022"/>
                <a:gd name="connsiteY533" fmla="*/ 1258188 h 2236787"/>
                <a:gd name="connsiteX534" fmla="*/ 700773 w 3644022"/>
                <a:gd name="connsiteY534" fmla="*/ 1258188 h 2236787"/>
                <a:gd name="connsiteX535" fmla="*/ 560619 w 3644022"/>
                <a:gd name="connsiteY535" fmla="*/ 1397988 h 2236787"/>
                <a:gd name="connsiteX536" fmla="*/ 560619 w 3644022"/>
                <a:gd name="connsiteY536" fmla="*/ 1258189 h 2236787"/>
                <a:gd name="connsiteX537" fmla="*/ 700773 w 3644022"/>
                <a:gd name="connsiteY537" fmla="*/ 1258189 h 2236787"/>
                <a:gd name="connsiteX538" fmla="*/ 840927 w 3644022"/>
                <a:gd name="connsiteY538" fmla="*/ 1258189 h 2236787"/>
                <a:gd name="connsiteX539" fmla="*/ 840927 w 3644022"/>
                <a:gd name="connsiteY539" fmla="*/ 1397988 h 2236787"/>
                <a:gd name="connsiteX540" fmla="*/ 700773 w 3644022"/>
                <a:gd name="connsiteY540" fmla="*/ 1397988 h 2236787"/>
                <a:gd name="connsiteX541" fmla="*/ 700773 w 3644022"/>
                <a:gd name="connsiteY541" fmla="*/ 1397988 h 2236787"/>
                <a:gd name="connsiteX542" fmla="*/ 560619 w 3644022"/>
                <a:gd name="connsiteY542" fmla="*/ 1537789 h 2236787"/>
                <a:gd name="connsiteX543" fmla="*/ 560619 w 3644022"/>
                <a:gd name="connsiteY543" fmla="*/ 1397990 h 2236787"/>
                <a:gd name="connsiteX544" fmla="*/ 700773 w 3644022"/>
                <a:gd name="connsiteY544" fmla="*/ 1397990 h 2236787"/>
                <a:gd name="connsiteX545" fmla="*/ 840927 w 3644022"/>
                <a:gd name="connsiteY545" fmla="*/ 1397990 h 2236787"/>
                <a:gd name="connsiteX546" fmla="*/ 840927 w 3644022"/>
                <a:gd name="connsiteY546" fmla="*/ 1537789 h 2236787"/>
                <a:gd name="connsiteX547" fmla="*/ 700773 w 3644022"/>
                <a:gd name="connsiteY547" fmla="*/ 1537789 h 2236787"/>
                <a:gd name="connsiteX548" fmla="*/ 700773 w 3644022"/>
                <a:gd name="connsiteY548" fmla="*/ 1537789 h 2236787"/>
                <a:gd name="connsiteX549" fmla="*/ 560619 w 3644022"/>
                <a:gd name="connsiteY549" fmla="*/ 1677588 h 2236787"/>
                <a:gd name="connsiteX550" fmla="*/ 560619 w 3644022"/>
                <a:gd name="connsiteY550" fmla="*/ 1537789 h 2236787"/>
                <a:gd name="connsiteX551" fmla="*/ 700773 w 3644022"/>
                <a:gd name="connsiteY551" fmla="*/ 1537789 h 2236787"/>
                <a:gd name="connsiteX552" fmla="*/ 840927 w 3644022"/>
                <a:gd name="connsiteY552" fmla="*/ 1537789 h 2236787"/>
                <a:gd name="connsiteX553" fmla="*/ 840927 w 3644022"/>
                <a:gd name="connsiteY553" fmla="*/ 1677589 h 2236787"/>
                <a:gd name="connsiteX554" fmla="*/ 700773 w 3644022"/>
                <a:gd name="connsiteY554" fmla="*/ 1677589 h 2236787"/>
                <a:gd name="connsiteX555" fmla="*/ 700773 w 3644022"/>
                <a:gd name="connsiteY555" fmla="*/ 1677588 h 2236787"/>
                <a:gd name="connsiteX556" fmla="*/ 560619 w 3644022"/>
                <a:gd name="connsiteY556" fmla="*/ 1817388 h 2236787"/>
                <a:gd name="connsiteX557" fmla="*/ 560619 w 3644022"/>
                <a:gd name="connsiteY557" fmla="*/ 1677589 h 2236787"/>
                <a:gd name="connsiteX558" fmla="*/ 700773 w 3644022"/>
                <a:gd name="connsiteY558" fmla="*/ 1677589 h 2236787"/>
                <a:gd name="connsiteX559" fmla="*/ 840927 w 3644022"/>
                <a:gd name="connsiteY559" fmla="*/ 1677589 h 2236787"/>
                <a:gd name="connsiteX560" fmla="*/ 840927 w 3644022"/>
                <a:gd name="connsiteY560" fmla="*/ 1817388 h 2236787"/>
                <a:gd name="connsiteX561" fmla="*/ 700773 w 3644022"/>
                <a:gd name="connsiteY561" fmla="*/ 1817388 h 2236787"/>
                <a:gd name="connsiteX562" fmla="*/ 700773 w 3644022"/>
                <a:gd name="connsiteY562" fmla="*/ 1817388 h 2236787"/>
                <a:gd name="connsiteX563" fmla="*/ 560619 w 3644022"/>
                <a:gd name="connsiteY563" fmla="*/ 1957187 h 2236787"/>
                <a:gd name="connsiteX564" fmla="*/ 560619 w 3644022"/>
                <a:gd name="connsiteY564" fmla="*/ 1817388 h 2236787"/>
                <a:gd name="connsiteX565" fmla="*/ 700773 w 3644022"/>
                <a:gd name="connsiteY565" fmla="*/ 1817388 h 2236787"/>
                <a:gd name="connsiteX566" fmla="*/ 700773 w 3644022"/>
                <a:gd name="connsiteY566" fmla="*/ 1957187 h 2236787"/>
                <a:gd name="connsiteX567" fmla="*/ 560619 w 3644022"/>
                <a:gd name="connsiteY567" fmla="*/ 2096988 h 2236787"/>
                <a:gd name="connsiteX568" fmla="*/ 560619 w 3644022"/>
                <a:gd name="connsiteY568" fmla="*/ 1957189 h 2236787"/>
                <a:gd name="connsiteX569" fmla="*/ 700773 w 3644022"/>
                <a:gd name="connsiteY569" fmla="*/ 1957189 h 2236787"/>
                <a:gd name="connsiteX570" fmla="*/ 700773 w 3644022"/>
                <a:gd name="connsiteY570" fmla="*/ 2096988 h 2236787"/>
                <a:gd name="connsiteX571" fmla="*/ 420464 w 3644022"/>
                <a:gd name="connsiteY571" fmla="*/ 838794 h 2236787"/>
                <a:gd name="connsiteX572" fmla="*/ 420464 w 3644022"/>
                <a:gd name="connsiteY572" fmla="*/ 698995 h 2236787"/>
                <a:gd name="connsiteX573" fmla="*/ 420464 w 3644022"/>
                <a:gd name="connsiteY573" fmla="*/ 559196 h 2236787"/>
                <a:gd name="connsiteX574" fmla="*/ 420464 w 3644022"/>
                <a:gd name="connsiteY574" fmla="*/ 559196 h 2236787"/>
                <a:gd name="connsiteX575" fmla="*/ 420464 w 3644022"/>
                <a:gd name="connsiteY575" fmla="*/ 419397 h 2236787"/>
                <a:gd name="connsiteX576" fmla="*/ 420464 w 3644022"/>
                <a:gd name="connsiteY576" fmla="*/ 279598 h 2236787"/>
                <a:gd name="connsiteX577" fmla="*/ 420464 w 3644022"/>
                <a:gd name="connsiteY577" fmla="*/ 139799 h 2236787"/>
                <a:gd name="connsiteX578" fmla="*/ 420464 w 3644022"/>
                <a:gd name="connsiteY578" fmla="*/ 0 h 2236787"/>
                <a:gd name="connsiteX579" fmla="*/ 560618 w 3644022"/>
                <a:gd name="connsiteY579" fmla="*/ 0 h 2236787"/>
                <a:gd name="connsiteX580" fmla="*/ 560618 w 3644022"/>
                <a:gd name="connsiteY580" fmla="*/ 139799 h 2236787"/>
                <a:gd name="connsiteX581" fmla="*/ 560618 w 3644022"/>
                <a:gd name="connsiteY581" fmla="*/ 279598 h 2236787"/>
                <a:gd name="connsiteX582" fmla="*/ 560618 w 3644022"/>
                <a:gd name="connsiteY582" fmla="*/ 419397 h 2236787"/>
                <a:gd name="connsiteX583" fmla="*/ 560618 w 3644022"/>
                <a:gd name="connsiteY583" fmla="*/ 559196 h 2236787"/>
                <a:gd name="connsiteX584" fmla="*/ 560618 w 3644022"/>
                <a:gd name="connsiteY584" fmla="*/ 698995 h 2236787"/>
                <a:gd name="connsiteX585" fmla="*/ 560618 w 3644022"/>
                <a:gd name="connsiteY585" fmla="*/ 838794 h 2236787"/>
                <a:gd name="connsiteX586" fmla="*/ 420464 w 3644022"/>
                <a:gd name="connsiteY586" fmla="*/ 1258188 h 2236787"/>
                <a:gd name="connsiteX587" fmla="*/ 420464 w 3644022"/>
                <a:gd name="connsiteY587" fmla="*/ 1118393 h 2236787"/>
                <a:gd name="connsiteX588" fmla="*/ 420464 w 3644022"/>
                <a:gd name="connsiteY588" fmla="*/ 978594 h 2236787"/>
                <a:gd name="connsiteX589" fmla="*/ 420464 w 3644022"/>
                <a:gd name="connsiteY589" fmla="*/ 838795 h 2236787"/>
                <a:gd name="connsiteX590" fmla="*/ 560618 w 3644022"/>
                <a:gd name="connsiteY590" fmla="*/ 838795 h 2236787"/>
                <a:gd name="connsiteX591" fmla="*/ 560618 w 3644022"/>
                <a:gd name="connsiteY591" fmla="*/ 978594 h 2236787"/>
                <a:gd name="connsiteX592" fmla="*/ 560618 w 3644022"/>
                <a:gd name="connsiteY592" fmla="*/ 1118393 h 2236787"/>
                <a:gd name="connsiteX593" fmla="*/ 560618 w 3644022"/>
                <a:gd name="connsiteY593" fmla="*/ 1258188 h 2236787"/>
                <a:gd name="connsiteX594" fmla="*/ 420464 w 3644022"/>
                <a:gd name="connsiteY594" fmla="*/ 1397988 h 2236787"/>
                <a:gd name="connsiteX595" fmla="*/ 420464 w 3644022"/>
                <a:gd name="connsiteY595" fmla="*/ 1258189 h 2236787"/>
                <a:gd name="connsiteX596" fmla="*/ 560618 w 3644022"/>
                <a:gd name="connsiteY596" fmla="*/ 1258189 h 2236787"/>
                <a:gd name="connsiteX597" fmla="*/ 560618 w 3644022"/>
                <a:gd name="connsiteY597" fmla="*/ 1397988 h 2236787"/>
                <a:gd name="connsiteX598" fmla="*/ 420464 w 3644022"/>
                <a:gd name="connsiteY598" fmla="*/ 1537789 h 2236787"/>
                <a:gd name="connsiteX599" fmla="*/ 420464 w 3644022"/>
                <a:gd name="connsiteY599" fmla="*/ 1397990 h 2236787"/>
                <a:gd name="connsiteX600" fmla="*/ 560618 w 3644022"/>
                <a:gd name="connsiteY600" fmla="*/ 1397990 h 2236787"/>
                <a:gd name="connsiteX601" fmla="*/ 560618 w 3644022"/>
                <a:gd name="connsiteY601" fmla="*/ 1537789 h 2236787"/>
                <a:gd name="connsiteX602" fmla="*/ 420464 w 3644022"/>
                <a:gd name="connsiteY602" fmla="*/ 1677588 h 2236787"/>
                <a:gd name="connsiteX603" fmla="*/ 420464 w 3644022"/>
                <a:gd name="connsiteY603" fmla="*/ 1537789 h 2236787"/>
                <a:gd name="connsiteX604" fmla="*/ 560618 w 3644022"/>
                <a:gd name="connsiteY604" fmla="*/ 1537789 h 2236787"/>
                <a:gd name="connsiteX605" fmla="*/ 560618 w 3644022"/>
                <a:gd name="connsiteY605" fmla="*/ 1677588 h 2236787"/>
                <a:gd name="connsiteX606" fmla="*/ 420464 w 3644022"/>
                <a:gd name="connsiteY606" fmla="*/ 1817388 h 2236787"/>
                <a:gd name="connsiteX607" fmla="*/ 420464 w 3644022"/>
                <a:gd name="connsiteY607" fmla="*/ 1677589 h 2236787"/>
                <a:gd name="connsiteX608" fmla="*/ 560618 w 3644022"/>
                <a:gd name="connsiteY608" fmla="*/ 1677589 h 2236787"/>
                <a:gd name="connsiteX609" fmla="*/ 560618 w 3644022"/>
                <a:gd name="connsiteY609" fmla="*/ 1817388 h 2236787"/>
                <a:gd name="connsiteX610" fmla="*/ 420464 w 3644022"/>
                <a:gd name="connsiteY610" fmla="*/ 1957187 h 2236787"/>
                <a:gd name="connsiteX611" fmla="*/ 420464 w 3644022"/>
                <a:gd name="connsiteY611" fmla="*/ 1817388 h 2236787"/>
                <a:gd name="connsiteX612" fmla="*/ 560618 w 3644022"/>
                <a:gd name="connsiteY612" fmla="*/ 1817388 h 2236787"/>
                <a:gd name="connsiteX613" fmla="*/ 560618 w 3644022"/>
                <a:gd name="connsiteY613" fmla="*/ 1957187 h 2236787"/>
                <a:gd name="connsiteX614" fmla="*/ 420464 w 3644022"/>
                <a:gd name="connsiteY614" fmla="*/ 2096988 h 2236787"/>
                <a:gd name="connsiteX615" fmla="*/ 420464 w 3644022"/>
                <a:gd name="connsiteY615" fmla="*/ 1957189 h 2236787"/>
                <a:gd name="connsiteX616" fmla="*/ 560618 w 3644022"/>
                <a:gd name="connsiteY616" fmla="*/ 1957189 h 2236787"/>
                <a:gd name="connsiteX617" fmla="*/ 560618 w 3644022"/>
                <a:gd name="connsiteY617" fmla="*/ 2096988 h 2236787"/>
                <a:gd name="connsiteX618" fmla="*/ 420464 w 3644022"/>
                <a:gd name="connsiteY618" fmla="*/ 2236787 h 2236787"/>
                <a:gd name="connsiteX619" fmla="*/ 420464 w 3644022"/>
                <a:gd name="connsiteY619" fmla="*/ 2096988 h 2236787"/>
                <a:gd name="connsiteX620" fmla="*/ 560618 w 3644022"/>
                <a:gd name="connsiteY620" fmla="*/ 2096988 h 2236787"/>
                <a:gd name="connsiteX621" fmla="*/ 560618 w 3644022"/>
                <a:gd name="connsiteY621" fmla="*/ 2236787 h 2236787"/>
                <a:gd name="connsiteX622" fmla="*/ 280309 w 3644022"/>
                <a:gd name="connsiteY622" fmla="*/ 838794 h 2236787"/>
                <a:gd name="connsiteX623" fmla="*/ 280309 w 3644022"/>
                <a:gd name="connsiteY623" fmla="*/ 698995 h 2236787"/>
                <a:gd name="connsiteX624" fmla="*/ 280309 w 3644022"/>
                <a:gd name="connsiteY624" fmla="*/ 559196 h 2236787"/>
                <a:gd name="connsiteX625" fmla="*/ 280309 w 3644022"/>
                <a:gd name="connsiteY625" fmla="*/ 419397 h 2236787"/>
                <a:gd name="connsiteX626" fmla="*/ 280309 w 3644022"/>
                <a:gd name="connsiteY626" fmla="*/ 279598 h 2236787"/>
                <a:gd name="connsiteX627" fmla="*/ 280309 w 3644022"/>
                <a:gd name="connsiteY627" fmla="*/ 139799 h 2236787"/>
                <a:gd name="connsiteX628" fmla="*/ 420463 w 3644022"/>
                <a:gd name="connsiteY628" fmla="*/ 139799 h 2236787"/>
                <a:gd name="connsiteX629" fmla="*/ 420463 w 3644022"/>
                <a:gd name="connsiteY629" fmla="*/ 279598 h 2236787"/>
                <a:gd name="connsiteX630" fmla="*/ 420463 w 3644022"/>
                <a:gd name="connsiteY630" fmla="*/ 419397 h 2236787"/>
                <a:gd name="connsiteX631" fmla="*/ 420463 w 3644022"/>
                <a:gd name="connsiteY631" fmla="*/ 559196 h 2236787"/>
                <a:gd name="connsiteX632" fmla="*/ 420463 w 3644022"/>
                <a:gd name="connsiteY632" fmla="*/ 559196 h 2236787"/>
                <a:gd name="connsiteX633" fmla="*/ 420463 w 3644022"/>
                <a:gd name="connsiteY633" fmla="*/ 698995 h 2236787"/>
                <a:gd name="connsiteX634" fmla="*/ 420463 w 3644022"/>
                <a:gd name="connsiteY634" fmla="*/ 838794 h 2236787"/>
                <a:gd name="connsiteX635" fmla="*/ 280309 w 3644022"/>
                <a:gd name="connsiteY635" fmla="*/ 1258188 h 2236787"/>
                <a:gd name="connsiteX636" fmla="*/ 280309 w 3644022"/>
                <a:gd name="connsiteY636" fmla="*/ 1118393 h 2236787"/>
                <a:gd name="connsiteX637" fmla="*/ 280309 w 3644022"/>
                <a:gd name="connsiteY637" fmla="*/ 978594 h 2236787"/>
                <a:gd name="connsiteX638" fmla="*/ 280309 w 3644022"/>
                <a:gd name="connsiteY638" fmla="*/ 838795 h 2236787"/>
                <a:gd name="connsiteX639" fmla="*/ 420463 w 3644022"/>
                <a:gd name="connsiteY639" fmla="*/ 838795 h 2236787"/>
                <a:gd name="connsiteX640" fmla="*/ 420463 w 3644022"/>
                <a:gd name="connsiteY640" fmla="*/ 978594 h 2236787"/>
                <a:gd name="connsiteX641" fmla="*/ 420463 w 3644022"/>
                <a:gd name="connsiteY641" fmla="*/ 1118393 h 2236787"/>
                <a:gd name="connsiteX642" fmla="*/ 420463 w 3644022"/>
                <a:gd name="connsiteY642" fmla="*/ 1258188 h 2236787"/>
                <a:gd name="connsiteX643" fmla="*/ 280309 w 3644022"/>
                <a:gd name="connsiteY643" fmla="*/ 1397988 h 2236787"/>
                <a:gd name="connsiteX644" fmla="*/ 280309 w 3644022"/>
                <a:gd name="connsiteY644" fmla="*/ 1258189 h 2236787"/>
                <a:gd name="connsiteX645" fmla="*/ 420463 w 3644022"/>
                <a:gd name="connsiteY645" fmla="*/ 1258189 h 2236787"/>
                <a:gd name="connsiteX646" fmla="*/ 420463 w 3644022"/>
                <a:gd name="connsiteY646" fmla="*/ 1397988 h 2236787"/>
                <a:gd name="connsiteX647" fmla="*/ 280309 w 3644022"/>
                <a:gd name="connsiteY647" fmla="*/ 1537789 h 2236787"/>
                <a:gd name="connsiteX648" fmla="*/ 280309 w 3644022"/>
                <a:gd name="connsiteY648" fmla="*/ 1397990 h 2236787"/>
                <a:gd name="connsiteX649" fmla="*/ 420463 w 3644022"/>
                <a:gd name="connsiteY649" fmla="*/ 1397990 h 2236787"/>
                <a:gd name="connsiteX650" fmla="*/ 420463 w 3644022"/>
                <a:gd name="connsiteY650" fmla="*/ 1537789 h 2236787"/>
                <a:gd name="connsiteX651" fmla="*/ 280309 w 3644022"/>
                <a:gd name="connsiteY651" fmla="*/ 1677588 h 2236787"/>
                <a:gd name="connsiteX652" fmla="*/ 280309 w 3644022"/>
                <a:gd name="connsiteY652" fmla="*/ 1537789 h 2236787"/>
                <a:gd name="connsiteX653" fmla="*/ 420463 w 3644022"/>
                <a:gd name="connsiteY653" fmla="*/ 1537789 h 2236787"/>
                <a:gd name="connsiteX654" fmla="*/ 420463 w 3644022"/>
                <a:gd name="connsiteY654" fmla="*/ 1677588 h 2236787"/>
                <a:gd name="connsiteX655" fmla="*/ 280309 w 3644022"/>
                <a:gd name="connsiteY655" fmla="*/ 1817388 h 2236787"/>
                <a:gd name="connsiteX656" fmla="*/ 280309 w 3644022"/>
                <a:gd name="connsiteY656" fmla="*/ 1677589 h 2236787"/>
                <a:gd name="connsiteX657" fmla="*/ 420463 w 3644022"/>
                <a:gd name="connsiteY657" fmla="*/ 1677589 h 2236787"/>
                <a:gd name="connsiteX658" fmla="*/ 420463 w 3644022"/>
                <a:gd name="connsiteY658" fmla="*/ 1817388 h 2236787"/>
                <a:gd name="connsiteX659" fmla="*/ 280309 w 3644022"/>
                <a:gd name="connsiteY659" fmla="*/ 1957187 h 2236787"/>
                <a:gd name="connsiteX660" fmla="*/ 280309 w 3644022"/>
                <a:gd name="connsiteY660" fmla="*/ 1817388 h 2236787"/>
                <a:gd name="connsiteX661" fmla="*/ 420463 w 3644022"/>
                <a:gd name="connsiteY661" fmla="*/ 1817388 h 2236787"/>
                <a:gd name="connsiteX662" fmla="*/ 420463 w 3644022"/>
                <a:gd name="connsiteY662" fmla="*/ 1957187 h 2236787"/>
                <a:gd name="connsiteX663" fmla="*/ 280309 w 3644022"/>
                <a:gd name="connsiteY663" fmla="*/ 2096988 h 2236787"/>
                <a:gd name="connsiteX664" fmla="*/ 280309 w 3644022"/>
                <a:gd name="connsiteY664" fmla="*/ 1957189 h 2236787"/>
                <a:gd name="connsiteX665" fmla="*/ 420463 w 3644022"/>
                <a:gd name="connsiteY665" fmla="*/ 1957189 h 2236787"/>
                <a:gd name="connsiteX666" fmla="*/ 420463 w 3644022"/>
                <a:gd name="connsiteY666" fmla="*/ 2096988 h 2236787"/>
                <a:gd name="connsiteX667" fmla="*/ 280309 w 3644022"/>
                <a:gd name="connsiteY667" fmla="*/ 2236787 h 2236787"/>
                <a:gd name="connsiteX668" fmla="*/ 280309 w 3644022"/>
                <a:gd name="connsiteY668" fmla="*/ 2096988 h 2236787"/>
                <a:gd name="connsiteX669" fmla="*/ 420463 w 3644022"/>
                <a:gd name="connsiteY669" fmla="*/ 2096988 h 2236787"/>
                <a:gd name="connsiteX670" fmla="*/ 420463 w 3644022"/>
                <a:gd name="connsiteY670" fmla="*/ 2236787 h 2236787"/>
                <a:gd name="connsiteX671" fmla="*/ 140154 w 3644022"/>
                <a:gd name="connsiteY671" fmla="*/ 2236787 h 2236787"/>
                <a:gd name="connsiteX672" fmla="*/ 140154 w 3644022"/>
                <a:gd name="connsiteY672" fmla="*/ 2096988 h 2236787"/>
                <a:gd name="connsiteX673" fmla="*/ 280308 w 3644022"/>
                <a:gd name="connsiteY673" fmla="*/ 2096988 h 2236787"/>
                <a:gd name="connsiteX674" fmla="*/ 280308 w 3644022"/>
                <a:gd name="connsiteY674" fmla="*/ 2236787 h 2236787"/>
                <a:gd name="connsiteX675" fmla="*/ 0 w 3644022"/>
                <a:gd name="connsiteY675" fmla="*/ 838794 h 2236787"/>
                <a:gd name="connsiteX676" fmla="*/ 0 w 3644022"/>
                <a:gd name="connsiteY676" fmla="*/ 698995 h 2236787"/>
                <a:gd name="connsiteX677" fmla="*/ 0 w 3644022"/>
                <a:gd name="connsiteY677" fmla="*/ 559196 h 2236787"/>
                <a:gd name="connsiteX678" fmla="*/ 0 w 3644022"/>
                <a:gd name="connsiteY678" fmla="*/ 559196 h 2236787"/>
                <a:gd name="connsiteX679" fmla="*/ 0 w 3644022"/>
                <a:gd name="connsiteY679" fmla="*/ 419397 h 2236787"/>
                <a:gd name="connsiteX680" fmla="*/ 140154 w 3644022"/>
                <a:gd name="connsiteY680" fmla="*/ 419397 h 2236787"/>
                <a:gd name="connsiteX681" fmla="*/ 140154 w 3644022"/>
                <a:gd name="connsiteY681" fmla="*/ 279598 h 2236787"/>
                <a:gd name="connsiteX682" fmla="*/ 140154 w 3644022"/>
                <a:gd name="connsiteY682" fmla="*/ 139799 h 2236787"/>
                <a:gd name="connsiteX683" fmla="*/ 280308 w 3644022"/>
                <a:gd name="connsiteY683" fmla="*/ 139799 h 2236787"/>
                <a:gd name="connsiteX684" fmla="*/ 280308 w 3644022"/>
                <a:gd name="connsiteY684" fmla="*/ 279598 h 2236787"/>
                <a:gd name="connsiteX685" fmla="*/ 280308 w 3644022"/>
                <a:gd name="connsiteY685" fmla="*/ 419397 h 2236787"/>
                <a:gd name="connsiteX686" fmla="*/ 280308 w 3644022"/>
                <a:gd name="connsiteY686" fmla="*/ 419397 h 2236787"/>
                <a:gd name="connsiteX687" fmla="*/ 280308 w 3644022"/>
                <a:gd name="connsiteY687" fmla="*/ 559196 h 2236787"/>
                <a:gd name="connsiteX688" fmla="*/ 280308 w 3644022"/>
                <a:gd name="connsiteY688" fmla="*/ 698995 h 2236787"/>
                <a:gd name="connsiteX689" fmla="*/ 280308 w 3644022"/>
                <a:gd name="connsiteY689" fmla="*/ 838794 h 2236787"/>
                <a:gd name="connsiteX690" fmla="*/ 140154 w 3644022"/>
                <a:gd name="connsiteY690" fmla="*/ 838794 h 2236787"/>
                <a:gd name="connsiteX691" fmla="*/ 0 w 3644022"/>
                <a:gd name="connsiteY691" fmla="*/ 1258188 h 2236787"/>
                <a:gd name="connsiteX692" fmla="*/ 0 w 3644022"/>
                <a:gd name="connsiteY692" fmla="*/ 1118393 h 2236787"/>
                <a:gd name="connsiteX693" fmla="*/ 0 w 3644022"/>
                <a:gd name="connsiteY693" fmla="*/ 978594 h 2236787"/>
                <a:gd name="connsiteX694" fmla="*/ 0 w 3644022"/>
                <a:gd name="connsiteY694" fmla="*/ 838795 h 2236787"/>
                <a:gd name="connsiteX695" fmla="*/ 140154 w 3644022"/>
                <a:gd name="connsiteY695" fmla="*/ 838795 h 2236787"/>
                <a:gd name="connsiteX696" fmla="*/ 280308 w 3644022"/>
                <a:gd name="connsiteY696" fmla="*/ 838795 h 2236787"/>
                <a:gd name="connsiteX697" fmla="*/ 280308 w 3644022"/>
                <a:gd name="connsiteY697" fmla="*/ 978594 h 2236787"/>
                <a:gd name="connsiteX698" fmla="*/ 280308 w 3644022"/>
                <a:gd name="connsiteY698" fmla="*/ 1118393 h 2236787"/>
                <a:gd name="connsiteX699" fmla="*/ 280308 w 3644022"/>
                <a:gd name="connsiteY699" fmla="*/ 1258188 h 2236787"/>
                <a:gd name="connsiteX700" fmla="*/ 140154 w 3644022"/>
                <a:gd name="connsiteY700" fmla="*/ 1258188 h 2236787"/>
                <a:gd name="connsiteX701" fmla="*/ 0 w 3644022"/>
                <a:gd name="connsiteY701" fmla="*/ 1397988 h 2236787"/>
                <a:gd name="connsiteX702" fmla="*/ 0 w 3644022"/>
                <a:gd name="connsiteY702" fmla="*/ 1258189 h 2236787"/>
                <a:gd name="connsiteX703" fmla="*/ 140154 w 3644022"/>
                <a:gd name="connsiteY703" fmla="*/ 1258189 h 2236787"/>
                <a:gd name="connsiteX704" fmla="*/ 140154 w 3644022"/>
                <a:gd name="connsiteY704" fmla="*/ 1258189 h 2236787"/>
                <a:gd name="connsiteX705" fmla="*/ 280308 w 3644022"/>
                <a:gd name="connsiteY705" fmla="*/ 1258189 h 2236787"/>
                <a:gd name="connsiteX706" fmla="*/ 280308 w 3644022"/>
                <a:gd name="connsiteY706" fmla="*/ 1397988 h 2236787"/>
                <a:gd name="connsiteX707" fmla="*/ 140154 w 3644022"/>
                <a:gd name="connsiteY707" fmla="*/ 1397988 h 2236787"/>
                <a:gd name="connsiteX708" fmla="*/ 0 w 3644022"/>
                <a:gd name="connsiteY708" fmla="*/ 1537788 h 2236787"/>
                <a:gd name="connsiteX709" fmla="*/ 0 w 3644022"/>
                <a:gd name="connsiteY709" fmla="*/ 1397990 h 2236787"/>
                <a:gd name="connsiteX710" fmla="*/ 140154 w 3644022"/>
                <a:gd name="connsiteY710" fmla="*/ 1397990 h 2236787"/>
                <a:gd name="connsiteX711" fmla="*/ 280308 w 3644022"/>
                <a:gd name="connsiteY711" fmla="*/ 1397990 h 2236787"/>
                <a:gd name="connsiteX712" fmla="*/ 280308 w 3644022"/>
                <a:gd name="connsiteY712" fmla="*/ 1537788 h 2236787"/>
                <a:gd name="connsiteX713" fmla="*/ 140154 w 3644022"/>
                <a:gd name="connsiteY713" fmla="*/ 1537788 h 2236787"/>
                <a:gd name="connsiteX714" fmla="*/ 0 w 3644022"/>
                <a:gd name="connsiteY714" fmla="*/ 1677588 h 2236787"/>
                <a:gd name="connsiteX715" fmla="*/ 0 w 3644022"/>
                <a:gd name="connsiteY715" fmla="*/ 1537789 h 2236787"/>
                <a:gd name="connsiteX716" fmla="*/ 140154 w 3644022"/>
                <a:gd name="connsiteY716" fmla="*/ 1537789 h 2236787"/>
                <a:gd name="connsiteX717" fmla="*/ 280308 w 3644022"/>
                <a:gd name="connsiteY717" fmla="*/ 1537789 h 2236787"/>
                <a:gd name="connsiteX718" fmla="*/ 280308 w 3644022"/>
                <a:gd name="connsiteY718" fmla="*/ 1677588 h 2236787"/>
                <a:gd name="connsiteX719" fmla="*/ 140154 w 3644022"/>
                <a:gd name="connsiteY719" fmla="*/ 1677588 h 2236787"/>
                <a:gd name="connsiteX720" fmla="*/ 0 w 3644022"/>
                <a:gd name="connsiteY720" fmla="*/ 1817388 h 2236787"/>
                <a:gd name="connsiteX721" fmla="*/ 0 w 3644022"/>
                <a:gd name="connsiteY721" fmla="*/ 1677589 h 2236787"/>
                <a:gd name="connsiteX722" fmla="*/ 140154 w 3644022"/>
                <a:gd name="connsiteY722" fmla="*/ 1677589 h 2236787"/>
                <a:gd name="connsiteX723" fmla="*/ 280308 w 3644022"/>
                <a:gd name="connsiteY723" fmla="*/ 1677589 h 2236787"/>
                <a:gd name="connsiteX724" fmla="*/ 280308 w 3644022"/>
                <a:gd name="connsiteY724" fmla="*/ 1817388 h 2236787"/>
                <a:gd name="connsiteX725" fmla="*/ 140154 w 3644022"/>
                <a:gd name="connsiteY725" fmla="*/ 1817388 h 2236787"/>
                <a:gd name="connsiteX726" fmla="*/ 140154 w 3644022"/>
                <a:gd name="connsiteY726" fmla="*/ 1817388 h 2236787"/>
                <a:gd name="connsiteX727" fmla="*/ 0 w 3644022"/>
                <a:gd name="connsiteY727" fmla="*/ 1957187 h 2236787"/>
                <a:gd name="connsiteX728" fmla="*/ 0 w 3644022"/>
                <a:gd name="connsiteY728" fmla="*/ 1817388 h 2236787"/>
                <a:gd name="connsiteX729" fmla="*/ 140154 w 3644022"/>
                <a:gd name="connsiteY729" fmla="*/ 1817388 h 2236787"/>
                <a:gd name="connsiteX730" fmla="*/ 280308 w 3644022"/>
                <a:gd name="connsiteY730" fmla="*/ 1817388 h 2236787"/>
                <a:gd name="connsiteX731" fmla="*/ 280308 w 3644022"/>
                <a:gd name="connsiteY731" fmla="*/ 1957187 h 2236787"/>
                <a:gd name="connsiteX732" fmla="*/ 140154 w 3644022"/>
                <a:gd name="connsiteY732" fmla="*/ 1957187 h 2236787"/>
                <a:gd name="connsiteX733" fmla="*/ 0 w 3644022"/>
                <a:gd name="connsiteY733" fmla="*/ 2096988 h 2236787"/>
                <a:gd name="connsiteX734" fmla="*/ 0 w 3644022"/>
                <a:gd name="connsiteY734" fmla="*/ 1957188 h 2236787"/>
                <a:gd name="connsiteX735" fmla="*/ 140154 w 3644022"/>
                <a:gd name="connsiteY735" fmla="*/ 1957188 h 2236787"/>
                <a:gd name="connsiteX736" fmla="*/ 280308 w 3644022"/>
                <a:gd name="connsiteY736" fmla="*/ 1957188 h 2236787"/>
                <a:gd name="connsiteX737" fmla="*/ 280308 w 3644022"/>
                <a:gd name="connsiteY737" fmla="*/ 2096988 h 2236787"/>
                <a:gd name="connsiteX738" fmla="*/ 140154 w 3644022"/>
                <a:gd name="connsiteY738" fmla="*/ 2096988 h 2236787"/>
                <a:gd name="connsiteX739" fmla="*/ 140154 w 3644022"/>
                <a:gd name="connsiteY739" fmla="*/ 2096988 h 22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</a:cxnLst>
              <a:rect l="l" t="t" r="r" b="b"/>
              <a:pathLst>
                <a:path w="3644022" h="2236787">
                  <a:moveTo>
                    <a:pt x="3503868" y="838794"/>
                  </a:moveTo>
                  <a:lnTo>
                    <a:pt x="3503868" y="698995"/>
                  </a:lnTo>
                  <a:lnTo>
                    <a:pt x="3503868" y="559196"/>
                  </a:lnTo>
                  <a:lnTo>
                    <a:pt x="3503868" y="419397"/>
                  </a:lnTo>
                  <a:lnTo>
                    <a:pt x="3644022" y="419397"/>
                  </a:lnTo>
                  <a:lnTo>
                    <a:pt x="3644022" y="559196"/>
                  </a:lnTo>
                  <a:lnTo>
                    <a:pt x="3644022" y="698995"/>
                  </a:lnTo>
                  <a:lnTo>
                    <a:pt x="3644022" y="838794"/>
                  </a:lnTo>
                  <a:close/>
                  <a:moveTo>
                    <a:pt x="3503868" y="1258189"/>
                  </a:moveTo>
                  <a:lnTo>
                    <a:pt x="3503868" y="1118393"/>
                  </a:lnTo>
                  <a:lnTo>
                    <a:pt x="3503868" y="978594"/>
                  </a:lnTo>
                  <a:lnTo>
                    <a:pt x="3503868" y="838795"/>
                  </a:lnTo>
                  <a:lnTo>
                    <a:pt x="3644022" y="838795"/>
                  </a:lnTo>
                  <a:lnTo>
                    <a:pt x="3644022" y="978594"/>
                  </a:lnTo>
                  <a:lnTo>
                    <a:pt x="3644022" y="1118393"/>
                  </a:lnTo>
                  <a:lnTo>
                    <a:pt x="3644022" y="1258189"/>
                  </a:lnTo>
                  <a:close/>
                  <a:moveTo>
                    <a:pt x="3503868" y="1397988"/>
                  </a:moveTo>
                  <a:lnTo>
                    <a:pt x="3503868" y="1258189"/>
                  </a:lnTo>
                  <a:lnTo>
                    <a:pt x="3644022" y="1258189"/>
                  </a:lnTo>
                  <a:lnTo>
                    <a:pt x="3644022" y="1397988"/>
                  </a:lnTo>
                  <a:close/>
                  <a:moveTo>
                    <a:pt x="3503868" y="1537789"/>
                  </a:moveTo>
                  <a:lnTo>
                    <a:pt x="3503868" y="1397990"/>
                  </a:lnTo>
                  <a:lnTo>
                    <a:pt x="3644022" y="1397990"/>
                  </a:lnTo>
                  <a:lnTo>
                    <a:pt x="3644022" y="1537789"/>
                  </a:lnTo>
                  <a:close/>
                  <a:moveTo>
                    <a:pt x="3503868" y="1677589"/>
                  </a:moveTo>
                  <a:lnTo>
                    <a:pt x="3503868" y="1537790"/>
                  </a:lnTo>
                  <a:lnTo>
                    <a:pt x="3644022" y="1537790"/>
                  </a:lnTo>
                  <a:lnTo>
                    <a:pt x="3644022" y="1677589"/>
                  </a:lnTo>
                  <a:close/>
                  <a:moveTo>
                    <a:pt x="3503868" y="1817388"/>
                  </a:moveTo>
                  <a:lnTo>
                    <a:pt x="3503868" y="1677589"/>
                  </a:lnTo>
                  <a:lnTo>
                    <a:pt x="3644022" y="1677589"/>
                  </a:lnTo>
                  <a:lnTo>
                    <a:pt x="3644022" y="1817388"/>
                  </a:lnTo>
                  <a:close/>
                  <a:moveTo>
                    <a:pt x="3503868" y="1957187"/>
                  </a:moveTo>
                  <a:lnTo>
                    <a:pt x="3503868" y="1817388"/>
                  </a:lnTo>
                  <a:lnTo>
                    <a:pt x="3644022" y="1817388"/>
                  </a:lnTo>
                  <a:lnTo>
                    <a:pt x="3644022" y="1957187"/>
                  </a:lnTo>
                  <a:close/>
                  <a:moveTo>
                    <a:pt x="3503868" y="2096988"/>
                  </a:moveTo>
                  <a:lnTo>
                    <a:pt x="3503868" y="1957189"/>
                  </a:lnTo>
                  <a:lnTo>
                    <a:pt x="3644022" y="1957189"/>
                  </a:lnTo>
                  <a:lnTo>
                    <a:pt x="3644022" y="2096988"/>
                  </a:lnTo>
                  <a:close/>
                  <a:moveTo>
                    <a:pt x="3223559" y="838794"/>
                  </a:moveTo>
                  <a:lnTo>
                    <a:pt x="3223559" y="698995"/>
                  </a:lnTo>
                  <a:lnTo>
                    <a:pt x="3223559" y="559196"/>
                  </a:lnTo>
                  <a:lnTo>
                    <a:pt x="3223559" y="419397"/>
                  </a:lnTo>
                  <a:lnTo>
                    <a:pt x="3223559" y="279598"/>
                  </a:lnTo>
                  <a:lnTo>
                    <a:pt x="3223559" y="139799"/>
                  </a:lnTo>
                  <a:lnTo>
                    <a:pt x="3363713" y="139799"/>
                  </a:lnTo>
                  <a:lnTo>
                    <a:pt x="3503867" y="139799"/>
                  </a:lnTo>
                  <a:lnTo>
                    <a:pt x="3503867" y="279598"/>
                  </a:lnTo>
                  <a:lnTo>
                    <a:pt x="3503867" y="419397"/>
                  </a:lnTo>
                  <a:lnTo>
                    <a:pt x="3503867" y="559196"/>
                  </a:lnTo>
                  <a:lnTo>
                    <a:pt x="3503867" y="698995"/>
                  </a:lnTo>
                  <a:lnTo>
                    <a:pt x="3503867" y="838794"/>
                  </a:lnTo>
                  <a:lnTo>
                    <a:pt x="3363713" y="838794"/>
                  </a:lnTo>
                  <a:close/>
                  <a:moveTo>
                    <a:pt x="3223559" y="1258188"/>
                  </a:moveTo>
                  <a:lnTo>
                    <a:pt x="3223559" y="1118393"/>
                  </a:lnTo>
                  <a:lnTo>
                    <a:pt x="3223559" y="978594"/>
                  </a:lnTo>
                  <a:lnTo>
                    <a:pt x="3223559" y="838795"/>
                  </a:lnTo>
                  <a:lnTo>
                    <a:pt x="3363713" y="838795"/>
                  </a:lnTo>
                  <a:lnTo>
                    <a:pt x="3503867" y="838795"/>
                  </a:lnTo>
                  <a:lnTo>
                    <a:pt x="3503867" y="978594"/>
                  </a:lnTo>
                  <a:lnTo>
                    <a:pt x="3503867" y="1118393"/>
                  </a:lnTo>
                  <a:lnTo>
                    <a:pt x="3503867" y="1258188"/>
                  </a:lnTo>
                  <a:lnTo>
                    <a:pt x="3363713" y="1258188"/>
                  </a:lnTo>
                  <a:close/>
                  <a:moveTo>
                    <a:pt x="3223559" y="1397988"/>
                  </a:moveTo>
                  <a:lnTo>
                    <a:pt x="3223559" y="1258189"/>
                  </a:lnTo>
                  <a:lnTo>
                    <a:pt x="3363713" y="1258189"/>
                  </a:lnTo>
                  <a:lnTo>
                    <a:pt x="3503867" y="1258189"/>
                  </a:lnTo>
                  <a:lnTo>
                    <a:pt x="3503867" y="1397988"/>
                  </a:lnTo>
                  <a:lnTo>
                    <a:pt x="3363713" y="1397988"/>
                  </a:lnTo>
                  <a:close/>
                  <a:moveTo>
                    <a:pt x="3223559" y="1537789"/>
                  </a:moveTo>
                  <a:lnTo>
                    <a:pt x="3223559" y="1397990"/>
                  </a:lnTo>
                  <a:lnTo>
                    <a:pt x="3363713" y="1397990"/>
                  </a:lnTo>
                  <a:lnTo>
                    <a:pt x="3363713" y="1397990"/>
                  </a:lnTo>
                  <a:lnTo>
                    <a:pt x="3503867" y="1397990"/>
                  </a:lnTo>
                  <a:lnTo>
                    <a:pt x="3503867" y="1537789"/>
                  </a:lnTo>
                  <a:lnTo>
                    <a:pt x="3363713" y="1537789"/>
                  </a:lnTo>
                  <a:close/>
                  <a:moveTo>
                    <a:pt x="3223559" y="1677589"/>
                  </a:moveTo>
                  <a:lnTo>
                    <a:pt x="3223559" y="1537789"/>
                  </a:lnTo>
                  <a:lnTo>
                    <a:pt x="3363713" y="1537789"/>
                  </a:lnTo>
                  <a:lnTo>
                    <a:pt x="3503867" y="1537789"/>
                  </a:lnTo>
                  <a:lnTo>
                    <a:pt x="3503867" y="1677589"/>
                  </a:lnTo>
                  <a:lnTo>
                    <a:pt x="3363713" y="1677589"/>
                  </a:lnTo>
                  <a:close/>
                  <a:moveTo>
                    <a:pt x="3223559" y="1817388"/>
                  </a:moveTo>
                  <a:lnTo>
                    <a:pt x="3223559" y="1677589"/>
                  </a:lnTo>
                  <a:lnTo>
                    <a:pt x="3363713" y="1677589"/>
                  </a:lnTo>
                  <a:lnTo>
                    <a:pt x="3503867" y="1677589"/>
                  </a:lnTo>
                  <a:lnTo>
                    <a:pt x="3503867" y="1817388"/>
                  </a:lnTo>
                  <a:lnTo>
                    <a:pt x="3363713" y="1817388"/>
                  </a:lnTo>
                  <a:lnTo>
                    <a:pt x="3363713" y="1817388"/>
                  </a:lnTo>
                  <a:close/>
                  <a:moveTo>
                    <a:pt x="3223559" y="1957187"/>
                  </a:moveTo>
                  <a:lnTo>
                    <a:pt x="3223559" y="1817388"/>
                  </a:lnTo>
                  <a:lnTo>
                    <a:pt x="3363713" y="1817388"/>
                  </a:lnTo>
                  <a:lnTo>
                    <a:pt x="3503867" y="1817388"/>
                  </a:lnTo>
                  <a:lnTo>
                    <a:pt x="3503867" y="1957187"/>
                  </a:lnTo>
                  <a:lnTo>
                    <a:pt x="3363713" y="1957187"/>
                  </a:lnTo>
                  <a:close/>
                  <a:moveTo>
                    <a:pt x="3223559" y="2236787"/>
                  </a:moveTo>
                  <a:lnTo>
                    <a:pt x="3223559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223559" y="2096988"/>
                  </a:lnTo>
                  <a:lnTo>
                    <a:pt x="3223559" y="1957189"/>
                  </a:lnTo>
                  <a:lnTo>
                    <a:pt x="3363713" y="1957189"/>
                  </a:lnTo>
                  <a:lnTo>
                    <a:pt x="3503867" y="1957189"/>
                  </a:lnTo>
                  <a:lnTo>
                    <a:pt x="3503867" y="2096979"/>
                  </a:lnTo>
                  <a:lnTo>
                    <a:pt x="3503867" y="2096988"/>
                  </a:lnTo>
                  <a:lnTo>
                    <a:pt x="3503867" y="2236777"/>
                  </a:lnTo>
                  <a:lnTo>
                    <a:pt x="3363713" y="2236777"/>
                  </a:lnTo>
                  <a:lnTo>
                    <a:pt x="3363713" y="2236787"/>
                  </a:lnTo>
                  <a:close/>
                  <a:moveTo>
                    <a:pt x="3083404" y="838794"/>
                  </a:moveTo>
                  <a:lnTo>
                    <a:pt x="3083404" y="698995"/>
                  </a:lnTo>
                  <a:lnTo>
                    <a:pt x="3083404" y="559196"/>
                  </a:lnTo>
                  <a:lnTo>
                    <a:pt x="3083404" y="419397"/>
                  </a:lnTo>
                  <a:lnTo>
                    <a:pt x="3083404" y="279598"/>
                  </a:lnTo>
                  <a:lnTo>
                    <a:pt x="3083404" y="139799"/>
                  </a:lnTo>
                  <a:lnTo>
                    <a:pt x="3083404" y="0"/>
                  </a:lnTo>
                  <a:lnTo>
                    <a:pt x="3223558" y="0"/>
                  </a:lnTo>
                  <a:lnTo>
                    <a:pt x="3223558" y="139799"/>
                  </a:lnTo>
                  <a:lnTo>
                    <a:pt x="3223558" y="279598"/>
                  </a:lnTo>
                  <a:lnTo>
                    <a:pt x="3223558" y="419397"/>
                  </a:lnTo>
                  <a:lnTo>
                    <a:pt x="3223558" y="559196"/>
                  </a:lnTo>
                  <a:lnTo>
                    <a:pt x="3223558" y="698995"/>
                  </a:lnTo>
                  <a:lnTo>
                    <a:pt x="3223558" y="838794"/>
                  </a:lnTo>
                  <a:close/>
                  <a:moveTo>
                    <a:pt x="3083404" y="1258188"/>
                  </a:moveTo>
                  <a:lnTo>
                    <a:pt x="3083404" y="1118393"/>
                  </a:lnTo>
                  <a:lnTo>
                    <a:pt x="3083404" y="978594"/>
                  </a:lnTo>
                  <a:lnTo>
                    <a:pt x="3083404" y="838795"/>
                  </a:lnTo>
                  <a:lnTo>
                    <a:pt x="3223558" y="838795"/>
                  </a:lnTo>
                  <a:lnTo>
                    <a:pt x="3223558" y="978594"/>
                  </a:lnTo>
                  <a:lnTo>
                    <a:pt x="3223558" y="1118393"/>
                  </a:lnTo>
                  <a:lnTo>
                    <a:pt x="3223558" y="1258188"/>
                  </a:lnTo>
                  <a:close/>
                  <a:moveTo>
                    <a:pt x="3083404" y="1397988"/>
                  </a:moveTo>
                  <a:lnTo>
                    <a:pt x="3083404" y="1258189"/>
                  </a:lnTo>
                  <a:lnTo>
                    <a:pt x="3223558" y="1258189"/>
                  </a:lnTo>
                  <a:lnTo>
                    <a:pt x="3223558" y="1397988"/>
                  </a:lnTo>
                  <a:close/>
                  <a:moveTo>
                    <a:pt x="3083404" y="1537789"/>
                  </a:moveTo>
                  <a:lnTo>
                    <a:pt x="3083404" y="1397990"/>
                  </a:lnTo>
                  <a:lnTo>
                    <a:pt x="3223558" y="1397990"/>
                  </a:lnTo>
                  <a:lnTo>
                    <a:pt x="3223558" y="1537789"/>
                  </a:lnTo>
                  <a:close/>
                  <a:moveTo>
                    <a:pt x="3083404" y="1677589"/>
                  </a:moveTo>
                  <a:lnTo>
                    <a:pt x="3083404" y="1537789"/>
                  </a:lnTo>
                  <a:lnTo>
                    <a:pt x="3223558" y="1537789"/>
                  </a:lnTo>
                  <a:lnTo>
                    <a:pt x="3223558" y="1677589"/>
                  </a:lnTo>
                  <a:close/>
                  <a:moveTo>
                    <a:pt x="3083404" y="1817388"/>
                  </a:moveTo>
                  <a:lnTo>
                    <a:pt x="3083404" y="1677589"/>
                  </a:lnTo>
                  <a:lnTo>
                    <a:pt x="3223558" y="1677589"/>
                  </a:lnTo>
                  <a:lnTo>
                    <a:pt x="3223558" y="1817388"/>
                  </a:lnTo>
                  <a:close/>
                  <a:moveTo>
                    <a:pt x="3083404" y="1957187"/>
                  </a:moveTo>
                  <a:lnTo>
                    <a:pt x="3083404" y="1817388"/>
                  </a:lnTo>
                  <a:lnTo>
                    <a:pt x="3223558" y="1817388"/>
                  </a:lnTo>
                  <a:lnTo>
                    <a:pt x="3223558" y="1957187"/>
                  </a:lnTo>
                  <a:close/>
                  <a:moveTo>
                    <a:pt x="3083404" y="2096988"/>
                  </a:moveTo>
                  <a:lnTo>
                    <a:pt x="3083404" y="1957189"/>
                  </a:lnTo>
                  <a:lnTo>
                    <a:pt x="3223558" y="1957189"/>
                  </a:lnTo>
                  <a:lnTo>
                    <a:pt x="3223558" y="2096988"/>
                  </a:lnTo>
                  <a:close/>
                  <a:moveTo>
                    <a:pt x="3083404" y="2236787"/>
                  </a:moveTo>
                  <a:lnTo>
                    <a:pt x="3083404" y="2096988"/>
                  </a:lnTo>
                  <a:lnTo>
                    <a:pt x="3223558" y="2096988"/>
                  </a:lnTo>
                  <a:lnTo>
                    <a:pt x="3223558" y="2236787"/>
                  </a:lnTo>
                  <a:close/>
                  <a:moveTo>
                    <a:pt x="2943249" y="838794"/>
                  </a:moveTo>
                  <a:lnTo>
                    <a:pt x="2943249" y="698995"/>
                  </a:lnTo>
                  <a:lnTo>
                    <a:pt x="2943249" y="559196"/>
                  </a:lnTo>
                  <a:lnTo>
                    <a:pt x="2943249" y="419397"/>
                  </a:lnTo>
                  <a:lnTo>
                    <a:pt x="2943249" y="279598"/>
                  </a:lnTo>
                  <a:lnTo>
                    <a:pt x="2943249" y="139799"/>
                  </a:lnTo>
                  <a:lnTo>
                    <a:pt x="2943249" y="0"/>
                  </a:lnTo>
                  <a:lnTo>
                    <a:pt x="3083403" y="0"/>
                  </a:lnTo>
                  <a:lnTo>
                    <a:pt x="3083403" y="139799"/>
                  </a:lnTo>
                  <a:lnTo>
                    <a:pt x="3083403" y="279598"/>
                  </a:lnTo>
                  <a:lnTo>
                    <a:pt x="3083403" y="419397"/>
                  </a:lnTo>
                  <a:lnTo>
                    <a:pt x="3083403" y="559196"/>
                  </a:lnTo>
                  <a:lnTo>
                    <a:pt x="3083403" y="698995"/>
                  </a:lnTo>
                  <a:lnTo>
                    <a:pt x="3083403" y="838794"/>
                  </a:lnTo>
                  <a:close/>
                  <a:moveTo>
                    <a:pt x="2943249" y="1258188"/>
                  </a:moveTo>
                  <a:lnTo>
                    <a:pt x="2943249" y="1118393"/>
                  </a:lnTo>
                  <a:lnTo>
                    <a:pt x="2943249" y="978594"/>
                  </a:lnTo>
                  <a:lnTo>
                    <a:pt x="2943249" y="838795"/>
                  </a:lnTo>
                  <a:lnTo>
                    <a:pt x="3083403" y="838795"/>
                  </a:lnTo>
                  <a:lnTo>
                    <a:pt x="3083403" y="978594"/>
                  </a:lnTo>
                  <a:lnTo>
                    <a:pt x="3083403" y="1118393"/>
                  </a:lnTo>
                  <a:lnTo>
                    <a:pt x="3083403" y="1258188"/>
                  </a:lnTo>
                  <a:close/>
                  <a:moveTo>
                    <a:pt x="2943249" y="1397988"/>
                  </a:moveTo>
                  <a:lnTo>
                    <a:pt x="2943249" y="1258189"/>
                  </a:lnTo>
                  <a:lnTo>
                    <a:pt x="3083403" y="1258189"/>
                  </a:lnTo>
                  <a:lnTo>
                    <a:pt x="3083403" y="1397988"/>
                  </a:lnTo>
                  <a:close/>
                  <a:moveTo>
                    <a:pt x="2943249" y="1537789"/>
                  </a:moveTo>
                  <a:lnTo>
                    <a:pt x="2943249" y="1397990"/>
                  </a:lnTo>
                  <a:lnTo>
                    <a:pt x="3083403" y="1397990"/>
                  </a:lnTo>
                  <a:lnTo>
                    <a:pt x="3083403" y="1537789"/>
                  </a:lnTo>
                  <a:close/>
                  <a:moveTo>
                    <a:pt x="2943249" y="1677589"/>
                  </a:moveTo>
                  <a:lnTo>
                    <a:pt x="2943249" y="1537789"/>
                  </a:lnTo>
                  <a:lnTo>
                    <a:pt x="3083403" y="1537789"/>
                  </a:lnTo>
                  <a:lnTo>
                    <a:pt x="3083403" y="1677589"/>
                  </a:lnTo>
                  <a:close/>
                  <a:moveTo>
                    <a:pt x="2943249" y="1817388"/>
                  </a:moveTo>
                  <a:lnTo>
                    <a:pt x="2943249" y="1677589"/>
                  </a:lnTo>
                  <a:lnTo>
                    <a:pt x="3083403" y="1677589"/>
                  </a:lnTo>
                  <a:lnTo>
                    <a:pt x="3083403" y="1817388"/>
                  </a:lnTo>
                  <a:close/>
                  <a:moveTo>
                    <a:pt x="2943249" y="1957187"/>
                  </a:moveTo>
                  <a:lnTo>
                    <a:pt x="2943249" y="1817388"/>
                  </a:lnTo>
                  <a:lnTo>
                    <a:pt x="3083403" y="1817388"/>
                  </a:lnTo>
                  <a:lnTo>
                    <a:pt x="3083403" y="1957187"/>
                  </a:lnTo>
                  <a:close/>
                  <a:moveTo>
                    <a:pt x="2943249" y="2096988"/>
                  </a:moveTo>
                  <a:lnTo>
                    <a:pt x="2943249" y="1957189"/>
                  </a:lnTo>
                  <a:lnTo>
                    <a:pt x="3083403" y="1957189"/>
                  </a:lnTo>
                  <a:lnTo>
                    <a:pt x="3083403" y="2096988"/>
                  </a:lnTo>
                  <a:close/>
                  <a:moveTo>
                    <a:pt x="2803094" y="1677589"/>
                  </a:moveTo>
                  <a:lnTo>
                    <a:pt x="2803094" y="1537789"/>
                  </a:lnTo>
                  <a:lnTo>
                    <a:pt x="2943248" y="1537789"/>
                  </a:lnTo>
                  <a:lnTo>
                    <a:pt x="2943248" y="1677589"/>
                  </a:lnTo>
                  <a:close/>
                  <a:moveTo>
                    <a:pt x="2803094" y="1817388"/>
                  </a:moveTo>
                  <a:lnTo>
                    <a:pt x="2803094" y="1677589"/>
                  </a:lnTo>
                  <a:lnTo>
                    <a:pt x="2943248" y="1677589"/>
                  </a:lnTo>
                  <a:lnTo>
                    <a:pt x="2943248" y="1817388"/>
                  </a:lnTo>
                  <a:close/>
                  <a:moveTo>
                    <a:pt x="2662940" y="838794"/>
                  </a:moveTo>
                  <a:lnTo>
                    <a:pt x="2662940" y="698995"/>
                  </a:lnTo>
                  <a:lnTo>
                    <a:pt x="2662940" y="559196"/>
                  </a:lnTo>
                  <a:lnTo>
                    <a:pt x="2662940" y="419397"/>
                  </a:lnTo>
                  <a:lnTo>
                    <a:pt x="2662940" y="279598"/>
                  </a:lnTo>
                  <a:lnTo>
                    <a:pt x="2662940" y="139799"/>
                  </a:lnTo>
                  <a:lnTo>
                    <a:pt x="2662940" y="0"/>
                  </a:lnTo>
                  <a:lnTo>
                    <a:pt x="2803094" y="0"/>
                  </a:lnTo>
                  <a:lnTo>
                    <a:pt x="2943248" y="0"/>
                  </a:lnTo>
                  <a:lnTo>
                    <a:pt x="2943248" y="139799"/>
                  </a:lnTo>
                  <a:lnTo>
                    <a:pt x="2943248" y="279598"/>
                  </a:lnTo>
                  <a:lnTo>
                    <a:pt x="2943248" y="419397"/>
                  </a:lnTo>
                  <a:lnTo>
                    <a:pt x="2943248" y="559196"/>
                  </a:lnTo>
                  <a:lnTo>
                    <a:pt x="2943248" y="698995"/>
                  </a:lnTo>
                  <a:lnTo>
                    <a:pt x="2943248" y="838794"/>
                  </a:lnTo>
                  <a:lnTo>
                    <a:pt x="2803094" y="838794"/>
                  </a:lnTo>
                  <a:close/>
                  <a:moveTo>
                    <a:pt x="2662940" y="1258188"/>
                  </a:moveTo>
                  <a:lnTo>
                    <a:pt x="2662940" y="1118393"/>
                  </a:lnTo>
                  <a:lnTo>
                    <a:pt x="2662940" y="978594"/>
                  </a:lnTo>
                  <a:lnTo>
                    <a:pt x="2662940" y="838795"/>
                  </a:lnTo>
                  <a:lnTo>
                    <a:pt x="2803094" y="838795"/>
                  </a:lnTo>
                  <a:lnTo>
                    <a:pt x="2943248" y="838795"/>
                  </a:lnTo>
                  <a:lnTo>
                    <a:pt x="2943248" y="978594"/>
                  </a:lnTo>
                  <a:lnTo>
                    <a:pt x="2943248" y="1118393"/>
                  </a:lnTo>
                  <a:lnTo>
                    <a:pt x="2943248" y="1258188"/>
                  </a:lnTo>
                  <a:lnTo>
                    <a:pt x="2803094" y="1258188"/>
                  </a:lnTo>
                  <a:close/>
                  <a:moveTo>
                    <a:pt x="2662940" y="1397988"/>
                  </a:moveTo>
                  <a:lnTo>
                    <a:pt x="2662940" y="1258189"/>
                  </a:lnTo>
                  <a:lnTo>
                    <a:pt x="2803094" y="1258189"/>
                  </a:lnTo>
                  <a:lnTo>
                    <a:pt x="2943248" y="1258189"/>
                  </a:lnTo>
                  <a:lnTo>
                    <a:pt x="2943248" y="1397988"/>
                  </a:lnTo>
                  <a:lnTo>
                    <a:pt x="2803094" y="1397988"/>
                  </a:lnTo>
                  <a:close/>
                  <a:moveTo>
                    <a:pt x="2662940" y="1537789"/>
                  </a:moveTo>
                  <a:lnTo>
                    <a:pt x="2662940" y="1397990"/>
                  </a:lnTo>
                  <a:lnTo>
                    <a:pt x="2803094" y="1397990"/>
                  </a:lnTo>
                  <a:lnTo>
                    <a:pt x="2943248" y="1397990"/>
                  </a:lnTo>
                  <a:lnTo>
                    <a:pt x="2943248" y="1537789"/>
                  </a:lnTo>
                  <a:lnTo>
                    <a:pt x="2803094" y="1537789"/>
                  </a:lnTo>
                  <a:close/>
                  <a:moveTo>
                    <a:pt x="2522785" y="838794"/>
                  </a:moveTo>
                  <a:lnTo>
                    <a:pt x="2522785" y="698995"/>
                  </a:lnTo>
                  <a:lnTo>
                    <a:pt x="2522785" y="559196"/>
                  </a:lnTo>
                  <a:lnTo>
                    <a:pt x="2522785" y="419397"/>
                  </a:lnTo>
                  <a:lnTo>
                    <a:pt x="2522785" y="279598"/>
                  </a:lnTo>
                  <a:lnTo>
                    <a:pt x="2522785" y="139799"/>
                  </a:lnTo>
                  <a:lnTo>
                    <a:pt x="2522785" y="0"/>
                  </a:lnTo>
                  <a:lnTo>
                    <a:pt x="2662939" y="0"/>
                  </a:lnTo>
                  <a:lnTo>
                    <a:pt x="2662939" y="139799"/>
                  </a:lnTo>
                  <a:lnTo>
                    <a:pt x="2662939" y="279598"/>
                  </a:lnTo>
                  <a:lnTo>
                    <a:pt x="2662939" y="419397"/>
                  </a:lnTo>
                  <a:lnTo>
                    <a:pt x="2662939" y="559196"/>
                  </a:lnTo>
                  <a:lnTo>
                    <a:pt x="2662939" y="698995"/>
                  </a:lnTo>
                  <a:lnTo>
                    <a:pt x="2662939" y="838794"/>
                  </a:lnTo>
                  <a:close/>
                  <a:moveTo>
                    <a:pt x="2522785" y="1258188"/>
                  </a:moveTo>
                  <a:lnTo>
                    <a:pt x="2522785" y="1118393"/>
                  </a:lnTo>
                  <a:lnTo>
                    <a:pt x="2522785" y="978594"/>
                  </a:lnTo>
                  <a:lnTo>
                    <a:pt x="2522785" y="838795"/>
                  </a:lnTo>
                  <a:lnTo>
                    <a:pt x="2662939" y="838795"/>
                  </a:lnTo>
                  <a:lnTo>
                    <a:pt x="2662939" y="978594"/>
                  </a:lnTo>
                  <a:lnTo>
                    <a:pt x="2662939" y="1118393"/>
                  </a:lnTo>
                  <a:lnTo>
                    <a:pt x="2662939" y="1258188"/>
                  </a:lnTo>
                  <a:close/>
                  <a:moveTo>
                    <a:pt x="2522785" y="1397988"/>
                  </a:moveTo>
                  <a:lnTo>
                    <a:pt x="2522785" y="1258189"/>
                  </a:lnTo>
                  <a:lnTo>
                    <a:pt x="2662939" y="1258189"/>
                  </a:lnTo>
                  <a:lnTo>
                    <a:pt x="2662939" y="1397988"/>
                  </a:lnTo>
                  <a:close/>
                  <a:moveTo>
                    <a:pt x="2382630" y="838794"/>
                  </a:moveTo>
                  <a:lnTo>
                    <a:pt x="2382630" y="698995"/>
                  </a:lnTo>
                  <a:lnTo>
                    <a:pt x="2382630" y="559196"/>
                  </a:lnTo>
                  <a:lnTo>
                    <a:pt x="2382630" y="419397"/>
                  </a:lnTo>
                  <a:lnTo>
                    <a:pt x="2382630" y="279598"/>
                  </a:lnTo>
                  <a:lnTo>
                    <a:pt x="2382630" y="139799"/>
                  </a:lnTo>
                  <a:lnTo>
                    <a:pt x="2522784" y="139799"/>
                  </a:lnTo>
                  <a:lnTo>
                    <a:pt x="2522784" y="279598"/>
                  </a:lnTo>
                  <a:lnTo>
                    <a:pt x="2522784" y="419397"/>
                  </a:lnTo>
                  <a:lnTo>
                    <a:pt x="2522784" y="559196"/>
                  </a:lnTo>
                  <a:lnTo>
                    <a:pt x="2522784" y="698995"/>
                  </a:lnTo>
                  <a:lnTo>
                    <a:pt x="2522784" y="838794"/>
                  </a:lnTo>
                  <a:close/>
                  <a:moveTo>
                    <a:pt x="2382630" y="1258188"/>
                  </a:moveTo>
                  <a:lnTo>
                    <a:pt x="2382630" y="1118393"/>
                  </a:lnTo>
                  <a:lnTo>
                    <a:pt x="2382630" y="978594"/>
                  </a:lnTo>
                  <a:lnTo>
                    <a:pt x="2382630" y="838795"/>
                  </a:lnTo>
                  <a:lnTo>
                    <a:pt x="2522784" y="838795"/>
                  </a:lnTo>
                  <a:lnTo>
                    <a:pt x="2522784" y="978594"/>
                  </a:lnTo>
                  <a:lnTo>
                    <a:pt x="2522784" y="1118393"/>
                  </a:lnTo>
                  <a:lnTo>
                    <a:pt x="2522784" y="1258188"/>
                  </a:lnTo>
                  <a:close/>
                  <a:moveTo>
                    <a:pt x="2102321" y="838794"/>
                  </a:moveTo>
                  <a:lnTo>
                    <a:pt x="2102321" y="698995"/>
                  </a:lnTo>
                  <a:lnTo>
                    <a:pt x="2102321" y="559196"/>
                  </a:lnTo>
                  <a:lnTo>
                    <a:pt x="2102321" y="419397"/>
                  </a:lnTo>
                  <a:lnTo>
                    <a:pt x="2102321" y="279598"/>
                  </a:lnTo>
                  <a:lnTo>
                    <a:pt x="2102321" y="139799"/>
                  </a:lnTo>
                  <a:lnTo>
                    <a:pt x="2242475" y="139799"/>
                  </a:lnTo>
                  <a:lnTo>
                    <a:pt x="2382629" y="139799"/>
                  </a:lnTo>
                  <a:lnTo>
                    <a:pt x="2382629" y="279598"/>
                  </a:lnTo>
                  <a:lnTo>
                    <a:pt x="2382629" y="419397"/>
                  </a:lnTo>
                  <a:lnTo>
                    <a:pt x="2382629" y="559196"/>
                  </a:lnTo>
                  <a:lnTo>
                    <a:pt x="2382629" y="698995"/>
                  </a:lnTo>
                  <a:lnTo>
                    <a:pt x="2382629" y="838794"/>
                  </a:lnTo>
                  <a:lnTo>
                    <a:pt x="2242475" y="838794"/>
                  </a:lnTo>
                  <a:close/>
                  <a:moveTo>
                    <a:pt x="2102321" y="1258188"/>
                  </a:moveTo>
                  <a:lnTo>
                    <a:pt x="2102321" y="1118393"/>
                  </a:lnTo>
                  <a:lnTo>
                    <a:pt x="2102321" y="978594"/>
                  </a:lnTo>
                  <a:lnTo>
                    <a:pt x="2102321" y="838795"/>
                  </a:lnTo>
                  <a:lnTo>
                    <a:pt x="2242475" y="838795"/>
                  </a:lnTo>
                  <a:lnTo>
                    <a:pt x="2382629" y="838795"/>
                  </a:lnTo>
                  <a:lnTo>
                    <a:pt x="2382629" y="978594"/>
                  </a:lnTo>
                  <a:lnTo>
                    <a:pt x="2382629" y="1118393"/>
                  </a:lnTo>
                  <a:lnTo>
                    <a:pt x="2382629" y="1258188"/>
                  </a:lnTo>
                  <a:lnTo>
                    <a:pt x="2242475" y="1258188"/>
                  </a:lnTo>
                  <a:lnTo>
                    <a:pt x="2242475" y="1258188"/>
                  </a:lnTo>
                  <a:close/>
                  <a:moveTo>
                    <a:pt x="1962166" y="838794"/>
                  </a:moveTo>
                  <a:lnTo>
                    <a:pt x="1962166" y="698995"/>
                  </a:lnTo>
                  <a:lnTo>
                    <a:pt x="1962166" y="559196"/>
                  </a:lnTo>
                  <a:lnTo>
                    <a:pt x="1962166" y="419397"/>
                  </a:lnTo>
                  <a:lnTo>
                    <a:pt x="1962166" y="279598"/>
                  </a:lnTo>
                  <a:lnTo>
                    <a:pt x="1962166" y="139799"/>
                  </a:lnTo>
                  <a:lnTo>
                    <a:pt x="2102320" y="139799"/>
                  </a:lnTo>
                  <a:lnTo>
                    <a:pt x="2102320" y="279598"/>
                  </a:lnTo>
                  <a:lnTo>
                    <a:pt x="2102320" y="419397"/>
                  </a:lnTo>
                  <a:lnTo>
                    <a:pt x="2102320" y="559196"/>
                  </a:lnTo>
                  <a:lnTo>
                    <a:pt x="2102320" y="698995"/>
                  </a:lnTo>
                  <a:lnTo>
                    <a:pt x="2102320" y="838794"/>
                  </a:lnTo>
                  <a:close/>
                  <a:moveTo>
                    <a:pt x="1962166" y="1258188"/>
                  </a:moveTo>
                  <a:lnTo>
                    <a:pt x="1962166" y="1118393"/>
                  </a:lnTo>
                  <a:lnTo>
                    <a:pt x="1962166" y="978594"/>
                  </a:lnTo>
                  <a:lnTo>
                    <a:pt x="1962166" y="838795"/>
                  </a:lnTo>
                  <a:lnTo>
                    <a:pt x="2102320" y="838795"/>
                  </a:lnTo>
                  <a:lnTo>
                    <a:pt x="2102320" y="978594"/>
                  </a:lnTo>
                  <a:lnTo>
                    <a:pt x="2102320" y="1118393"/>
                  </a:lnTo>
                  <a:lnTo>
                    <a:pt x="2102320" y="1258188"/>
                  </a:lnTo>
                  <a:close/>
                  <a:moveTo>
                    <a:pt x="1962166" y="1397988"/>
                  </a:moveTo>
                  <a:lnTo>
                    <a:pt x="1962166" y="1258189"/>
                  </a:lnTo>
                  <a:lnTo>
                    <a:pt x="2102320" y="1258189"/>
                  </a:lnTo>
                  <a:lnTo>
                    <a:pt x="2102320" y="1397988"/>
                  </a:lnTo>
                  <a:close/>
                  <a:moveTo>
                    <a:pt x="1681857" y="838794"/>
                  </a:moveTo>
                  <a:lnTo>
                    <a:pt x="1681857" y="698995"/>
                  </a:lnTo>
                  <a:lnTo>
                    <a:pt x="1681857" y="559196"/>
                  </a:lnTo>
                  <a:lnTo>
                    <a:pt x="1681857" y="419397"/>
                  </a:lnTo>
                  <a:lnTo>
                    <a:pt x="1681857" y="279598"/>
                  </a:lnTo>
                  <a:lnTo>
                    <a:pt x="1681857" y="139799"/>
                  </a:lnTo>
                  <a:lnTo>
                    <a:pt x="1822011" y="139799"/>
                  </a:lnTo>
                  <a:lnTo>
                    <a:pt x="1962165" y="139799"/>
                  </a:lnTo>
                  <a:lnTo>
                    <a:pt x="1962165" y="279598"/>
                  </a:lnTo>
                  <a:lnTo>
                    <a:pt x="1962165" y="419397"/>
                  </a:lnTo>
                  <a:lnTo>
                    <a:pt x="1962165" y="559196"/>
                  </a:lnTo>
                  <a:lnTo>
                    <a:pt x="1962165" y="698995"/>
                  </a:lnTo>
                  <a:lnTo>
                    <a:pt x="1962165" y="838794"/>
                  </a:lnTo>
                  <a:lnTo>
                    <a:pt x="1822011" y="838794"/>
                  </a:lnTo>
                  <a:close/>
                  <a:moveTo>
                    <a:pt x="1681857" y="1258188"/>
                  </a:moveTo>
                  <a:lnTo>
                    <a:pt x="1681857" y="1118393"/>
                  </a:lnTo>
                  <a:lnTo>
                    <a:pt x="1681857" y="978594"/>
                  </a:lnTo>
                  <a:lnTo>
                    <a:pt x="1681857" y="838795"/>
                  </a:lnTo>
                  <a:lnTo>
                    <a:pt x="1822011" y="838795"/>
                  </a:lnTo>
                  <a:lnTo>
                    <a:pt x="1962165" y="838795"/>
                  </a:lnTo>
                  <a:lnTo>
                    <a:pt x="1962165" y="978594"/>
                  </a:lnTo>
                  <a:lnTo>
                    <a:pt x="1962165" y="1118393"/>
                  </a:lnTo>
                  <a:lnTo>
                    <a:pt x="1962165" y="1258188"/>
                  </a:lnTo>
                  <a:lnTo>
                    <a:pt x="1822011" y="1258188"/>
                  </a:lnTo>
                  <a:close/>
                  <a:moveTo>
                    <a:pt x="1681857" y="1397988"/>
                  </a:moveTo>
                  <a:lnTo>
                    <a:pt x="1681857" y="1258189"/>
                  </a:lnTo>
                  <a:lnTo>
                    <a:pt x="1822011" y="1258189"/>
                  </a:lnTo>
                  <a:lnTo>
                    <a:pt x="1822011" y="1258189"/>
                  </a:lnTo>
                  <a:lnTo>
                    <a:pt x="1962165" y="1258189"/>
                  </a:lnTo>
                  <a:lnTo>
                    <a:pt x="1962165" y="1397988"/>
                  </a:lnTo>
                  <a:lnTo>
                    <a:pt x="1822011" y="1397988"/>
                  </a:lnTo>
                  <a:close/>
                  <a:moveTo>
                    <a:pt x="1681857" y="1537789"/>
                  </a:moveTo>
                  <a:lnTo>
                    <a:pt x="1681857" y="1397990"/>
                  </a:lnTo>
                  <a:lnTo>
                    <a:pt x="1822011" y="1397990"/>
                  </a:lnTo>
                  <a:lnTo>
                    <a:pt x="1962165" y="1397990"/>
                  </a:lnTo>
                  <a:lnTo>
                    <a:pt x="1962165" y="1537789"/>
                  </a:lnTo>
                  <a:lnTo>
                    <a:pt x="1822011" y="1537789"/>
                  </a:lnTo>
                  <a:close/>
                  <a:moveTo>
                    <a:pt x="1541702" y="838794"/>
                  </a:moveTo>
                  <a:lnTo>
                    <a:pt x="1541702" y="698995"/>
                  </a:lnTo>
                  <a:lnTo>
                    <a:pt x="1541702" y="559196"/>
                  </a:lnTo>
                  <a:lnTo>
                    <a:pt x="1541702" y="419397"/>
                  </a:lnTo>
                  <a:lnTo>
                    <a:pt x="1541702" y="279598"/>
                  </a:lnTo>
                  <a:lnTo>
                    <a:pt x="1541702" y="139799"/>
                  </a:lnTo>
                  <a:lnTo>
                    <a:pt x="1681856" y="139799"/>
                  </a:lnTo>
                  <a:lnTo>
                    <a:pt x="1681856" y="279598"/>
                  </a:lnTo>
                  <a:lnTo>
                    <a:pt x="1681856" y="419397"/>
                  </a:lnTo>
                  <a:lnTo>
                    <a:pt x="1681856" y="559196"/>
                  </a:lnTo>
                  <a:lnTo>
                    <a:pt x="1681856" y="698995"/>
                  </a:lnTo>
                  <a:lnTo>
                    <a:pt x="1681856" y="838794"/>
                  </a:lnTo>
                  <a:close/>
                  <a:moveTo>
                    <a:pt x="1541702" y="1258188"/>
                  </a:moveTo>
                  <a:lnTo>
                    <a:pt x="1541702" y="1118393"/>
                  </a:lnTo>
                  <a:lnTo>
                    <a:pt x="1541702" y="978594"/>
                  </a:lnTo>
                  <a:lnTo>
                    <a:pt x="1541702" y="838795"/>
                  </a:lnTo>
                  <a:lnTo>
                    <a:pt x="1681856" y="838795"/>
                  </a:lnTo>
                  <a:lnTo>
                    <a:pt x="1681856" y="978594"/>
                  </a:lnTo>
                  <a:lnTo>
                    <a:pt x="1681856" y="1118393"/>
                  </a:lnTo>
                  <a:lnTo>
                    <a:pt x="1681856" y="1258188"/>
                  </a:lnTo>
                  <a:close/>
                  <a:moveTo>
                    <a:pt x="1541702" y="1397988"/>
                  </a:moveTo>
                  <a:lnTo>
                    <a:pt x="1541702" y="1258189"/>
                  </a:lnTo>
                  <a:lnTo>
                    <a:pt x="1681856" y="1258189"/>
                  </a:lnTo>
                  <a:lnTo>
                    <a:pt x="1681856" y="1397988"/>
                  </a:lnTo>
                  <a:close/>
                  <a:moveTo>
                    <a:pt x="1401547" y="838794"/>
                  </a:moveTo>
                  <a:lnTo>
                    <a:pt x="1401547" y="698995"/>
                  </a:lnTo>
                  <a:lnTo>
                    <a:pt x="1401547" y="559196"/>
                  </a:lnTo>
                  <a:lnTo>
                    <a:pt x="1401547" y="419397"/>
                  </a:lnTo>
                  <a:lnTo>
                    <a:pt x="1401547" y="279598"/>
                  </a:lnTo>
                  <a:lnTo>
                    <a:pt x="1401547" y="139799"/>
                  </a:lnTo>
                  <a:lnTo>
                    <a:pt x="1541701" y="139799"/>
                  </a:lnTo>
                  <a:lnTo>
                    <a:pt x="1541701" y="279598"/>
                  </a:lnTo>
                  <a:lnTo>
                    <a:pt x="1541701" y="419397"/>
                  </a:lnTo>
                  <a:lnTo>
                    <a:pt x="1541701" y="559196"/>
                  </a:lnTo>
                  <a:lnTo>
                    <a:pt x="1541701" y="698995"/>
                  </a:lnTo>
                  <a:lnTo>
                    <a:pt x="1541701" y="838794"/>
                  </a:lnTo>
                  <a:close/>
                  <a:moveTo>
                    <a:pt x="1401547" y="1258188"/>
                  </a:moveTo>
                  <a:lnTo>
                    <a:pt x="1401547" y="1118393"/>
                  </a:lnTo>
                  <a:lnTo>
                    <a:pt x="1401547" y="978594"/>
                  </a:lnTo>
                  <a:lnTo>
                    <a:pt x="1401547" y="838795"/>
                  </a:lnTo>
                  <a:lnTo>
                    <a:pt x="1541701" y="838795"/>
                  </a:lnTo>
                  <a:lnTo>
                    <a:pt x="1541701" y="978594"/>
                  </a:lnTo>
                  <a:lnTo>
                    <a:pt x="1541701" y="1118393"/>
                  </a:lnTo>
                  <a:lnTo>
                    <a:pt x="1541701" y="1258188"/>
                  </a:lnTo>
                  <a:close/>
                  <a:moveTo>
                    <a:pt x="1121238" y="838794"/>
                  </a:moveTo>
                  <a:lnTo>
                    <a:pt x="1121238" y="698995"/>
                  </a:lnTo>
                  <a:lnTo>
                    <a:pt x="1121238" y="559196"/>
                  </a:lnTo>
                  <a:lnTo>
                    <a:pt x="1121238" y="419397"/>
                  </a:lnTo>
                  <a:lnTo>
                    <a:pt x="1121238" y="279598"/>
                  </a:lnTo>
                  <a:lnTo>
                    <a:pt x="1121238" y="139799"/>
                  </a:lnTo>
                  <a:lnTo>
                    <a:pt x="1261392" y="139799"/>
                  </a:lnTo>
                  <a:lnTo>
                    <a:pt x="1401546" y="139799"/>
                  </a:lnTo>
                  <a:lnTo>
                    <a:pt x="1401546" y="279598"/>
                  </a:lnTo>
                  <a:lnTo>
                    <a:pt x="1401546" y="419397"/>
                  </a:lnTo>
                  <a:lnTo>
                    <a:pt x="1401546" y="559196"/>
                  </a:lnTo>
                  <a:lnTo>
                    <a:pt x="1401546" y="698995"/>
                  </a:lnTo>
                  <a:lnTo>
                    <a:pt x="1401546" y="838794"/>
                  </a:lnTo>
                  <a:lnTo>
                    <a:pt x="1261392" y="838794"/>
                  </a:lnTo>
                  <a:close/>
                  <a:moveTo>
                    <a:pt x="1121238" y="1258188"/>
                  </a:moveTo>
                  <a:lnTo>
                    <a:pt x="1121238" y="1118393"/>
                  </a:lnTo>
                  <a:lnTo>
                    <a:pt x="1121238" y="978594"/>
                  </a:lnTo>
                  <a:lnTo>
                    <a:pt x="1121238" y="838795"/>
                  </a:lnTo>
                  <a:lnTo>
                    <a:pt x="1261392" y="838795"/>
                  </a:lnTo>
                  <a:lnTo>
                    <a:pt x="1401546" y="838795"/>
                  </a:lnTo>
                  <a:lnTo>
                    <a:pt x="1401546" y="978594"/>
                  </a:lnTo>
                  <a:lnTo>
                    <a:pt x="1401546" y="1118393"/>
                  </a:lnTo>
                  <a:lnTo>
                    <a:pt x="1401546" y="1258188"/>
                  </a:lnTo>
                  <a:lnTo>
                    <a:pt x="1261392" y="1258188"/>
                  </a:lnTo>
                  <a:lnTo>
                    <a:pt x="1261392" y="1258188"/>
                  </a:lnTo>
                  <a:close/>
                  <a:moveTo>
                    <a:pt x="981083" y="838794"/>
                  </a:moveTo>
                  <a:lnTo>
                    <a:pt x="981083" y="698995"/>
                  </a:lnTo>
                  <a:lnTo>
                    <a:pt x="981083" y="559196"/>
                  </a:lnTo>
                  <a:lnTo>
                    <a:pt x="981083" y="419397"/>
                  </a:lnTo>
                  <a:lnTo>
                    <a:pt x="981083" y="279598"/>
                  </a:lnTo>
                  <a:lnTo>
                    <a:pt x="981083" y="139799"/>
                  </a:lnTo>
                  <a:lnTo>
                    <a:pt x="981083" y="0"/>
                  </a:lnTo>
                  <a:lnTo>
                    <a:pt x="1121237" y="0"/>
                  </a:lnTo>
                  <a:lnTo>
                    <a:pt x="1121237" y="139799"/>
                  </a:lnTo>
                  <a:lnTo>
                    <a:pt x="1121237" y="279598"/>
                  </a:lnTo>
                  <a:lnTo>
                    <a:pt x="1121237" y="419397"/>
                  </a:lnTo>
                  <a:lnTo>
                    <a:pt x="1121237" y="559196"/>
                  </a:lnTo>
                  <a:lnTo>
                    <a:pt x="1121237" y="698995"/>
                  </a:lnTo>
                  <a:lnTo>
                    <a:pt x="1121237" y="838794"/>
                  </a:lnTo>
                  <a:close/>
                  <a:moveTo>
                    <a:pt x="981083" y="1258188"/>
                  </a:moveTo>
                  <a:lnTo>
                    <a:pt x="981083" y="1118393"/>
                  </a:lnTo>
                  <a:lnTo>
                    <a:pt x="981083" y="978594"/>
                  </a:lnTo>
                  <a:lnTo>
                    <a:pt x="981083" y="838795"/>
                  </a:lnTo>
                  <a:lnTo>
                    <a:pt x="1121237" y="838795"/>
                  </a:lnTo>
                  <a:lnTo>
                    <a:pt x="1121237" y="978594"/>
                  </a:lnTo>
                  <a:lnTo>
                    <a:pt x="1121237" y="1118393"/>
                  </a:lnTo>
                  <a:lnTo>
                    <a:pt x="1121237" y="1258188"/>
                  </a:lnTo>
                  <a:close/>
                  <a:moveTo>
                    <a:pt x="981083" y="1397988"/>
                  </a:moveTo>
                  <a:lnTo>
                    <a:pt x="981083" y="1258189"/>
                  </a:lnTo>
                  <a:lnTo>
                    <a:pt x="1121237" y="1258189"/>
                  </a:lnTo>
                  <a:lnTo>
                    <a:pt x="1121237" y="1397988"/>
                  </a:lnTo>
                  <a:close/>
                  <a:moveTo>
                    <a:pt x="840928" y="838794"/>
                  </a:moveTo>
                  <a:lnTo>
                    <a:pt x="840928" y="698995"/>
                  </a:lnTo>
                  <a:lnTo>
                    <a:pt x="840928" y="559196"/>
                  </a:lnTo>
                  <a:lnTo>
                    <a:pt x="840928" y="419397"/>
                  </a:lnTo>
                  <a:lnTo>
                    <a:pt x="840928" y="279598"/>
                  </a:lnTo>
                  <a:lnTo>
                    <a:pt x="840928" y="139799"/>
                  </a:lnTo>
                  <a:lnTo>
                    <a:pt x="840928" y="0"/>
                  </a:lnTo>
                  <a:lnTo>
                    <a:pt x="981082" y="0"/>
                  </a:lnTo>
                  <a:lnTo>
                    <a:pt x="981082" y="139799"/>
                  </a:lnTo>
                  <a:lnTo>
                    <a:pt x="981082" y="279598"/>
                  </a:lnTo>
                  <a:lnTo>
                    <a:pt x="981082" y="419397"/>
                  </a:lnTo>
                  <a:lnTo>
                    <a:pt x="981082" y="559196"/>
                  </a:lnTo>
                  <a:lnTo>
                    <a:pt x="981082" y="698995"/>
                  </a:lnTo>
                  <a:lnTo>
                    <a:pt x="981082" y="838794"/>
                  </a:lnTo>
                  <a:close/>
                  <a:moveTo>
                    <a:pt x="840928" y="1258188"/>
                  </a:moveTo>
                  <a:lnTo>
                    <a:pt x="840928" y="1118393"/>
                  </a:lnTo>
                  <a:lnTo>
                    <a:pt x="840928" y="978594"/>
                  </a:lnTo>
                  <a:lnTo>
                    <a:pt x="840928" y="838795"/>
                  </a:lnTo>
                  <a:lnTo>
                    <a:pt x="981082" y="838795"/>
                  </a:lnTo>
                  <a:lnTo>
                    <a:pt x="981082" y="978594"/>
                  </a:lnTo>
                  <a:lnTo>
                    <a:pt x="981082" y="1118393"/>
                  </a:lnTo>
                  <a:lnTo>
                    <a:pt x="981082" y="1258188"/>
                  </a:lnTo>
                  <a:close/>
                  <a:moveTo>
                    <a:pt x="840928" y="1397988"/>
                  </a:moveTo>
                  <a:lnTo>
                    <a:pt x="840928" y="1258189"/>
                  </a:lnTo>
                  <a:lnTo>
                    <a:pt x="981082" y="1258189"/>
                  </a:lnTo>
                  <a:lnTo>
                    <a:pt x="981082" y="1397988"/>
                  </a:lnTo>
                  <a:close/>
                  <a:moveTo>
                    <a:pt x="840928" y="1537789"/>
                  </a:moveTo>
                  <a:lnTo>
                    <a:pt x="840928" y="1397990"/>
                  </a:lnTo>
                  <a:lnTo>
                    <a:pt x="981082" y="1397990"/>
                  </a:lnTo>
                  <a:lnTo>
                    <a:pt x="981082" y="1537789"/>
                  </a:lnTo>
                  <a:close/>
                  <a:moveTo>
                    <a:pt x="560619" y="838794"/>
                  </a:moveTo>
                  <a:lnTo>
                    <a:pt x="560619" y="698995"/>
                  </a:lnTo>
                  <a:lnTo>
                    <a:pt x="560619" y="559196"/>
                  </a:lnTo>
                  <a:lnTo>
                    <a:pt x="560619" y="419397"/>
                  </a:lnTo>
                  <a:lnTo>
                    <a:pt x="560619" y="279598"/>
                  </a:lnTo>
                  <a:lnTo>
                    <a:pt x="560619" y="139799"/>
                  </a:lnTo>
                  <a:lnTo>
                    <a:pt x="560619" y="0"/>
                  </a:lnTo>
                  <a:lnTo>
                    <a:pt x="700773" y="0"/>
                  </a:lnTo>
                  <a:lnTo>
                    <a:pt x="840927" y="0"/>
                  </a:lnTo>
                  <a:lnTo>
                    <a:pt x="840927" y="139799"/>
                  </a:lnTo>
                  <a:lnTo>
                    <a:pt x="840927" y="279598"/>
                  </a:lnTo>
                  <a:lnTo>
                    <a:pt x="840927" y="419397"/>
                  </a:lnTo>
                  <a:lnTo>
                    <a:pt x="840927" y="559196"/>
                  </a:lnTo>
                  <a:lnTo>
                    <a:pt x="840927" y="698995"/>
                  </a:lnTo>
                  <a:lnTo>
                    <a:pt x="840927" y="838794"/>
                  </a:lnTo>
                  <a:lnTo>
                    <a:pt x="700773" y="838794"/>
                  </a:lnTo>
                  <a:close/>
                  <a:moveTo>
                    <a:pt x="560619" y="1258188"/>
                  </a:moveTo>
                  <a:lnTo>
                    <a:pt x="560619" y="1118393"/>
                  </a:lnTo>
                  <a:lnTo>
                    <a:pt x="560619" y="978594"/>
                  </a:lnTo>
                  <a:lnTo>
                    <a:pt x="560619" y="838795"/>
                  </a:lnTo>
                  <a:lnTo>
                    <a:pt x="700773" y="838795"/>
                  </a:lnTo>
                  <a:lnTo>
                    <a:pt x="840927" y="838795"/>
                  </a:lnTo>
                  <a:lnTo>
                    <a:pt x="840927" y="978594"/>
                  </a:lnTo>
                  <a:lnTo>
                    <a:pt x="840927" y="1118393"/>
                  </a:lnTo>
                  <a:lnTo>
                    <a:pt x="840927" y="1258188"/>
                  </a:lnTo>
                  <a:lnTo>
                    <a:pt x="700773" y="1258188"/>
                  </a:lnTo>
                  <a:close/>
                  <a:moveTo>
                    <a:pt x="560619" y="1397988"/>
                  </a:moveTo>
                  <a:lnTo>
                    <a:pt x="560619" y="1258189"/>
                  </a:lnTo>
                  <a:lnTo>
                    <a:pt x="700773" y="1258189"/>
                  </a:lnTo>
                  <a:lnTo>
                    <a:pt x="840927" y="1258189"/>
                  </a:lnTo>
                  <a:lnTo>
                    <a:pt x="840927" y="1397988"/>
                  </a:lnTo>
                  <a:lnTo>
                    <a:pt x="700773" y="1397988"/>
                  </a:lnTo>
                  <a:lnTo>
                    <a:pt x="700773" y="1397988"/>
                  </a:lnTo>
                  <a:close/>
                  <a:moveTo>
                    <a:pt x="560619" y="1537789"/>
                  </a:moveTo>
                  <a:lnTo>
                    <a:pt x="560619" y="1397990"/>
                  </a:lnTo>
                  <a:lnTo>
                    <a:pt x="700773" y="1397990"/>
                  </a:lnTo>
                  <a:lnTo>
                    <a:pt x="840927" y="1397990"/>
                  </a:lnTo>
                  <a:lnTo>
                    <a:pt x="840927" y="1537789"/>
                  </a:lnTo>
                  <a:lnTo>
                    <a:pt x="700773" y="1537789"/>
                  </a:lnTo>
                  <a:lnTo>
                    <a:pt x="700773" y="1537789"/>
                  </a:lnTo>
                  <a:close/>
                  <a:moveTo>
                    <a:pt x="560619" y="1677588"/>
                  </a:moveTo>
                  <a:lnTo>
                    <a:pt x="560619" y="1537789"/>
                  </a:lnTo>
                  <a:lnTo>
                    <a:pt x="700773" y="1537789"/>
                  </a:lnTo>
                  <a:lnTo>
                    <a:pt x="840927" y="1537789"/>
                  </a:lnTo>
                  <a:lnTo>
                    <a:pt x="840927" y="1677589"/>
                  </a:lnTo>
                  <a:lnTo>
                    <a:pt x="700773" y="1677589"/>
                  </a:lnTo>
                  <a:lnTo>
                    <a:pt x="700773" y="1677588"/>
                  </a:lnTo>
                  <a:close/>
                  <a:moveTo>
                    <a:pt x="560619" y="1817388"/>
                  </a:moveTo>
                  <a:lnTo>
                    <a:pt x="560619" y="1677589"/>
                  </a:lnTo>
                  <a:lnTo>
                    <a:pt x="700773" y="1677589"/>
                  </a:lnTo>
                  <a:lnTo>
                    <a:pt x="840927" y="1677589"/>
                  </a:lnTo>
                  <a:lnTo>
                    <a:pt x="840927" y="1817388"/>
                  </a:lnTo>
                  <a:lnTo>
                    <a:pt x="700773" y="1817388"/>
                  </a:lnTo>
                  <a:lnTo>
                    <a:pt x="700773" y="1817388"/>
                  </a:lnTo>
                  <a:close/>
                  <a:moveTo>
                    <a:pt x="560619" y="1957187"/>
                  </a:moveTo>
                  <a:lnTo>
                    <a:pt x="560619" y="1817388"/>
                  </a:lnTo>
                  <a:lnTo>
                    <a:pt x="700773" y="1817388"/>
                  </a:lnTo>
                  <a:lnTo>
                    <a:pt x="700773" y="1957187"/>
                  </a:lnTo>
                  <a:close/>
                  <a:moveTo>
                    <a:pt x="560619" y="2096988"/>
                  </a:moveTo>
                  <a:lnTo>
                    <a:pt x="560619" y="1957189"/>
                  </a:lnTo>
                  <a:lnTo>
                    <a:pt x="700773" y="1957189"/>
                  </a:lnTo>
                  <a:lnTo>
                    <a:pt x="700773" y="2096988"/>
                  </a:lnTo>
                  <a:close/>
                  <a:moveTo>
                    <a:pt x="420464" y="838794"/>
                  </a:moveTo>
                  <a:lnTo>
                    <a:pt x="420464" y="698995"/>
                  </a:lnTo>
                  <a:lnTo>
                    <a:pt x="420464" y="559196"/>
                  </a:lnTo>
                  <a:lnTo>
                    <a:pt x="420464" y="559196"/>
                  </a:lnTo>
                  <a:lnTo>
                    <a:pt x="420464" y="419397"/>
                  </a:lnTo>
                  <a:lnTo>
                    <a:pt x="420464" y="279598"/>
                  </a:lnTo>
                  <a:lnTo>
                    <a:pt x="420464" y="139799"/>
                  </a:lnTo>
                  <a:lnTo>
                    <a:pt x="420464" y="0"/>
                  </a:lnTo>
                  <a:lnTo>
                    <a:pt x="560618" y="0"/>
                  </a:lnTo>
                  <a:lnTo>
                    <a:pt x="560618" y="139799"/>
                  </a:lnTo>
                  <a:lnTo>
                    <a:pt x="560618" y="279598"/>
                  </a:lnTo>
                  <a:lnTo>
                    <a:pt x="560618" y="419397"/>
                  </a:lnTo>
                  <a:lnTo>
                    <a:pt x="560618" y="559196"/>
                  </a:lnTo>
                  <a:lnTo>
                    <a:pt x="560618" y="698995"/>
                  </a:lnTo>
                  <a:lnTo>
                    <a:pt x="560618" y="838794"/>
                  </a:lnTo>
                  <a:close/>
                  <a:moveTo>
                    <a:pt x="420464" y="1258188"/>
                  </a:moveTo>
                  <a:lnTo>
                    <a:pt x="420464" y="1118393"/>
                  </a:lnTo>
                  <a:lnTo>
                    <a:pt x="420464" y="978594"/>
                  </a:lnTo>
                  <a:lnTo>
                    <a:pt x="420464" y="838795"/>
                  </a:lnTo>
                  <a:lnTo>
                    <a:pt x="560618" y="838795"/>
                  </a:lnTo>
                  <a:lnTo>
                    <a:pt x="560618" y="978594"/>
                  </a:lnTo>
                  <a:lnTo>
                    <a:pt x="560618" y="1118393"/>
                  </a:lnTo>
                  <a:lnTo>
                    <a:pt x="560618" y="1258188"/>
                  </a:lnTo>
                  <a:close/>
                  <a:moveTo>
                    <a:pt x="420464" y="1397988"/>
                  </a:moveTo>
                  <a:lnTo>
                    <a:pt x="420464" y="1258189"/>
                  </a:lnTo>
                  <a:lnTo>
                    <a:pt x="560618" y="1258189"/>
                  </a:lnTo>
                  <a:lnTo>
                    <a:pt x="560618" y="1397988"/>
                  </a:lnTo>
                  <a:close/>
                  <a:moveTo>
                    <a:pt x="420464" y="1537789"/>
                  </a:moveTo>
                  <a:lnTo>
                    <a:pt x="420464" y="1397990"/>
                  </a:lnTo>
                  <a:lnTo>
                    <a:pt x="560618" y="1397990"/>
                  </a:lnTo>
                  <a:lnTo>
                    <a:pt x="560618" y="1537789"/>
                  </a:lnTo>
                  <a:close/>
                  <a:moveTo>
                    <a:pt x="420464" y="1677588"/>
                  </a:moveTo>
                  <a:lnTo>
                    <a:pt x="420464" y="1537789"/>
                  </a:lnTo>
                  <a:lnTo>
                    <a:pt x="560618" y="1537789"/>
                  </a:lnTo>
                  <a:lnTo>
                    <a:pt x="560618" y="1677588"/>
                  </a:lnTo>
                  <a:close/>
                  <a:moveTo>
                    <a:pt x="420464" y="1817388"/>
                  </a:moveTo>
                  <a:lnTo>
                    <a:pt x="420464" y="1677589"/>
                  </a:lnTo>
                  <a:lnTo>
                    <a:pt x="560618" y="1677589"/>
                  </a:lnTo>
                  <a:lnTo>
                    <a:pt x="560618" y="1817388"/>
                  </a:lnTo>
                  <a:close/>
                  <a:moveTo>
                    <a:pt x="420464" y="1957187"/>
                  </a:moveTo>
                  <a:lnTo>
                    <a:pt x="420464" y="1817388"/>
                  </a:lnTo>
                  <a:lnTo>
                    <a:pt x="560618" y="1817388"/>
                  </a:lnTo>
                  <a:lnTo>
                    <a:pt x="560618" y="1957187"/>
                  </a:lnTo>
                  <a:close/>
                  <a:moveTo>
                    <a:pt x="420464" y="2096988"/>
                  </a:moveTo>
                  <a:lnTo>
                    <a:pt x="420464" y="1957189"/>
                  </a:lnTo>
                  <a:lnTo>
                    <a:pt x="560618" y="1957189"/>
                  </a:lnTo>
                  <a:lnTo>
                    <a:pt x="560618" y="2096988"/>
                  </a:lnTo>
                  <a:close/>
                  <a:moveTo>
                    <a:pt x="420464" y="2236787"/>
                  </a:moveTo>
                  <a:lnTo>
                    <a:pt x="420464" y="2096988"/>
                  </a:lnTo>
                  <a:lnTo>
                    <a:pt x="560618" y="2096988"/>
                  </a:lnTo>
                  <a:lnTo>
                    <a:pt x="560618" y="2236787"/>
                  </a:lnTo>
                  <a:close/>
                  <a:moveTo>
                    <a:pt x="280309" y="838794"/>
                  </a:moveTo>
                  <a:lnTo>
                    <a:pt x="280309" y="698995"/>
                  </a:lnTo>
                  <a:lnTo>
                    <a:pt x="280309" y="559196"/>
                  </a:lnTo>
                  <a:lnTo>
                    <a:pt x="280309" y="419397"/>
                  </a:lnTo>
                  <a:lnTo>
                    <a:pt x="280309" y="279598"/>
                  </a:lnTo>
                  <a:lnTo>
                    <a:pt x="280309" y="139799"/>
                  </a:lnTo>
                  <a:lnTo>
                    <a:pt x="420463" y="139799"/>
                  </a:lnTo>
                  <a:lnTo>
                    <a:pt x="420463" y="279598"/>
                  </a:lnTo>
                  <a:lnTo>
                    <a:pt x="420463" y="419397"/>
                  </a:lnTo>
                  <a:lnTo>
                    <a:pt x="420463" y="559196"/>
                  </a:lnTo>
                  <a:lnTo>
                    <a:pt x="420463" y="559196"/>
                  </a:lnTo>
                  <a:lnTo>
                    <a:pt x="420463" y="698995"/>
                  </a:lnTo>
                  <a:lnTo>
                    <a:pt x="420463" y="838794"/>
                  </a:lnTo>
                  <a:close/>
                  <a:moveTo>
                    <a:pt x="280309" y="1258188"/>
                  </a:moveTo>
                  <a:lnTo>
                    <a:pt x="280309" y="1118393"/>
                  </a:lnTo>
                  <a:lnTo>
                    <a:pt x="280309" y="978594"/>
                  </a:lnTo>
                  <a:lnTo>
                    <a:pt x="280309" y="838795"/>
                  </a:lnTo>
                  <a:lnTo>
                    <a:pt x="420463" y="838795"/>
                  </a:lnTo>
                  <a:lnTo>
                    <a:pt x="420463" y="978594"/>
                  </a:lnTo>
                  <a:lnTo>
                    <a:pt x="420463" y="1118393"/>
                  </a:lnTo>
                  <a:lnTo>
                    <a:pt x="420463" y="1258188"/>
                  </a:lnTo>
                  <a:close/>
                  <a:moveTo>
                    <a:pt x="280309" y="1397988"/>
                  </a:moveTo>
                  <a:lnTo>
                    <a:pt x="280309" y="1258189"/>
                  </a:lnTo>
                  <a:lnTo>
                    <a:pt x="420463" y="1258189"/>
                  </a:lnTo>
                  <a:lnTo>
                    <a:pt x="420463" y="1397988"/>
                  </a:lnTo>
                  <a:close/>
                  <a:moveTo>
                    <a:pt x="280309" y="1537789"/>
                  </a:moveTo>
                  <a:lnTo>
                    <a:pt x="280309" y="1397990"/>
                  </a:lnTo>
                  <a:lnTo>
                    <a:pt x="420463" y="1397990"/>
                  </a:lnTo>
                  <a:lnTo>
                    <a:pt x="420463" y="1537789"/>
                  </a:lnTo>
                  <a:close/>
                  <a:moveTo>
                    <a:pt x="280309" y="1677588"/>
                  </a:moveTo>
                  <a:lnTo>
                    <a:pt x="280309" y="1537789"/>
                  </a:lnTo>
                  <a:lnTo>
                    <a:pt x="420463" y="1537789"/>
                  </a:lnTo>
                  <a:lnTo>
                    <a:pt x="420463" y="1677588"/>
                  </a:lnTo>
                  <a:close/>
                  <a:moveTo>
                    <a:pt x="280309" y="1817388"/>
                  </a:moveTo>
                  <a:lnTo>
                    <a:pt x="280309" y="1677589"/>
                  </a:lnTo>
                  <a:lnTo>
                    <a:pt x="420463" y="1677589"/>
                  </a:lnTo>
                  <a:lnTo>
                    <a:pt x="420463" y="1817388"/>
                  </a:lnTo>
                  <a:close/>
                  <a:moveTo>
                    <a:pt x="280309" y="1957187"/>
                  </a:moveTo>
                  <a:lnTo>
                    <a:pt x="280309" y="1817388"/>
                  </a:lnTo>
                  <a:lnTo>
                    <a:pt x="420463" y="1817388"/>
                  </a:lnTo>
                  <a:lnTo>
                    <a:pt x="420463" y="1957187"/>
                  </a:lnTo>
                  <a:close/>
                  <a:moveTo>
                    <a:pt x="280309" y="2096988"/>
                  </a:moveTo>
                  <a:lnTo>
                    <a:pt x="280309" y="1957189"/>
                  </a:lnTo>
                  <a:lnTo>
                    <a:pt x="420463" y="1957189"/>
                  </a:lnTo>
                  <a:lnTo>
                    <a:pt x="420463" y="2096988"/>
                  </a:lnTo>
                  <a:close/>
                  <a:moveTo>
                    <a:pt x="280309" y="2236787"/>
                  </a:moveTo>
                  <a:lnTo>
                    <a:pt x="280309" y="2096988"/>
                  </a:lnTo>
                  <a:lnTo>
                    <a:pt x="420463" y="2096988"/>
                  </a:lnTo>
                  <a:lnTo>
                    <a:pt x="420463" y="2236787"/>
                  </a:lnTo>
                  <a:close/>
                  <a:moveTo>
                    <a:pt x="140154" y="2236787"/>
                  </a:moveTo>
                  <a:lnTo>
                    <a:pt x="140154" y="2096988"/>
                  </a:lnTo>
                  <a:lnTo>
                    <a:pt x="280308" y="2096988"/>
                  </a:lnTo>
                  <a:lnTo>
                    <a:pt x="280308" y="2236787"/>
                  </a:lnTo>
                  <a:close/>
                  <a:moveTo>
                    <a:pt x="0" y="838794"/>
                  </a:moveTo>
                  <a:lnTo>
                    <a:pt x="0" y="698995"/>
                  </a:lnTo>
                  <a:lnTo>
                    <a:pt x="0" y="559196"/>
                  </a:lnTo>
                  <a:lnTo>
                    <a:pt x="0" y="559196"/>
                  </a:lnTo>
                  <a:lnTo>
                    <a:pt x="0" y="419397"/>
                  </a:lnTo>
                  <a:lnTo>
                    <a:pt x="140154" y="419397"/>
                  </a:lnTo>
                  <a:lnTo>
                    <a:pt x="140154" y="279598"/>
                  </a:lnTo>
                  <a:lnTo>
                    <a:pt x="140154" y="139799"/>
                  </a:lnTo>
                  <a:lnTo>
                    <a:pt x="280308" y="139799"/>
                  </a:lnTo>
                  <a:lnTo>
                    <a:pt x="280308" y="279598"/>
                  </a:lnTo>
                  <a:lnTo>
                    <a:pt x="280308" y="419397"/>
                  </a:lnTo>
                  <a:lnTo>
                    <a:pt x="280308" y="419397"/>
                  </a:lnTo>
                  <a:lnTo>
                    <a:pt x="280308" y="559196"/>
                  </a:lnTo>
                  <a:lnTo>
                    <a:pt x="280308" y="698995"/>
                  </a:lnTo>
                  <a:lnTo>
                    <a:pt x="280308" y="838794"/>
                  </a:lnTo>
                  <a:lnTo>
                    <a:pt x="140154" y="838794"/>
                  </a:lnTo>
                  <a:close/>
                  <a:moveTo>
                    <a:pt x="0" y="1258188"/>
                  </a:moveTo>
                  <a:lnTo>
                    <a:pt x="0" y="1118393"/>
                  </a:lnTo>
                  <a:lnTo>
                    <a:pt x="0" y="978594"/>
                  </a:lnTo>
                  <a:lnTo>
                    <a:pt x="0" y="838795"/>
                  </a:lnTo>
                  <a:lnTo>
                    <a:pt x="140154" y="838795"/>
                  </a:lnTo>
                  <a:lnTo>
                    <a:pt x="280308" y="838795"/>
                  </a:lnTo>
                  <a:lnTo>
                    <a:pt x="280308" y="978594"/>
                  </a:lnTo>
                  <a:lnTo>
                    <a:pt x="280308" y="1118393"/>
                  </a:lnTo>
                  <a:lnTo>
                    <a:pt x="280308" y="1258188"/>
                  </a:lnTo>
                  <a:lnTo>
                    <a:pt x="140154" y="1258188"/>
                  </a:lnTo>
                  <a:close/>
                  <a:moveTo>
                    <a:pt x="0" y="1397988"/>
                  </a:moveTo>
                  <a:lnTo>
                    <a:pt x="0" y="1258189"/>
                  </a:lnTo>
                  <a:lnTo>
                    <a:pt x="140154" y="1258189"/>
                  </a:lnTo>
                  <a:lnTo>
                    <a:pt x="140154" y="1258189"/>
                  </a:lnTo>
                  <a:lnTo>
                    <a:pt x="280308" y="1258189"/>
                  </a:lnTo>
                  <a:lnTo>
                    <a:pt x="280308" y="1397988"/>
                  </a:lnTo>
                  <a:lnTo>
                    <a:pt x="140154" y="1397988"/>
                  </a:lnTo>
                  <a:close/>
                  <a:moveTo>
                    <a:pt x="0" y="1537788"/>
                  </a:moveTo>
                  <a:lnTo>
                    <a:pt x="0" y="1397990"/>
                  </a:lnTo>
                  <a:lnTo>
                    <a:pt x="140154" y="1397990"/>
                  </a:lnTo>
                  <a:lnTo>
                    <a:pt x="280308" y="1397990"/>
                  </a:lnTo>
                  <a:lnTo>
                    <a:pt x="280308" y="1537788"/>
                  </a:lnTo>
                  <a:lnTo>
                    <a:pt x="140154" y="1537788"/>
                  </a:lnTo>
                  <a:close/>
                  <a:moveTo>
                    <a:pt x="0" y="1677588"/>
                  </a:moveTo>
                  <a:lnTo>
                    <a:pt x="0" y="1537789"/>
                  </a:lnTo>
                  <a:lnTo>
                    <a:pt x="140154" y="1537789"/>
                  </a:lnTo>
                  <a:lnTo>
                    <a:pt x="280308" y="1537789"/>
                  </a:lnTo>
                  <a:lnTo>
                    <a:pt x="280308" y="1677588"/>
                  </a:lnTo>
                  <a:lnTo>
                    <a:pt x="140154" y="1677588"/>
                  </a:lnTo>
                  <a:close/>
                  <a:moveTo>
                    <a:pt x="0" y="1817388"/>
                  </a:moveTo>
                  <a:lnTo>
                    <a:pt x="0" y="1677589"/>
                  </a:lnTo>
                  <a:lnTo>
                    <a:pt x="140154" y="1677589"/>
                  </a:lnTo>
                  <a:lnTo>
                    <a:pt x="280308" y="1677589"/>
                  </a:lnTo>
                  <a:lnTo>
                    <a:pt x="280308" y="1817388"/>
                  </a:lnTo>
                  <a:lnTo>
                    <a:pt x="140154" y="1817388"/>
                  </a:lnTo>
                  <a:lnTo>
                    <a:pt x="140154" y="1817388"/>
                  </a:lnTo>
                  <a:close/>
                  <a:moveTo>
                    <a:pt x="0" y="1957187"/>
                  </a:moveTo>
                  <a:lnTo>
                    <a:pt x="0" y="1817388"/>
                  </a:lnTo>
                  <a:lnTo>
                    <a:pt x="140154" y="1817388"/>
                  </a:lnTo>
                  <a:lnTo>
                    <a:pt x="280308" y="1817388"/>
                  </a:lnTo>
                  <a:lnTo>
                    <a:pt x="280308" y="1957187"/>
                  </a:lnTo>
                  <a:lnTo>
                    <a:pt x="140154" y="1957187"/>
                  </a:lnTo>
                  <a:close/>
                  <a:moveTo>
                    <a:pt x="0" y="2096988"/>
                  </a:moveTo>
                  <a:lnTo>
                    <a:pt x="0" y="1957188"/>
                  </a:lnTo>
                  <a:lnTo>
                    <a:pt x="140154" y="1957188"/>
                  </a:lnTo>
                  <a:lnTo>
                    <a:pt x="280308" y="1957188"/>
                  </a:lnTo>
                  <a:lnTo>
                    <a:pt x="280308" y="2096988"/>
                  </a:lnTo>
                  <a:lnTo>
                    <a:pt x="140154" y="2096988"/>
                  </a:lnTo>
                  <a:lnTo>
                    <a:pt x="140154" y="20969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50" name="组合 2249"/>
            <p:cNvGrpSpPr/>
            <p:nvPr/>
          </p:nvGrpSpPr>
          <p:grpSpPr>
            <a:xfrm>
              <a:off x="1194313" y="1865813"/>
              <a:ext cx="956968" cy="3127655"/>
              <a:chOff x="1194313" y="1865813"/>
              <a:chExt cx="956968" cy="3127655"/>
            </a:xfrm>
          </p:grpSpPr>
          <p:grpSp>
            <p:nvGrpSpPr>
              <p:cNvPr id="2251" name="组合 2250"/>
              <p:cNvGrpSpPr/>
              <p:nvPr/>
            </p:nvGrpSpPr>
            <p:grpSpPr>
              <a:xfrm rot="5400000">
                <a:off x="1193163" y="1866963"/>
                <a:ext cx="906813" cy="904513"/>
                <a:chOff x="4505739" y="2099319"/>
                <a:chExt cx="795130" cy="793114"/>
              </a:xfrm>
              <a:solidFill>
                <a:schemeClr val="bg1"/>
              </a:solidFill>
            </p:grpSpPr>
            <p:sp>
              <p:nvSpPr>
                <p:cNvPr id="2485" name="矩形 2484"/>
                <p:cNvSpPr/>
                <p:nvPr/>
              </p:nvSpPr>
              <p:spPr>
                <a:xfrm>
                  <a:off x="4770783" y="2099319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6" name="矩形 2485"/>
                <p:cNvSpPr/>
                <p:nvPr/>
              </p:nvSpPr>
              <p:spPr>
                <a:xfrm>
                  <a:off x="4505739" y="2363690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7" name="矩形 2486"/>
                <p:cNvSpPr/>
                <p:nvPr/>
              </p:nvSpPr>
              <p:spPr>
                <a:xfrm>
                  <a:off x="4770783" y="2363690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8" name="矩形 2487"/>
                <p:cNvSpPr/>
                <p:nvPr/>
              </p:nvSpPr>
              <p:spPr>
                <a:xfrm>
                  <a:off x="5035826" y="2363690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9" name="矩形 2488"/>
                <p:cNvSpPr/>
                <p:nvPr/>
              </p:nvSpPr>
              <p:spPr>
                <a:xfrm>
                  <a:off x="4770783" y="2628062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52" name="组合 2251"/>
              <p:cNvGrpSpPr/>
              <p:nvPr/>
            </p:nvGrpSpPr>
            <p:grpSpPr>
              <a:xfrm rot="5400000">
                <a:off x="1545353" y="2038730"/>
                <a:ext cx="212932" cy="212391"/>
                <a:chOff x="8481391" y="2892433"/>
                <a:chExt cx="1325217" cy="1321855"/>
              </a:xfrm>
              <a:solidFill>
                <a:schemeClr val="accent4"/>
              </a:solidFill>
            </p:grpSpPr>
            <p:sp>
              <p:nvSpPr>
                <p:cNvPr id="2466" name="矩形 2465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7" name="矩形 2466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8" name="矩形 2467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9" name="矩形 2468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0" name="矩形 2469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1" name="矩形 2470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2" name="矩形 2471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3" name="矩形 2472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4" name="矩形 2473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5" name="矩形 2474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6" name="矩形 2475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7" name="矩形 2476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8" name="矩形 2477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9" name="矩形 2478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0" name="矩形 2479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1" name="矩形 2480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2" name="矩形 2481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3" name="矩形 2482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4" name="矩形 2483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53" name="组合 2252"/>
              <p:cNvGrpSpPr/>
              <p:nvPr/>
            </p:nvGrpSpPr>
            <p:grpSpPr>
              <a:xfrm rot="16200000">
                <a:off x="1545353" y="2387589"/>
                <a:ext cx="212932" cy="212391"/>
                <a:chOff x="8481391" y="2892433"/>
                <a:chExt cx="1325217" cy="1321855"/>
              </a:xfrm>
              <a:solidFill>
                <a:schemeClr val="accent4"/>
              </a:solidFill>
            </p:grpSpPr>
            <p:sp>
              <p:nvSpPr>
                <p:cNvPr id="2447" name="矩形 2446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8" name="矩形 2447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9" name="矩形 2448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0" name="矩形 2449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1" name="矩形 2450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2" name="矩形 2451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3" name="矩形 2452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4" name="矩形 2453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5" name="矩形 2454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6" name="矩形 2455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7" name="矩形 2456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8" name="矩形 2457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9" name="矩形 2458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0" name="矩形 2459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1" name="矩形 2460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2" name="矩形 2461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3" name="矩形 2462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4" name="矩形 2463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5" name="矩形 2464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54" name="组合 2253"/>
              <p:cNvGrpSpPr/>
              <p:nvPr/>
            </p:nvGrpSpPr>
            <p:grpSpPr>
              <a:xfrm rot="10800000">
                <a:off x="1715860" y="2213023"/>
                <a:ext cx="212931" cy="212391"/>
                <a:chOff x="8481391" y="2892433"/>
                <a:chExt cx="1325217" cy="1321855"/>
              </a:xfrm>
              <a:solidFill>
                <a:schemeClr val="accent4"/>
              </a:solidFill>
            </p:grpSpPr>
            <p:sp>
              <p:nvSpPr>
                <p:cNvPr id="2428" name="矩形 2427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9" name="矩形 2428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0" name="矩形 2429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1" name="矩形 2430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2" name="矩形 2431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3" name="矩形 2432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4" name="矩形 2433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5" name="矩形 2434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6" name="矩形 2435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37" name="矩形 2436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8" name="矩形 2437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9" name="矩形 2438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0" name="矩形 2439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1" name="矩形 2440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2" name="矩形 2441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3" name="矩形 2442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4" name="矩形 2443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5" name="矩形 2444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6" name="矩形 2445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55" name="组合 2254"/>
              <p:cNvGrpSpPr/>
              <p:nvPr/>
            </p:nvGrpSpPr>
            <p:grpSpPr>
              <a:xfrm>
                <a:off x="1366608" y="2213023"/>
                <a:ext cx="212931" cy="212391"/>
                <a:chOff x="8481391" y="2892433"/>
                <a:chExt cx="1325217" cy="1321855"/>
              </a:xfrm>
              <a:solidFill>
                <a:schemeClr val="accent4"/>
              </a:solidFill>
            </p:grpSpPr>
            <p:sp>
              <p:nvSpPr>
                <p:cNvPr id="2409" name="矩形 2408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0" name="矩形 2409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1" name="矩形 2410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2" name="矩形 2411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3" name="矩形 2412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4" name="矩形 2413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5" name="矩形 2414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6" name="矩形 2415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7" name="矩形 2416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8" name="矩形 2417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9" name="矩形 2418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0" name="矩形 2419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1" name="矩形 2420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2" name="矩形 2421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3" name="矩形 2422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4" name="矩形 2423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5" name="矩形 2424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6" name="矩形 2425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7" name="矩形 2426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56" name="组合 2255"/>
              <p:cNvGrpSpPr/>
              <p:nvPr/>
            </p:nvGrpSpPr>
            <p:grpSpPr>
              <a:xfrm rot="5400000">
                <a:off x="1624081" y="2664086"/>
                <a:ext cx="44505" cy="73987"/>
                <a:chOff x="6626075" y="2892431"/>
                <a:chExt cx="795129" cy="1321857"/>
              </a:xfrm>
              <a:solidFill>
                <a:schemeClr val="accent4"/>
              </a:solidFill>
            </p:grpSpPr>
            <p:sp>
              <p:nvSpPr>
                <p:cNvPr id="2400" name="矩形 2399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1" name="矩形 2400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2" name="矩形 2401"/>
                <p:cNvSpPr/>
                <p:nvPr/>
              </p:nvSpPr>
              <p:spPr>
                <a:xfrm>
                  <a:off x="6891114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3" name="矩形 2402"/>
                <p:cNvSpPr/>
                <p:nvPr/>
              </p:nvSpPr>
              <p:spPr>
                <a:xfrm>
                  <a:off x="662607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4" name="矩形 2403"/>
                <p:cNvSpPr/>
                <p:nvPr/>
              </p:nvSpPr>
              <p:spPr>
                <a:xfrm>
                  <a:off x="6891114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5" name="矩形 2404"/>
                <p:cNvSpPr/>
                <p:nvPr/>
              </p:nvSpPr>
              <p:spPr>
                <a:xfrm>
                  <a:off x="715616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6" name="矩形 2405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7" name="矩形 2406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8" name="矩形 2407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57" name="组合 2256"/>
              <p:cNvGrpSpPr/>
              <p:nvPr/>
            </p:nvGrpSpPr>
            <p:grpSpPr>
              <a:xfrm>
                <a:off x="1997908" y="2282227"/>
                <a:ext cx="44502" cy="73989"/>
                <a:chOff x="6626052" y="2892413"/>
                <a:chExt cx="795072" cy="1321875"/>
              </a:xfrm>
              <a:solidFill>
                <a:schemeClr val="accent4"/>
              </a:solidFill>
            </p:grpSpPr>
            <p:sp>
              <p:nvSpPr>
                <p:cNvPr id="2391" name="矩形 2390"/>
                <p:cNvSpPr/>
                <p:nvPr/>
              </p:nvSpPr>
              <p:spPr>
                <a:xfrm>
                  <a:off x="6626105" y="2892413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2" name="矩形 2391"/>
                <p:cNvSpPr/>
                <p:nvPr/>
              </p:nvSpPr>
              <p:spPr>
                <a:xfrm>
                  <a:off x="6626099" y="3156774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3" name="矩形 2392"/>
                <p:cNvSpPr/>
                <p:nvPr/>
              </p:nvSpPr>
              <p:spPr>
                <a:xfrm>
                  <a:off x="6891145" y="3156786"/>
                  <a:ext cx="265040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4" name="矩形 2393"/>
                <p:cNvSpPr/>
                <p:nvPr/>
              </p:nvSpPr>
              <p:spPr>
                <a:xfrm>
                  <a:off x="6626052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5" name="矩形 2394"/>
                <p:cNvSpPr/>
                <p:nvPr/>
              </p:nvSpPr>
              <p:spPr>
                <a:xfrm>
                  <a:off x="6891101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6" name="矩形 2395"/>
                <p:cNvSpPr/>
                <p:nvPr/>
              </p:nvSpPr>
              <p:spPr>
                <a:xfrm>
                  <a:off x="7156088" y="3421125"/>
                  <a:ext cx="265036" cy="26436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7" name="矩形 2396"/>
                <p:cNvSpPr/>
                <p:nvPr/>
              </p:nvSpPr>
              <p:spPr>
                <a:xfrm>
                  <a:off x="6626081" y="3685544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8" name="矩形 2397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9" name="矩形 2398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58" name="组合 2257"/>
              <p:cNvGrpSpPr/>
              <p:nvPr/>
            </p:nvGrpSpPr>
            <p:grpSpPr>
              <a:xfrm rot="16200000">
                <a:off x="1623395" y="1906372"/>
                <a:ext cx="44505" cy="73987"/>
                <a:chOff x="6626075" y="2892431"/>
                <a:chExt cx="795129" cy="1321857"/>
              </a:xfrm>
              <a:solidFill>
                <a:schemeClr val="accent4"/>
              </a:solidFill>
            </p:grpSpPr>
            <p:sp>
              <p:nvSpPr>
                <p:cNvPr id="2382" name="矩形 2381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3" name="矩形 2382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4" name="矩形 2383"/>
                <p:cNvSpPr/>
                <p:nvPr/>
              </p:nvSpPr>
              <p:spPr>
                <a:xfrm>
                  <a:off x="6891126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5" name="矩形 2384"/>
                <p:cNvSpPr/>
                <p:nvPr/>
              </p:nvSpPr>
              <p:spPr>
                <a:xfrm>
                  <a:off x="662607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6" name="矩形 2385"/>
                <p:cNvSpPr/>
                <p:nvPr/>
              </p:nvSpPr>
              <p:spPr>
                <a:xfrm>
                  <a:off x="6891126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7" name="矩形 2386"/>
                <p:cNvSpPr/>
                <p:nvPr/>
              </p:nvSpPr>
              <p:spPr>
                <a:xfrm>
                  <a:off x="715616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8" name="矩形 2387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9" name="矩形 2388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0" name="矩形 2389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59" name="组合 2258"/>
              <p:cNvGrpSpPr/>
              <p:nvPr/>
            </p:nvGrpSpPr>
            <p:grpSpPr>
              <a:xfrm rot="10800000">
                <a:off x="1253953" y="2282227"/>
                <a:ext cx="44508" cy="73986"/>
                <a:chOff x="6626034" y="2892453"/>
                <a:chExt cx="795176" cy="1321835"/>
              </a:xfrm>
              <a:solidFill>
                <a:schemeClr val="accent4"/>
              </a:solidFill>
            </p:grpSpPr>
            <p:sp>
              <p:nvSpPr>
                <p:cNvPr id="2373" name="矩形 2372"/>
                <p:cNvSpPr/>
                <p:nvPr/>
              </p:nvSpPr>
              <p:spPr>
                <a:xfrm>
                  <a:off x="6626069" y="2892453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4" name="矩形 2373"/>
                <p:cNvSpPr/>
                <p:nvPr/>
              </p:nvSpPr>
              <p:spPr>
                <a:xfrm>
                  <a:off x="6626075" y="3156834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5" name="矩形 2374"/>
                <p:cNvSpPr/>
                <p:nvPr/>
              </p:nvSpPr>
              <p:spPr>
                <a:xfrm>
                  <a:off x="6891120" y="3156840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6" name="矩形 2375"/>
                <p:cNvSpPr/>
                <p:nvPr/>
              </p:nvSpPr>
              <p:spPr>
                <a:xfrm>
                  <a:off x="6626034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7" name="矩形 2376"/>
                <p:cNvSpPr/>
                <p:nvPr/>
              </p:nvSpPr>
              <p:spPr>
                <a:xfrm>
                  <a:off x="6891071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8" name="矩形 2377"/>
                <p:cNvSpPr/>
                <p:nvPr/>
              </p:nvSpPr>
              <p:spPr>
                <a:xfrm>
                  <a:off x="7156171" y="3421187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9" name="矩形 2378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0" name="矩形 2379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1" name="矩形 2380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60" name="组合 2259"/>
              <p:cNvGrpSpPr/>
              <p:nvPr/>
            </p:nvGrpSpPr>
            <p:grpSpPr>
              <a:xfrm rot="5400000">
                <a:off x="1194525" y="3089805"/>
                <a:ext cx="344786" cy="132274"/>
                <a:chOff x="7686261" y="2892433"/>
                <a:chExt cx="3445565" cy="1321855"/>
              </a:xfrm>
              <a:solidFill>
                <a:schemeClr val="bg1"/>
              </a:solidFill>
            </p:grpSpPr>
            <p:sp>
              <p:nvSpPr>
                <p:cNvPr id="2320" name="矩形 2319"/>
                <p:cNvSpPr/>
                <p:nvPr/>
              </p:nvSpPr>
              <p:spPr>
                <a:xfrm>
                  <a:off x="821634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1" name="矩形 2320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2" name="矩形 2321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3" name="矩形 2322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4" name="矩形 2323"/>
                <p:cNvSpPr/>
                <p:nvPr/>
              </p:nvSpPr>
              <p:spPr>
                <a:xfrm>
                  <a:off x="9276522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5" name="矩形 2324"/>
                <p:cNvSpPr/>
                <p:nvPr/>
              </p:nvSpPr>
              <p:spPr>
                <a:xfrm>
                  <a:off x="954156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6" name="矩形 2325"/>
                <p:cNvSpPr/>
                <p:nvPr/>
              </p:nvSpPr>
              <p:spPr>
                <a:xfrm>
                  <a:off x="9806609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7" name="矩形 2326"/>
                <p:cNvSpPr/>
                <p:nvPr/>
              </p:nvSpPr>
              <p:spPr>
                <a:xfrm>
                  <a:off x="10071652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8" name="矩形 2327"/>
                <p:cNvSpPr/>
                <p:nvPr/>
              </p:nvSpPr>
              <p:spPr>
                <a:xfrm>
                  <a:off x="10336696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9" name="矩形 2328"/>
                <p:cNvSpPr/>
                <p:nvPr/>
              </p:nvSpPr>
              <p:spPr>
                <a:xfrm>
                  <a:off x="7951304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0" name="矩形 2329"/>
                <p:cNvSpPr/>
                <p:nvPr/>
              </p:nvSpPr>
              <p:spPr>
                <a:xfrm>
                  <a:off x="821634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1" name="矩形 2330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2" name="矩形 2331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3" name="矩形 2332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4" name="矩形 2333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5" name="矩形 2334"/>
                <p:cNvSpPr/>
                <p:nvPr/>
              </p:nvSpPr>
              <p:spPr>
                <a:xfrm>
                  <a:off x="954156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6" name="矩形 2335"/>
                <p:cNvSpPr/>
                <p:nvPr/>
              </p:nvSpPr>
              <p:spPr>
                <a:xfrm>
                  <a:off x="9806609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7" name="矩形 2336"/>
                <p:cNvSpPr/>
                <p:nvPr/>
              </p:nvSpPr>
              <p:spPr>
                <a:xfrm>
                  <a:off x="1007165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8" name="矩形 2337"/>
                <p:cNvSpPr/>
                <p:nvPr/>
              </p:nvSpPr>
              <p:spPr>
                <a:xfrm>
                  <a:off x="10336696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9" name="矩形 2338"/>
                <p:cNvSpPr/>
                <p:nvPr/>
              </p:nvSpPr>
              <p:spPr>
                <a:xfrm>
                  <a:off x="10601739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0" name="矩形 2339"/>
                <p:cNvSpPr/>
                <p:nvPr/>
              </p:nvSpPr>
              <p:spPr>
                <a:xfrm>
                  <a:off x="768626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1" name="矩形 2340"/>
                <p:cNvSpPr/>
                <p:nvPr/>
              </p:nvSpPr>
              <p:spPr>
                <a:xfrm>
                  <a:off x="7951304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2" name="矩形 2341"/>
                <p:cNvSpPr/>
                <p:nvPr/>
              </p:nvSpPr>
              <p:spPr>
                <a:xfrm>
                  <a:off x="821634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3" name="矩形 2342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4" name="矩形 2343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5" name="矩形 2344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6" name="矩形 2345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7" name="矩形 2346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8" name="矩形 2347"/>
                <p:cNvSpPr/>
                <p:nvPr/>
              </p:nvSpPr>
              <p:spPr>
                <a:xfrm>
                  <a:off x="9806609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9" name="矩形 2348"/>
                <p:cNvSpPr/>
                <p:nvPr/>
              </p:nvSpPr>
              <p:spPr>
                <a:xfrm>
                  <a:off x="1007165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0" name="矩形 2349"/>
                <p:cNvSpPr/>
                <p:nvPr/>
              </p:nvSpPr>
              <p:spPr>
                <a:xfrm>
                  <a:off x="10336696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1" name="矩形 2350"/>
                <p:cNvSpPr/>
                <p:nvPr/>
              </p:nvSpPr>
              <p:spPr>
                <a:xfrm>
                  <a:off x="10601739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2" name="矩形 2351"/>
                <p:cNvSpPr/>
                <p:nvPr/>
              </p:nvSpPr>
              <p:spPr>
                <a:xfrm>
                  <a:off x="10866783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3" name="矩形 2352"/>
                <p:cNvSpPr/>
                <p:nvPr/>
              </p:nvSpPr>
              <p:spPr>
                <a:xfrm>
                  <a:off x="7951304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4" name="矩形 2353"/>
                <p:cNvSpPr/>
                <p:nvPr/>
              </p:nvSpPr>
              <p:spPr>
                <a:xfrm>
                  <a:off x="821634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5" name="矩形 2354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6" name="矩形 2355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7" name="矩形 2356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8" name="矩形 2357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9" name="矩形 2358"/>
                <p:cNvSpPr/>
                <p:nvPr/>
              </p:nvSpPr>
              <p:spPr>
                <a:xfrm>
                  <a:off x="954156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0" name="矩形 2359"/>
                <p:cNvSpPr/>
                <p:nvPr/>
              </p:nvSpPr>
              <p:spPr>
                <a:xfrm>
                  <a:off x="9806609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1" name="矩形 2360"/>
                <p:cNvSpPr/>
                <p:nvPr/>
              </p:nvSpPr>
              <p:spPr>
                <a:xfrm>
                  <a:off x="1007165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2" name="矩形 2361"/>
                <p:cNvSpPr/>
                <p:nvPr/>
              </p:nvSpPr>
              <p:spPr>
                <a:xfrm>
                  <a:off x="10336696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3" name="矩形 2362"/>
                <p:cNvSpPr/>
                <p:nvPr/>
              </p:nvSpPr>
              <p:spPr>
                <a:xfrm>
                  <a:off x="10601739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4" name="矩形 2363"/>
                <p:cNvSpPr/>
                <p:nvPr/>
              </p:nvSpPr>
              <p:spPr>
                <a:xfrm>
                  <a:off x="821634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5" name="矩形 2364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6" name="矩形 2365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7" name="矩形 2366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8" name="矩形 2367"/>
                <p:cNvSpPr/>
                <p:nvPr/>
              </p:nvSpPr>
              <p:spPr>
                <a:xfrm>
                  <a:off x="9276522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9" name="矩形 2368"/>
                <p:cNvSpPr/>
                <p:nvPr/>
              </p:nvSpPr>
              <p:spPr>
                <a:xfrm>
                  <a:off x="954156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0" name="矩形 2369"/>
                <p:cNvSpPr/>
                <p:nvPr/>
              </p:nvSpPr>
              <p:spPr>
                <a:xfrm>
                  <a:off x="9806609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1" name="矩形 2370"/>
                <p:cNvSpPr/>
                <p:nvPr/>
              </p:nvSpPr>
              <p:spPr>
                <a:xfrm>
                  <a:off x="10071652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2" name="矩形 2371"/>
                <p:cNvSpPr/>
                <p:nvPr/>
              </p:nvSpPr>
              <p:spPr>
                <a:xfrm>
                  <a:off x="10336696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61" name="组合 2260"/>
              <p:cNvGrpSpPr/>
              <p:nvPr/>
            </p:nvGrpSpPr>
            <p:grpSpPr>
              <a:xfrm rot="5400000">
                <a:off x="1198288" y="3654483"/>
                <a:ext cx="344786" cy="132274"/>
                <a:chOff x="7686261" y="2892433"/>
                <a:chExt cx="3445565" cy="1321855"/>
              </a:xfrm>
              <a:solidFill>
                <a:schemeClr val="bg1"/>
              </a:solidFill>
            </p:grpSpPr>
            <p:sp>
              <p:nvSpPr>
                <p:cNvPr id="2267" name="矩形 2266"/>
                <p:cNvSpPr/>
                <p:nvPr/>
              </p:nvSpPr>
              <p:spPr>
                <a:xfrm>
                  <a:off x="821634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8" name="矩形 2267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9" name="矩形 2268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0" name="矩形 2269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1" name="矩形 2270"/>
                <p:cNvSpPr/>
                <p:nvPr/>
              </p:nvSpPr>
              <p:spPr>
                <a:xfrm>
                  <a:off x="9276522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2" name="矩形 2271"/>
                <p:cNvSpPr/>
                <p:nvPr/>
              </p:nvSpPr>
              <p:spPr>
                <a:xfrm>
                  <a:off x="954156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3" name="矩形 2272"/>
                <p:cNvSpPr/>
                <p:nvPr/>
              </p:nvSpPr>
              <p:spPr>
                <a:xfrm>
                  <a:off x="9806609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4" name="矩形 2273"/>
                <p:cNvSpPr/>
                <p:nvPr/>
              </p:nvSpPr>
              <p:spPr>
                <a:xfrm>
                  <a:off x="10071652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5" name="矩形 2274"/>
                <p:cNvSpPr/>
                <p:nvPr/>
              </p:nvSpPr>
              <p:spPr>
                <a:xfrm>
                  <a:off x="10336696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6" name="矩形 2275"/>
                <p:cNvSpPr/>
                <p:nvPr/>
              </p:nvSpPr>
              <p:spPr>
                <a:xfrm>
                  <a:off x="7951304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7" name="矩形 2276"/>
                <p:cNvSpPr/>
                <p:nvPr/>
              </p:nvSpPr>
              <p:spPr>
                <a:xfrm>
                  <a:off x="821634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8" name="矩形 2277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9" name="矩形 2278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0" name="矩形 2279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1" name="矩形 2280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2" name="矩形 2281"/>
                <p:cNvSpPr/>
                <p:nvPr/>
              </p:nvSpPr>
              <p:spPr>
                <a:xfrm>
                  <a:off x="954156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3" name="矩形 2282"/>
                <p:cNvSpPr/>
                <p:nvPr/>
              </p:nvSpPr>
              <p:spPr>
                <a:xfrm>
                  <a:off x="9806609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4" name="矩形 2283"/>
                <p:cNvSpPr/>
                <p:nvPr/>
              </p:nvSpPr>
              <p:spPr>
                <a:xfrm>
                  <a:off x="1007165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5" name="矩形 2284"/>
                <p:cNvSpPr/>
                <p:nvPr/>
              </p:nvSpPr>
              <p:spPr>
                <a:xfrm>
                  <a:off x="10336696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6" name="矩形 2285"/>
                <p:cNvSpPr/>
                <p:nvPr/>
              </p:nvSpPr>
              <p:spPr>
                <a:xfrm>
                  <a:off x="10601739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7" name="矩形 2286"/>
                <p:cNvSpPr/>
                <p:nvPr/>
              </p:nvSpPr>
              <p:spPr>
                <a:xfrm>
                  <a:off x="768626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8" name="矩形 2287"/>
                <p:cNvSpPr/>
                <p:nvPr/>
              </p:nvSpPr>
              <p:spPr>
                <a:xfrm>
                  <a:off x="7951304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89" name="矩形 2288"/>
                <p:cNvSpPr/>
                <p:nvPr/>
              </p:nvSpPr>
              <p:spPr>
                <a:xfrm>
                  <a:off x="821634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0" name="矩形 2289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1" name="矩形 2290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2" name="矩形 2291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3" name="矩形 2292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4" name="矩形 2293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5" name="矩形 2294"/>
                <p:cNvSpPr/>
                <p:nvPr/>
              </p:nvSpPr>
              <p:spPr>
                <a:xfrm>
                  <a:off x="9806609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6" name="矩形 2295"/>
                <p:cNvSpPr/>
                <p:nvPr/>
              </p:nvSpPr>
              <p:spPr>
                <a:xfrm>
                  <a:off x="1007165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7" name="矩形 2296"/>
                <p:cNvSpPr/>
                <p:nvPr/>
              </p:nvSpPr>
              <p:spPr>
                <a:xfrm>
                  <a:off x="10336696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8" name="矩形 2297"/>
                <p:cNvSpPr/>
                <p:nvPr/>
              </p:nvSpPr>
              <p:spPr>
                <a:xfrm>
                  <a:off x="10601739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9" name="矩形 2298"/>
                <p:cNvSpPr/>
                <p:nvPr/>
              </p:nvSpPr>
              <p:spPr>
                <a:xfrm>
                  <a:off x="10866783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0" name="矩形 2299"/>
                <p:cNvSpPr/>
                <p:nvPr/>
              </p:nvSpPr>
              <p:spPr>
                <a:xfrm>
                  <a:off x="7951304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1" name="矩形 2300"/>
                <p:cNvSpPr/>
                <p:nvPr/>
              </p:nvSpPr>
              <p:spPr>
                <a:xfrm>
                  <a:off x="821634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2" name="矩形 2301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3" name="矩形 2302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4" name="矩形 2303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5" name="矩形 2304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6" name="矩形 2305"/>
                <p:cNvSpPr/>
                <p:nvPr/>
              </p:nvSpPr>
              <p:spPr>
                <a:xfrm>
                  <a:off x="954156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7" name="矩形 2306"/>
                <p:cNvSpPr/>
                <p:nvPr/>
              </p:nvSpPr>
              <p:spPr>
                <a:xfrm>
                  <a:off x="9806609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8" name="矩形 2307"/>
                <p:cNvSpPr/>
                <p:nvPr/>
              </p:nvSpPr>
              <p:spPr>
                <a:xfrm>
                  <a:off x="1007165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9" name="矩形 2308"/>
                <p:cNvSpPr/>
                <p:nvPr/>
              </p:nvSpPr>
              <p:spPr>
                <a:xfrm>
                  <a:off x="10336696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0" name="矩形 2309"/>
                <p:cNvSpPr/>
                <p:nvPr/>
              </p:nvSpPr>
              <p:spPr>
                <a:xfrm>
                  <a:off x="10601739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1" name="矩形 2310"/>
                <p:cNvSpPr/>
                <p:nvPr/>
              </p:nvSpPr>
              <p:spPr>
                <a:xfrm>
                  <a:off x="821634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2" name="矩形 2311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3" name="矩形 2312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4" name="矩形 2313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5" name="矩形 2314"/>
                <p:cNvSpPr/>
                <p:nvPr/>
              </p:nvSpPr>
              <p:spPr>
                <a:xfrm>
                  <a:off x="9276522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6" name="矩形 2315"/>
                <p:cNvSpPr/>
                <p:nvPr/>
              </p:nvSpPr>
              <p:spPr>
                <a:xfrm>
                  <a:off x="954156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7" name="矩形 2316"/>
                <p:cNvSpPr/>
                <p:nvPr/>
              </p:nvSpPr>
              <p:spPr>
                <a:xfrm>
                  <a:off x="9806609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8" name="矩形 2317"/>
                <p:cNvSpPr/>
                <p:nvPr/>
              </p:nvSpPr>
              <p:spPr>
                <a:xfrm>
                  <a:off x="10071652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9" name="矩形 2318"/>
                <p:cNvSpPr/>
                <p:nvPr/>
              </p:nvSpPr>
              <p:spPr>
                <a:xfrm>
                  <a:off x="10336696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62" name="组合 2261"/>
              <p:cNvGrpSpPr/>
              <p:nvPr/>
            </p:nvGrpSpPr>
            <p:grpSpPr>
              <a:xfrm rot="5400000">
                <a:off x="1217781" y="4059969"/>
                <a:ext cx="935161" cy="931838"/>
                <a:chOff x="7286067" y="1556268"/>
                <a:chExt cx="1768462" cy="1762179"/>
              </a:xfrm>
            </p:grpSpPr>
            <p:sp>
              <p:nvSpPr>
                <p:cNvPr id="2263" name="任意多边形: 形状 2262"/>
                <p:cNvSpPr/>
                <p:nvPr/>
              </p:nvSpPr>
              <p:spPr>
                <a:xfrm>
                  <a:off x="8514648" y="2169743"/>
                  <a:ext cx="539881" cy="537147"/>
                </a:xfrm>
                <a:custGeom>
                  <a:avLst/>
                  <a:gdLst>
                    <a:gd name="connsiteX0" fmla="*/ 1776789 w 3553583"/>
                    <a:gd name="connsiteY0" fmla="*/ 3182020 h 3535583"/>
                    <a:gd name="connsiteX1" fmla="*/ 2132147 w 3553583"/>
                    <a:gd name="connsiteY1" fmla="*/ 3182020 h 3535583"/>
                    <a:gd name="connsiteX2" fmla="*/ 2132147 w 3553583"/>
                    <a:gd name="connsiteY2" fmla="*/ 3535577 h 3535583"/>
                    <a:gd name="connsiteX3" fmla="*/ 1776791 w 3553583"/>
                    <a:gd name="connsiteY3" fmla="*/ 3535577 h 3535583"/>
                    <a:gd name="connsiteX4" fmla="*/ 1776791 w 3553583"/>
                    <a:gd name="connsiteY4" fmla="*/ 3535580 h 3535583"/>
                    <a:gd name="connsiteX5" fmla="*/ 1421433 w 3553583"/>
                    <a:gd name="connsiteY5" fmla="*/ 3535580 h 3535583"/>
                    <a:gd name="connsiteX6" fmla="*/ 1421433 w 3553583"/>
                    <a:gd name="connsiteY6" fmla="*/ 3535583 h 3535583"/>
                    <a:gd name="connsiteX7" fmla="*/ 1066075 w 3553583"/>
                    <a:gd name="connsiteY7" fmla="*/ 3535583 h 3535583"/>
                    <a:gd name="connsiteX8" fmla="*/ 1066075 w 3553583"/>
                    <a:gd name="connsiteY8" fmla="*/ 3182026 h 3535583"/>
                    <a:gd name="connsiteX9" fmla="*/ 1421433 w 3553583"/>
                    <a:gd name="connsiteY9" fmla="*/ 3182026 h 3535583"/>
                    <a:gd name="connsiteX10" fmla="*/ 1421433 w 3553583"/>
                    <a:gd name="connsiteY10" fmla="*/ 3182023 h 3535583"/>
                    <a:gd name="connsiteX11" fmla="*/ 1776789 w 3553583"/>
                    <a:gd name="connsiteY11" fmla="*/ 3182023 h 3535583"/>
                    <a:gd name="connsiteX12" fmla="*/ 2132150 w 3553583"/>
                    <a:gd name="connsiteY12" fmla="*/ 2828461 h 3535583"/>
                    <a:gd name="connsiteX13" fmla="*/ 2487508 w 3553583"/>
                    <a:gd name="connsiteY13" fmla="*/ 2828461 h 3535583"/>
                    <a:gd name="connsiteX14" fmla="*/ 2842866 w 3553583"/>
                    <a:gd name="connsiteY14" fmla="*/ 2828461 h 3535583"/>
                    <a:gd name="connsiteX15" fmla="*/ 2842866 w 3553583"/>
                    <a:gd name="connsiteY15" fmla="*/ 3182018 h 3535583"/>
                    <a:gd name="connsiteX16" fmla="*/ 2487511 w 3553583"/>
                    <a:gd name="connsiteY16" fmla="*/ 3182018 h 3535583"/>
                    <a:gd name="connsiteX17" fmla="*/ 2487511 w 3553583"/>
                    <a:gd name="connsiteY17" fmla="*/ 3535570 h 3535583"/>
                    <a:gd name="connsiteX18" fmla="*/ 2132153 w 3553583"/>
                    <a:gd name="connsiteY18" fmla="*/ 3535570 h 3535583"/>
                    <a:gd name="connsiteX19" fmla="*/ 2132153 w 3553583"/>
                    <a:gd name="connsiteY19" fmla="*/ 3182018 h 3535583"/>
                    <a:gd name="connsiteX20" fmla="*/ 2132150 w 3553583"/>
                    <a:gd name="connsiteY20" fmla="*/ 3182018 h 3535583"/>
                    <a:gd name="connsiteX21" fmla="*/ 1421433 w 3553583"/>
                    <a:gd name="connsiteY21" fmla="*/ 2828461 h 3535583"/>
                    <a:gd name="connsiteX22" fmla="*/ 1776791 w 3553583"/>
                    <a:gd name="connsiteY22" fmla="*/ 2828461 h 3535583"/>
                    <a:gd name="connsiteX23" fmla="*/ 2132149 w 3553583"/>
                    <a:gd name="connsiteY23" fmla="*/ 2828461 h 3535583"/>
                    <a:gd name="connsiteX24" fmla="*/ 2132149 w 3553583"/>
                    <a:gd name="connsiteY24" fmla="*/ 3182018 h 3535583"/>
                    <a:gd name="connsiteX25" fmla="*/ 1776791 w 3553583"/>
                    <a:gd name="connsiteY25" fmla="*/ 3182018 h 3535583"/>
                    <a:gd name="connsiteX26" fmla="*/ 1421433 w 3553583"/>
                    <a:gd name="connsiteY26" fmla="*/ 3182018 h 3535583"/>
                    <a:gd name="connsiteX27" fmla="*/ 710717 w 3553583"/>
                    <a:gd name="connsiteY27" fmla="*/ 2828461 h 3535583"/>
                    <a:gd name="connsiteX28" fmla="*/ 1066073 w 3553583"/>
                    <a:gd name="connsiteY28" fmla="*/ 2828461 h 3535583"/>
                    <a:gd name="connsiteX29" fmla="*/ 1066075 w 3553583"/>
                    <a:gd name="connsiteY29" fmla="*/ 2828461 h 3535583"/>
                    <a:gd name="connsiteX30" fmla="*/ 1421431 w 3553583"/>
                    <a:gd name="connsiteY30" fmla="*/ 2828461 h 3535583"/>
                    <a:gd name="connsiteX31" fmla="*/ 1421431 w 3553583"/>
                    <a:gd name="connsiteY31" fmla="*/ 3182018 h 3535583"/>
                    <a:gd name="connsiteX32" fmla="*/ 1066075 w 3553583"/>
                    <a:gd name="connsiteY32" fmla="*/ 3182018 h 3535583"/>
                    <a:gd name="connsiteX33" fmla="*/ 1066073 w 3553583"/>
                    <a:gd name="connsiteY33" fmla="*/ 3182018 h 3535583"/>
                    <a:gd name="connsiteX34" fmla="*/ 710717 w 3553583"/>
                    <a:gd name="connsiteY34" fmla="*/ 3182018 h 3535583"/>
                    <a:gd name="connsiteX35" fmla="*/ 2132150 w 3553583"/>
                    <a:gd name="connsiteY35" fmla="*/ 2121345 h 3535583"/>
                    <a:gd name="connsiteX36" fmla="*/ 2487508 w 3553583"/>
                    <a:gd name="connsiteY36" fmla="*/ 2121345 h 3535583"/>
                    <a:gd name="connsiteX37" fmla="*/ 2842866 w 3553583"/>
                    <a:gd name="connsiteY37" fmla="*/ 2121345 h 3535583"/>
                    <a:gd name="connsiteX38" fmla="*/ 3198224 w 3553583"/>
                    <a:gd name="connsiteY38" fmla="*/ 2121345 h 3535583"/>
                    <a:gd name="connsiteX39" fmla="*/ 3553582 w 3553583"/>
                    <a:gd name="connsiteY39" fmla="*/ 2121345 h 3535583"/>
                    <a:gd name="connsiteX40" fmla="*/ 3553582 w 3553583"/>
                    <a:gd name="connsiteY40" fmla="*/ 2474902 h 3535583"/>
                    <a:gd name="connsiteX41" fmla="*/ 3198224 w 3553583"/>
                    <a:gd name="connsiteY41" fmla="*/ 2474902 h 3535583"/>
                    <a:gd name="connsiteX42" fmla="*/ 3198222 w 3553583"/>
                    <a:gd name="connsiteY42" fmla="*/ 2474902 h 3535583"/>
                    <a:gd name="connsiteX43" fmla="*/ 3198222 w 3553583"/>
                    <a:gd name="connsiteY43" fmla="*/ 2828459 h 3535583"/>
                    <a:gd name="connsiteX44" fmla="*/ 2842866 w 3553583"/>
                    <a:gd name="connsiteY44" fmla="*/ 2828459 h 3535583"/>
                    <a:gd name="connsiteX45" fmla="*/ 2842864 w 3553583"/>
                    <a:gd name="connsiteY45" fmla="*/ 2828459 h 3535583"/>
                    <a:gd name="connsiteX46" fmla="*/ 2487508 w 3553583"/>
                    <a:gd name="connsiteY46" fmla="*/ 2828459 h 3535583"/>
                    <a:gd name="connsiteX47" fmla="*/ 2132150 w 3553583"/>
                    <a:gd name="connsiteY47" fmla="*/ 2828459 h 3535583"/>
                    <a:gd name="connsiteX48" fmla="*/ 2132150 w 3553583"/>
                    <a:gd name="connsiteY48" fmla="*/ 2474902 h 3535583"/>
                    <a:gd name="connsiteX49" fmla="*/ 1421431 w 3553583"/>
                    <a:gd name="connsiteY49" fmla="*/ 2121345 h 3535583"/>
                    <a:gd name="connsiteX50" fmla="*/ 1421431 w 3553583"/>
                    <a:gd name="connsiteY50" fmla="*/ 2121353 h 3535583"/>
                    <a:gd name="connsiteX51" fmla="*/ 1421431 w 3553583"/>
                    <a:gd name="connsiteY51" fmla="*/ 2121355 h 3535583"/>
                    <a:gd name="connsiteX52" fmla="*/ 1421433 w 3553583"/>
                    <a:gd name="connsiteY52" fmla="*/ 2121355 h 3535583"/>
                    <a:gd name="connsiteX53" fmla="*/ 1421433 w 3553583"/>
                    <a:gd name="connsiteY53" fmla="*/ 2121345 h 3535583"/>
                    <a:gd name="connsiteX54" fmla="*/ 355358 w 3553583"/>
                    <a:gd name="connsiteY54" fmla="*/ 1767788 h 3535583"/>
                    <a:gd name="connsiteX55" fmla="*/ 355358 w 3553583"/>
                    <a:gd name="connsiteY55" fmla="*/ 2121344 h 3535583"/>
                    <a:gd name="connsiteX56" fmla="*/ 355358 w 3553583"/>
                    <a:gd name="connsiteY56" fmla="*/ 2121345 h 3535583"/>
                    <a:gd name="connsiteX57" fmla="*/ 355358 w 3553583"/>
                    <a:gd name="connsiteY57" fmla="*/ 2121349 h 3535583"/>
                    <a:gd name="connsiteX58" fmla="*/ 355359 w 3553583"/>
                    <a:gd name="connsiteY58" fmla="*/ 2121349 h 3535583"/>
                    <a:gd name="connsiteX59" fmla="*/ 355359 w 3553583"/>
                    <a:gd name="connsiteY59" fmla="*/ 2121345 h 3535583"/>
                    <a:gd name="connsiteX60" fmla="*/ 355359 w 3553583"/>
                    <a:gd name="connsiteY60" fmla="*/ 2121344 h 3535583"/>
                    <a:gd name="connsiteX61" fmla="*/ 355359 w 3553583"/>
                    <a:gd name="connsiteY61" fmla="*/ 1767788 h 3535583"/>
                    <a:gd name="connsiteX62" fmla="*/ 1421431 w 3553583"/>
                    <a:gd name="connsiteY62" fmla="*/ 1414230 h 3535583"/>
                    <a:gd name="connsiteX63" fmla="*/ 1421431 w 3553583"/>
                    <a:gd name="connsiteY63" fmla="*/ 1414231 h 3535583"/>
                    <a:gd name="connsiteX64" fmla="*/ 1421433 w 3553583"/>
                    <a:gd name="connsiteY64" fmla="*/ 1414231 h 3535583"/>
                    <a:gd name="connsiteX65" fmla="*/ 1421433 w 3553583"/>
                    <a:gd name="connsiteY65" fmla="*/ 1414230 h 3535583"/>
                    <a:gd name="connsiteX66" fmla="*/ 355358 w 3553583"/>
                    <a:gd name="connsiteY66" fmla="*/ 1414230 h 3535583"/>
                    <a:gd name="connsiteX67" fmla="*/ 355358 w 3553583"/>
                    <a:gd name="connsiteY67" fmla="*/ 1414231 h 3535583"/>
                    <a:gd name="connsiteX68" fmla="*/ 355359 w 3553583"/>
                    <a:gd name="connsiteY68" fmla="*/ 1414231 h 3535583"/>
                    <a:gd name="connsiteX69" fmla="*/ 355359 w 3553583"/>
                    <a:gd name="connsiteY69" fmla="*/ 1414230 h 3535583"/>
                    <a:gd name="connsiteX70" fmla="*/ 2132150 w 3553583"/>
                    <a:gd name="connsiteY70" fmla="*/ 707116 h 3535583"/>
                    <a:gd name="connsiteX71" fmla="*/ 2487508 w 3553583"/>
                    <a:gd name="connsiteY71" fmla="*/ 707116 h 3535583"/>
                    <a:gd name="connsiteX72" fmla="*/ 2842866 w 3553583"/>
                    <a:gd name="connsiteY72" fmla="*/ 707116 h 3535583"/>
                    <a:gd name="connsiteX73" fmla="*/ 3198224 w 3553583"/>
                    <a:gd name="connsiteY73" fmla="*/ 707116 h 3535583"/>
                    <a:gd name="connsiteX74" fmla="*/ 3198224 w 3553583"/>
                    <a:gd name="connsiteY74" fmla="*/ 1060673 h 3535583"/>
                    <a:gd name="connsiteX75" fmla="*/ 3553582 w 3553583"/>
                    <a:gd name="connsiteY75" fmla="*/ 1060673 h 3535583"/>
                    <a:gd name="connsiteX76" fmla="*/ 3553582 w 3553583"/>
                    <a:gd name="connsiteY76" fmla="*/ 1414230 h 3535583"/>
                    <a:gd name="connsiteX77" fmla="*/ 3553582 w 3553583"/>
                    <a:gd name="connsiteY77" fmla="*/ 1767787 h 3535583"/>
                    <a:gd name="connsiteX78" fmla="*/ 3553583 w 3553583"/>
                    <a:gd name="connsiteY78" fmla="*/ 1767787 h 3535583"/>
                    <a:gd name="connsiteX79" fmla="*/ 3553583 w 3553583"/>
                    <a:gd name="connsiteY79" fmla="*/ 2121344 h 3535583"/>
                    <a:gd name="connsiteX80" fmla="*/ 3198225 w 3553583"/>
                    <a:gd name="connsiteY80" fmla="*/ 2121344 h 3535583"/>
                    <a:gd name="connsiteX81" fmla="*/ 3198225 w 3553583"/>
                    <a:gd name="connsiteY81" fmla="*/ 1767787 h 3535583"/>
                    <a:gd name="connsiteX82" fmla="*/ 3198224 w 3553583"/>
                    <a:gd name="connsiteY82" fmla="*/ 1767787 h 3535583"/>
                    <a:gd name="connsiteX83" fmla="*/ 3198224 w 3553583"/>
                    <a:gd name="connsiteY83" fmla="*/ 2121344 h 3535583"/>
                    <a:gd name="connsiteX84" fmla="*/ 2842866 w 3553583"/>
                    <a:gd name="connsiteY84" fmla="*/ 2121344 h 3535583"/>
                    <a:gd name="connsiteX85" fmla="*/ 2487508 w 3553583"/>
                    <a:gd name="connsiteY85" fmla="*/ 2121344 h 3535583"/>
                    <a:gd name="connsiteX86" fmla="*/ 2132150 w 3553583"/>
                    <a:gd name="connsiteY86" fmla="*/ 2121344 h 3535583"/>
                    <a:gd name="connsiteX87" fmla="*/ 2132150 w 3553583"/>
                    <a:gd name="connsiteY87" fmla="*/ 1767787 h 3535583"/>
                    <a:gd name="connsiteX88" fmla="*/ 2132150 w 3553583"/>
                    <a:gd name="connsiteY88" fmla="*/ 1414230 h 3535583"/>
                    <a:gd name="connsiteX89" fmla="*/ 2132150 w 3553583"/>
                    <a:gd name="connsiteY89" fmla="*/ 1060673 h 3535583"/>
                    <a:gd name="connsiteX90" fmla="*/ 355358 w 3553583"/>
                    <a:gd name="connsiteY90" fmla="*/ 707116 h 3535583"/>
                    <a:gd name="connsiteX91" fmla="*/ 710716 w 3553583"/>
                    <a:gd name="connsiteY91" fmla="*/ 707116 h 3535583"/>
                    <a:gd name="connsiteX92" fmla="*/ 710717 w 3553583"/>
                    <a:gd name="connsiteY92" fmla="*/ 707116 h 3535583"/>
                    <a:gd name="connsiteX93" fmla="*/ 1066073 w 3553583"/>
                    <a:gd name="connsiteY93" fmla="*/ 707116 h 3535583"/>
                    <a:gd name="connsiteX94" fmla="*/ 1421431 w 3553583"/>
                    <a:gd name="connsiteY94" fmla="*/ 707116 h 3535583"/>
                    <a:gd name="connsiteX95" fmla="*/ 1776789 w 3553583"/>
                    <a:gd name="connsiteY95" fmla="*/ 707116 h 3535583"/>
                    <a:gd name="connsiteX96" fmla="*/ 1776791 w 3553583"/>
                    <a:gd name="connsiteY96" fmla="*/ 707116 h 3535583"/>
                    <a:gd name="connsiteX97" fmla="*/ 2132149 w 3553583"/>
                    <a:gd name="connsiteY97" fmla="*/ 707116 h 3535583"/>
                    <a:gd name="connsiteX98" fmla="*/ 2132149 w 3553583"/>
                    <a:gd name="connsiteY98" fmla="*/ 1060673 h 3535583"/>
                    <a:gd name="connsiteX99" fmla="*/ 2132149 w 3553583"/>
                    <a:gd name="connsiteY99" fmla="*/ 1414230 h 3535583"/>
                    <a:gd name="connsiteX100" fmla="*/ 2132149 w 3553583"/>
                    <a:gd name="connsiteY100" fmla="*/ 1767787 h 3535583"/>
                    <a:gd name="connsiteX101" fmla="*/ 2132149 w 3553583"/>
                    <a:gd name="connsiteY101" fmla="*/ 2121344 h 3535583"/>
                    <a:gd name="connsiteX102" fmla="*/ 1776791 w 3553583"/>
                    <a:gd name="connsiteY102" fmla="*/ 2121344 h 3535583"/>
                    <a:gd name="connsiteX103" fmla="*/ 1776791 w 3553583"/>
                    <a:gd name="connsiteY103" fmla="*/ 2121345 h 3535583"/>
                    <a:gd name="connsiteX104" fmla="*/ 2132149 w 3553583"/>
                    <a:gd name="connsiteY104" fmla="*/ 2121345 h 3535583"/>
                    <a:gd name="connsiteX105" fmla="*/ 2132149 w 3553583"/>
                    <a:gd name="connsiteY105" fmla="*/ 2474902 h 3535583"/>
                    <a:gd name="connsiteX106" fmla="*/ 2132149 w 3553583"/>
                    <a:gd name="connsiteY106" fmla="*/ 2828459 h 3535583"/>
                    <a:gd name="connsiteX107" fmla="*/ 1776791 w 3553583"/>
                    <a:gd name="connsiteY107" fmla="*/ 2828459 h 3535583"/>
                    <a:gd name="connsiteX108" fmla="*/ 1421433 w 3553583"/>
                    <a:gd name="connsiteY108" fmla="*/ 2828459 h 3535583"/>
                    <a:gd name="connsiteX109" fmla="*/ 1421433 w 3553583"/>
                    <a:gd name="connsiteY109" fmla="*/ 2474912 h 3535583"/>
                    <a:gd name="connsiteX110" fmla="*/ 1421431 w 3553583"/>
                    <a:gd name="connsiteY110" fmla="*/ 2474912 h 3535583"/>
                    <a:gd name="connsiteX111" fmla="*/ 1421431 w 3553583"/>
                    <a:gd name="connsiteY111" fmla="*/ 2828459 h 3535583"/>
                    <a:gd name="connsiteX112" fmla="*/ 1066075 w 3553583"/>
                    <a:gd name="connsiteY112" fmla="*/ 2828459 h 3535583"/>
                    <a:gd name="connsiteX113" fmla="*/ 1066073 w 3553583"/>
                    <a:gd name="connsiteY113" fmla="*/ 2828459 h 3535583"/>
                    <a:gd name="connsiteX114" fmla="*/ 710717 w 3553583"/>
                    <a:gd name="connsiteY114" fmla="*/ 2828459 h 3535583"/>
                    <a:gd name="connsiteX115" fmla="*/ 355359 w 3553583"/>
                    <a:gd name="connsiteY115" fmla="*/ 2828459 h 3535583"/>
                    <a:gd name="connsiteX116" fmla="*/ 355359 w 3553583"/>
                    <a:gd name="connsiteY116" fmla="*/ 2474907 h 3535583"/>
                    <a:gd name="connsiteX117" fmla="*/ 355358 w 3553583"/>
                    <a:gd name="connsiteY117" fmla="*/ 2474907 h 3535583"/>
                    <a:gd name="connsiteX118" fmla="*/ 355358 w 3553583"/>
                    <a:gd name="connsiteY118" fmla="*/ 2474906 h 3535583"/>
                    <a:gd name="connsiteX119" fmla="*/ 2 w 3553583"/>
                    <a:gd name="connsiteY119" fmla="*/ 2474906 h 3535583"/>
                    <a:gd name="connsiteX120" fmla="*/ 2 w 3553583"/>
                    <a:gd name="connsiteY120" fmla="*/ 2474902 h 3535583"/>
                    <a:gd name="connsiteX121" fmla="*/ 0 w 3553583"/>
                    <a:gd name="connsiteY121" fmla="*/ 2474902 h 3535583"/>
                    <a:gd name="connsiteX122" fmla="*/ 0 w 3553583"/>
                    <a:gd name="connsiteY122" fmla="*/ 2121345 h 3535583"/>
                    <a:gd name="connsiteX123" fmla="*/ 0 w 3553583"/>
                    <a:gd name="connsiteY123" fmla="*/ 2121344 h 3535583"/>
                    <a:gd name="connsiteX124" fmla="*/ 0 w 3553583"/>
                    <a:gd name="connsiteY124" fmla="*/ 1767788 h 3535583"/>
                    <a:gd name="connsiteX125" fmla="*/ 0 w 3553583"/>
                    <a:gd name="connsiteY125" fmla="*/ 1767787 h 3535583"/>
                    <a:gd name="connsiteX126" fmla="*/ 0 w 3553583"/>
                    <a:gd name="connsiteY126" fmla="*/ 1414231 h 3535583"/>
                    <a:gd name="connsiteX127" fmla="*/ 0 w 3553583"/>
                    <a:gd name="connsiteY127" fmla="*/ 1414230 h 3535583"/>
                    <a:gd name="connsiteX128" fmla="*/ 0 w 3553583"/>
                    <a:gd name="connsiteY128" fmla="*/ 1414230 h 3535583"/>
                    <a:gd name="connsiteX129" fmla="*/ 0 w 3553583"/>
                    <a:gd name="connsiteY129" fmla="*/ 1060673 h 3535583"/>
                    <a:gd name="connsiteX130" fmla="*/ 355358 w 3553583"/>
                    <a:gd name="connsiteY130" fmla="*/ 1060673 h 3535583"/>
                    <a:gd name="connsiteX131" fmla="*/ 2132150 w 3553583"/>
                    <a:gd name="connsiteY131" fmla="*/ 0 h 3535583"/>
                    <a:gd name="connsiteX132" fmla="*/ 2487508 w 3553583"/>
                    <a:gd name="connsiteY132" fmla="*/ 0 h 3535583"/>
                    <a:gd name="connsiteX133" fmla="*/ 2487508 w 3553583"/>
                    <a:gd name="connsiteY133" fmla="*/ 353557 h 3535583"/>
                    <a:gd name="connsiteX134" fmla="*/ 2842866 w 3553583"/>
                    <a:gd name="connsiteY134" fmla="*/ 353557 h 3535583"/>
                    <a:gd name="connsiteX135" fmla="*/ 2842866 w 3553583"/>
                    <a:gd name="connsiteY135" fmla="*/ 707114 h 3535583"/>
                    <a:gd name="connsiteX136" fmla="*/ 2487508 w 3553583"/>
                    <a:gd name="connsiteY136" fmla="*/ 707114 h 3535583"/>
                    <a:gd name="connsiteX137" fmla="*/ 2132150 w 3553583"/>
                    <a:gd name="connsiteY137" fmla="*/ 707114 h 3535583"/>
                    <a:gd name="connsiteX138" fmla="*/ 2132150 w 3553583"/>
                    <a:gd name="connsiteY138" fmla="*/ 353557 h 3535583"/>
                    <a:gd name="connsiteX139" fmla="*/ 1066073 w 3553583"/>
                    <a:gd name="connsiteY139" fmla="*/ 0 h 3535583"/>
                    <a:gd name="connsiteX140" fmla="*/ 1421431 w 3553583"/>
                    <a:gd name="connsiteY140" fmla="*/ 0 h 3535583"/>
                    <a:gd name="connsiteX141" fmla="*/ 1421431 w 3553583"/>
                    <a:gd name="connsiteY141" fmla="*/ 353557 h 3535583"/>
                    <a:gd name="connsiteX142" fmla="*/ 1421433 w 3553583"/>
                    <a:gd name="connsiteY142" fmla="*/ 353557 h 3535583"/>
                    <a:gd name="connsiteX143" fmla="*/ 1421433 w 3553583"/>
                    <a:gd name="connsiteY143" fmla="*/ 0 h 3535583"/>
                    <a:gd name="connsiteX144" fmla="*/ 1776791 w 3553583"/>
                    <a:gd name="connsiteY144" fmla="*/ 0 h 3535583"/>
                    <a:gd name="connsiteX145" fmla="*/ 2132149 w 3553583"/>
                    <a:gd name="connsiteY145" fmla="*/ 0 h 3535583"/>
                    <a:gd name="connsiteX146" fmla="*/ 2132149 w 3553583"/>
                    <a:gd name="connsiteY146" fmla="*/ 353557 h 3535583"/>
                    <a:gd name="connsiteX147" fmla="*/ 2132149 w 3553583"/>
                    <a:gd name="connsiteY147" fmla="*/ 707114 h 3535583"/>
                    <a:gd name="connsiteX148" fmla="*/ 1776791 w 3553583"/>
                    <a:gd name="connsiteY148" fmla="*/ 707114 h 3535583"/>
                    <a:gd name="connsiteX149" fmla="*/ 1776789 w 3553583"/>
                    <a:gd name="connsiteY149" fmla="*/ 707114 h 3535583"/>
                    <a:gd name="connsiteX150" fmla="*/ 1421433 w 3553583"/>
                    <a:gd name="connsiteY150" fmla="*/ 707114 h 3535583"/>
                    <a:gd name="connsiteX151" fmla="*/ 1421431 w 3553583"/>
                    <a:gd name="connsiteY151" fmla="*/ 707114 h 3535583"/>
                    <a:gd name="connsiteX152" fmla="*/ 1066075 w 3553583"/>
                    <a:gd name="connsiteY152" fmla="*/ 707114 h 3535583"/>
                    <a:gd name="connsiteX153" fmla="*/ 1066073 w 3553583"/>
                    <a:gd name="connsiteY153" fmla="*/ 707114 h 3535583"/>
                    <a:gd name="connsiteX154" fmla="*/ 710717 w 3553583"/>
                    <a:gd name="connsiteY154" fmla="*/ 707114 h 3535583"/>
                    <a:gd name="connsiteX155" fmla="*/ 710717 w 3553583"/>
                    <a:gd name="connsiteY155" fmla="*/ 353557 h 3535583"/>
                    <a:gd name="connsiteX156" fmla="*/ 1066073 w 3553583"/>
                    <a:gd name="connsiteY156" fmla="*/ 353557 h 353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3553583" h="3535583">
                      <a:moveTo>
                        <a:pt x="1776789" y="3182020"/>
                      </a:moveTo>
                      <a:lnTo>
                        <a:pt x="2132147" y="3182020"/>
                      </a:lnTo>
                      <a:lnTo>
                        <a:pt x="2132147" y="3535577"/>
                      </a:lnTo>
                      <a:lnTo>
                        <a:pt x="1776791" y="3535577"/>
                      </a:lnTo>
                      <a:lnTo>
                        <a:pt x="1776791" y="3535580"/>
                      </a:lnTo>
                      <a:lnTo>
                        <a:pt x="1421433" y="3535580"/>
                      </a:lnTo>
                      <a:lnTo>
                        <a:pt x="1421433" y="3535583"/>
                      </a:lnTo>
                      <a:lnTo>
                        <a:pt x="1066075" y="3535583"/>
                      </a:lnTo>
                      <a:lnTo>
                        <a:pt x="1066075" y="3182026"/>
                      </a:lnTo>
                      <a:lnTo>
                        <a:pt x="1421433" y="3182026"/>
                      </a:lnTo>
                      <a:lnTo>
                        <a:pt x="1421433" y="3182023"/>
                      </a:lnTo>
                      <a:lnTo>
                        <a:pt x="1776789" y="3182023"/>
                      </a:lnTo>
                      <a:close/>
                      <a:moveTo>
                        <a:pt x="2132150" y="2828461"/>
                      </a:moveTo>
                      <a:lnTo>
                        <a:pt x="2487508" y="2828461"/>
                      </a:lnTo>
                      <a:lnTo>
                        <a:pt x="2842866" y="2828461"/>
                      </a:lnTo>
                      <a:lnTo>
                        <a:pt x="2842866" y="3182018"/>
                      </a:lnTo>
                      <a:lnTo>
                        <a:pt x="2487511" y="3182018"/>
                      </a:lnTo>
                      <a:lnTo>
                        <a:pt x="2487511" y="3535570"/>
                      </a:lnTo>
                      <a:lnTo>
                        <a:pt x="2132153" y="3535570"/>
                      </a:lnTo>
                      <a:lnTo>
                        <a:pt x="2132153" y="3182018"/>
                      </a:lnTo>
                      <a:lnTo>
                        <a:pt x="2132150" y="3182018"/>
                      </a:lnTo>
                      <a:close/>
                      <a:moveTo>
                        <a:pt x="1421433" y="2828461"/>
                      </a:moveTo>
                      <a:lnTo>
                        <a:pt x="1776791" y="2828461"/>
                      </a:lnTo>
                      <a:lnTo>
                        <a:pt x="2132149" y="2828461"/>
                      </a:lnTo>
                      <a:lnTo>
                        <a:pt x="2132149" y="3182018"/>
                      </a:lnTo>
                      <a:lnTo>
                        <a:pt x="1776791" y="3182018"/>
                      </a:lnTo>
                      <a:lnTo>
                        <a:pt x="1421433" y="3182018"/>
                      </a:lnTo>
                      <a:close/>
                      <a:moveTo>
                        <a:pt x="710717" y="2828461"/>
                      </a:moveTo>
                      <a:lnTo>
                        <a:pt x="1066073" y="2828461"/>
                      </a:lnTo>
                      <a:lnTo>
                        <a:pt x="1066075" y="2828461"/>
                      </a:lnTo>
                      <a:lnTo>
                        <a:pt x="1421431" y="2828461"/>
                      </a:lnTo>
                      <a:lnTo>
                        <a:pt x="1421431" y="3182018"/>
                      </a:lnTo>
                      <a:lnTo>
                        <a:pt x="1066075" y="3182018"/>
                      </a:lnTo>
                      <a:lnTo>
                        <a:pt x="1066073" y="3182018"/>
                      </a:lnTo>
                      <a:lnTo>
                        <a:pt x="710717" y="3182018"/>
                      </a:lnTo>
                      <a:close/>
                      <a:moveTo>
                        <a:pt x="2132150" y="2121345"/>
                      </a:moveTo>
                      <a:lnTo>
                        <a:pt x="2487508" y="2121345"/>
                      </a:lnTo>
                      <a:lnTo>
                        <a:pt x="2842866" y="2121345"/>
                      </a:lnTo>
                      <a:lnTo>
                        <a:pt x="3198224" y="2121345"/>
                      </a:lnTo>
                      <a:lnTo>
                        <a:pt x="3553582" y="2121345"/>
                      </a:lnTo>
                      <a:lnTo>
                        <a:pt x="3553582" y="2474902"/>
                      </a:lnTo>
                      <a:lnTo>
                        <a:pt x="3198224" y="2474902"/>
                      </a:lnTo>
                      <a:lnTo>
                        <a:pt x="3198222" y="2474902"/>
                      </a:lnTo>
                      <a:lnTo>
                        <a:pt x="3198222" y="2828459"/>
                      </a:lnTo>
                      <a:lnTo>
                        <a:pt x="2842866" y="2828459"/>
                      </a:lnTo>
                      <a:lnTo>
                        <a:pt x="2842864" y="2828459"/>
                      </a:lnTo>
                      <a:lnTo>
                        <a:pt x="2487508" y="2828459"/>
                      </a:lnTo>
                      <a:lnTo>
                        <a:pt x="2132150" y="2828459"/>
                      </a:lnTo>
                      <a:lnTo>
                        <a:pt x="2132150" y="2474902"/>
                      </a:lnTo>
                      <a:close/>
                      <a:moveTo>
                        <a:pt x="1421431" y="2121345"/>
                      </a:moveTo>
                      <a:lnTo>
                        <a:pt x="1421431" y="2121353"/>
                      </a:lnTo>
                      <a:lnTo>
                        <a:pt x="1421431" y="2121355"/>
                      </a:lnTo>
                      <a:lnTo>
                        <a:pt x="1421433" y="2121355"/>
                      </a:lnTo>
                      <a:lnTo>
                        <a:pt x="1421433" y="2121345"/>
                      </a:lnTo>
                      <a:close/>
                      <a:moveTo>
                        <a:pt x="355358" y="1767788"/>
                      </a:moveTo>
                      <a:lnTo>
                        <a:pt x="355358" y="2121344"/>
                      </a:lnTo>
                      <a:lnTo>
                        <a:pt x="355358" y="2121345"/>
                      </a:lnTo>
                      <a:lnTo>
                        <a:pt x="355358" y="2121349"/>
                      </a:lnTo>
                      <a:lnTo>
                        <a:pt x="355359" y="2121349"/>
                      </a:lnTo>
                      <a:lnTo>
                        <a:pt x="355359" y="2121345"/>
                      </a:lnTo>
                      <a:lnTo>
                        <a:pt x="355359" y="2121344"/>
                      </a:lnTo>
                      <a:lnTo>
                        <a:pt x="355359" y="1767788"/>
                      </a:lnTo>
                      <a:close/>
                      <a:moveTo>
                        <a:pt x="1421431" y="1414230"/>
                      </a:moveTo>
                      <a:lnTo>
                        <a:pt x="1421431" y="1414231"/>
                      </a:lnTo>
                      <a:lnTo>
                        <a:pt x="1421433" y="1414231"/>
                      </a:lnTo>
                      <a:lnTo>
                        <a:pt x="1421433" y="1414230"/>
                      </a:lnTo>
                      <a:close/>
                      <a:moveTo>
                        <a:pt x="355358" y="1414230"/>
                      </a:moveTo>
                      <a:lnTo>
                        <a:pt x="355358" y="1414231"/>
                      </a:lnTo>
                      <a:lnTo>
                        <a:pt x="355359" y="1414231"/>
                      </a:lnTo>
                      <a:lnTo>
                        <a:pt x="355359" y="1414230"/>
                      </a:lnTo>
                      <a:close/>
                      <a:moveTo>
                        <a:pt x="2132150" y="707116"/>
                      </a:moveTo>
                      <a:lnTo>
                        <a:pt x="2487508" y="707116"/>
                      </a:lnTo>
                      <a:lnTo>
                        <a:pt x="2842866" y="707116"/>
                      </a:lnTo>
                      <a:lnTo>
                        <a:pt x="3198224" y="707116"/>
                      </a:lnTo>
                      <a:lnTo>
                        <a:pt x="3198224" y="1060673"/>
                      </a:lnTo>
                      <a:lnTo>
                        <a:pt x="3553582" y="1060673"/>
                      </a:lnTo>
                      <a:lnTo>
                        <a:pt x="3553582" y="1414230"/>
                      </a:lnTo>
                      <a:lnTo>
                        <a:pt x="3553582" y="1767787"/>
                      </a:lnTo>
                      <a:lnTo>
                        <a:pt x="3553583" y="1767787"/>
                      </a:lnTo>
                      <a:lnTo>
                        <a:pt x="3553583" y="2121344"/>
                      </a:lnTo>
                      <a:lnTo>
                        <a:pt x="3198225" y="2121344"/>
                      </a:lnTo>
                      <a:lnTo>
                        <a:pt x="3198225" y="1767787"/>
                      </a:lnTo>
                      <a:lnTo>
                        <a:pt x="3198224" y="1767787"/>
                      </a:lnTo>
                      <a:lnTo>
                        <a:pt x="3198224" y="2121344"/>
                      </a:lnTo>
                      <a:lnTo>
                        <a:pt x="2842866" y="2121344"/>
                      </a:lnTo>
                      <a:lnTo>
                        <a:pt x="2487508" y="2121344"/>
                      </a:lnTo>
                      <a:lnTo>
                        <a:pt x="2132150" y="2121344"/>
                      </a:lnTo>
                      <a:lnTo>
                        <a:pt x="2132150" y="1767787"/>
                      </a:lnTo>
                      <a:lnTo>
                        <a:pt x="2132150" y="1414230"/>
                      </a:lnTo>
                      <a:lnTo>
                        <a:pt x="2132150" y="1060673"/>
                      </a:lnTo>
                      <a:close/>
                      <a:moveTo>
                        <a:pt x="355358" y="707116"/>
                      </a:moveTo>
                      <a:lnTo>
                        <a:pt x="710716" y="707116"/>
                      </a:lnTo>
                      <a:lnTo>
                        <a:pt x="710717" y="707116"/>
                      </a:lnTo>
                      <a:lnTo>
                        <a:pt x="1066073" y="707116"/>
                      </a:lnTo>
                      <a:lnTo>
                        <a:pt x="1421431" y="707116"/>
                      </a:lnTo>
                      <a:lnTo>
                        <a:pt x="1776789" y="707116"/>
                      </a:lnTo>
                      <a:lnTo>
                        <a:pt x="1776791" y="707116"/>
                      </a:lnTo>
                      <a:lnTo>
                        <a:pt x="2132149" y="707116"/>
                      </a:lnTo>
                      <a:lnTo>
                        <a:pt x="2132149" y="1060673"/>
                      </a:lnTo>
                      <a:lnTo>
                        <a:pt x="2132149" y="1414230"/>
                      </a:lnTo>
                      <a:lnTo>
                        <a:pt x="2132149" y="1767787"/>
                      </a:lnTo>
                      <a:lnTo>
                        <a:pt x="2132149" y="2121344"/>
                      </a:lnTo>
                      <a:lnTo>
                        <a:pt x="1776791" y="2121344"/>
                      </a:lnTo>
                      <a:lnTo>
                        <a:pt x="1776791" y="2121345"/>
                      </a:lnTo>
                      <a:lnTo>
                        <a:pt x="2132149" y="2121345"/>
                      </a:lnTo>
                      <a:lnTo>
                        <a:pt x="2132149" y="2474902"/>
                      </a:lnTo>
                      <a:lnTo>
                        <a:pt x="2132149" y="2828459"/>
                      </a:lnTo>
                      <a:lnTo>
                        <a:pt x="1776791" y="2828459"/>
                      </a:lnTo>
                      <a:lnTo>
                        <a:pt x="1421433" y="2828459"/>
                      </a:lnTo>
                      <a:lnTo>
                        <a:pt x="1421433" y="2474912"/>
                      </a:lnTo>
                      <a:lnTo>
                        <a:pt x="1421431" y="2474912"/>
                      </a:lnTo>
                      <a:lnTo>
                        <a:pt x="1421431" y="2828459"/>
                      </a:lnTo>
                      <a:lnTo>
                        <a:pt x="1066075" y="2828459"/>
                      </a:lnTo>
                      <a:lnTo>
                        <a:pt x="1066073" y="2828459"/>
                      </a:lnTo>
                      <a:lnTo>
                        <a:pt x="710717" y="2828459"/>
                      </a:lnTo>
                      <a:lnTo>
                        <a:pt x="355359" y="2828459"/>
                      </a:lnTo>
                      <a:lnTo>
                        <a:pt x="355359" y="2474907"/>
                      </a:lnTo>
                      <a:lnTo>
                        <a:pt x="355358" y="2474907"/>
                      </a:lnTo>
                      <a:lnTo>
                        <a:pt x="355358" y="2474906"/>
                      </a:lnTo>
                      <a:lnTo>
                        <a:pt x="2" y="2474906"/>
                      </a:lnTo>
                      <a:lnTo>
                        <a:pt x="2" y="2474902"/>
                      </a:lnTo>
                      <a:lnTo>
                        <a:pt x="0" y="2474902"/>
                      </a:lnTo>
                      <a:lnTo>
                        <a:pt x="0" y="2121345"/>
                      </a:lnTo>
                      <a:lnTo>
                        <a:pt x="0" y="2121344"/>
                      </a:lnTo>
                      <a:lnTo>
                        <a:pt x="0" y="1767788"/>
                      </a:lnTo>
                      <a:lnTo>
                        <a:pt x="0" y="1767787"/>
                      </a:lnTo>
                      <a:lnTo>
                        <a:pt x="0" y="1414231"/>
                      </a:lnTo>
                      <a:lnTo>
                        <a:pt x="0" y="1414230"/>
                      </a:lnTo>
                      <a:lnTo>
                        <a:pt x="0" y="1414230"/>
                      </a:lnTo>
                      <a:lnTo>
                        <a:pt x="0" y="1060673"/>
                      </a:lnTo>
                      <a:lnTo>
                        <a:pt x="355358" y="1060673"/>
                      </a:lnTo>
                      <a:close/>
                      <a:moveTo>
                        <a:pt x="2132150" y="0"/>
                      </a:moveTo>
                      <a:lnTo>
                        <a:pt x="2487508" y="0"/>
                      </a:lnTo>
                      <a:lnTo>
                        <a:pt x="2487508" y="353557"/>
                      </a:lnTo>
                      <a:lnTo>
                        <a:pt x="2842866" y="353557"/>
                      </a:lnTo>
                      <a:lnTo>
                        <a:pt x="2842866" y="707114"/>
                      </a:lnTo>
                      <a:lnTo>
                        <a:pt x="2487508" y="707114"/>
                      </a:lnTo>
                      <a:lnTo>
                        <a:pt x="2132150" y="707114"/>
                      </a:lnTo>
                      <a:lnTo>
                        <a:pt x="2132150" y="353557"/>
                      </a:lnTo>
                      <a:close/>
                      <a:moveTo>
                        <a:pt x="1066073" y="0"/>
                      </a:moveTo>
                      <a:lnTo>
                        <a:pt x="1421431" y="0"/>
                      </a:lnTo>
                      <a:lnTo>
                        <a:pt x="1421431" y="353557"/>
                      </a:lnTo>
                      <a:lnTo>
                        <a:pt x="1421433" y="353557"/>
                      </a:lnTo>
                      <a:lnTo>
                        <a:pt x="1421433" y="0"/>
                      </a:lnTo>
                      <a:lnTo>
                        <a:pt x="1776791" y="0"/>
                      </a:lnTo>
                      <a:lnTo>
                        <a:pt x="2132149" y="0"/>
                      </a:lnTo>
                      <a:lnTo>
                        <a:pt x="2132149" y="353557"/>
                      </a:lnTo>
                      <a:lnTo>
                        <a:pt x="2132149" y="707114"/>
                      </a:lnTo>
                      <a:lnTo>
                        <a:pt x="1776791" y="707114"/>
                      </a:lnTo>
                      <a:lnTo>
                        <a:pt x="1776789" y="707114"/>
                      </a:lnTo>
                      <a:lnTo>
                        <a:pt x="1421433" y="707114"/>
                      </a:lnTo>
                      <a:lnTo>
                        <a:pt x="1421431" y="707114"/>
                      </a:lnTo>
                      <a:lnTo>
                        <a:pt x="1066075" y="707114"/>
                      </a:lnTo>
                      <a:lnTo>
                        <a:pt x="1066073" y="707114"/>
                      </a:lnTo>
                      <a:lnTo>
                        <a:pt x="710717" y="707114"/>
                      </a:lnTo>
                      <a:lnTo>
                        <a:pt x="710717" y="353557"/>
                      </a:lnTo>
                      <a:lnTo>
                        <a:pt x="1066073" y="3535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4" name="任意多边形: 形状 2263"/>
                <p:cNvSpPr/>
                <p:nvPr/>
              </p:nvSpPr>
              <p:spPr>
                <a:xfrm>
                  <a:off x="7286067" y="2171334"/>
                  <a:ext cx="539881" cy="537147"/>
                </a:xfrm>
                <a:custGeom>
                  <a:avLst/>
                  <a:gdLst>
                    <a:gd name="connsiteX0" fmla="*/ 1776789 w 3553583"/>
                    <a:gd name="connsiteY0" fmla="*/ 3182020 h 3535583"/>
                    <a:gd name="connsiteX1" fmla="*/ 2132147 w 3553583"/>
                    <a:gd name="connsiteY1" fmla="*/ 3182020 h 3535583"/>
                    <a:gd name="connsiteX2" fmla="*/ 2132147 w 3553583"/>
                    <a:gd name="connsiteY2" fmla="*/ 3535577 h 3535583"/>
                    <a:gd name="connsiteX3" fmla="*/ 1776791 w 3553583"/>
                    <a:gd name="connsiteY3" fmla="*/ 3535577 h 3535583"/>
                    <a:gd name="connsiteX4" fmla="*/ 1776791 w 3553583"/>
                    <a:gd name="connsiteY4" fmla="*/ 3535580 h 3535583"/>
                    <a:gd name="connsiteX5" fmla="*/ 1421433 w 3553583"/>
                    <a:gd name="connsiteY5" fmla="*/ 3535580 h 3535583"/>
                    <a:gd name="connsiteX6" fmla="*/ 1421433 w 3553583"/>
                    <a:gd name="connsiteY6" fmla="*/ 3535583 h 3535583"/>
                    <a:gd name="connsiteX7" fmla="*/ 1066075 w 3553583"/>
                    <a:gd name="connsiteY7" fmla="*/ 3535583 h 3535583"/>
                    <a:gd name="connsiteX8" fmla="*/ 1066075 w 3553583"/>
                    <a:gd name="connsiteY8" fmla="*/ 3182026 h 3535583"/>
                    <a:gd name="connsiteX9" fmla="*/ 1421433 w 3553583"/>
                    <a:gd name="connsiteY9" fmla="*/ 3182026 h 3535583"/>
                    <a:gd name="connsiteX10" fmla="*/ 1421433 w 3553583"/>
                    <a:gd name="connsiteY10" fmla="*/ 3182023 h 3535583"/>
                    <a:gd name="connsiteX11" fmla="*/ 1776789 w 3553583"/>
                    <a:gd name="connsiteY11" fmla="*/ 3182023 h 3535583"/>
                    <a:gd name="connsiteX12" fmla="*/ 2132150 w 3553583"/>
                    <a:gd name="connsiteY12" fmla="*/ 2828461 h 3535583"/>
                    <a:gd name="connsiteX13" fmla="*/ 2487508 w 3553583"/>
                    <a:gd name="connsiteY13" fmla="*/ 2828461 h 3535583"/>
                    <a:gd name="connsiteX14" fmla="*/ 2842866 w 3553583"/>
                    <a:gd name="connsiteY14" fmla="*/ 2828461 h 3535583"/>
                    <a:gd name="connsiteX15" fmla="*/ 2842866 w 3553583"/>
                    <a:gd name="connsiteY15" fmla="*/ 3182018 h 3535583"/>
                    <a:gd name="connsiteX16" fmla="*/ 2487511 w 3553583"/>
                    <a:gd name="connsiteY16" fmla="*/ 3182018 h 3535583"/>
                    <a:gd name="connsiteX17" fmla="*/ 2487511 w 3553583"/>
                    <a:gd name="connsiteY17" fmla="*/ 3535570 h 3535583"/>
                    <a:gd name="connsiteX18" fmla="*/ 2132153 w 3553583"/>
                    <a:gd name="connsiteY18" fmla="*/ 3535570 h 3535583"/>
                    <a:gd name="connsiteX19" fmla="*/ 2132153 w 3553583"/>
                    <a:gd name="connsiteY19" fmla="*/ 3182018 h 3535583"/>
                    <a:gd name="connsiteX20" fmla="*/ 2132150 w 3553583"/>
                    <a:gd name="connsiteY20" fmla="*/ 3182018 h 3535583"/>
                    <a:gd name="connsiteX21" fmla="*/ 1421433 w 3553583"/>
                    <a:gd name="connsiteY21" fmla="*/ 2828461 h 3535583"/>
                    <a:gd name="connsiteX22" fmla="*/ 1776791 w 3553583"/>
                    <a:gd name="connsiteY22" fmla="*/ 2828461 h 3535583"/>
                    <a:gd name="connsiteX23" fmla="*/ 2132149 w 3553583"/>
                    <a:gd name="connsiteY23" fmla="*/ 2828461 h 3535583"/>
                    <a:gd name="connsiteX24" fmla="*/ 2132149 w 3553583"/>
                    <a:gd name="connsiteY24" fmla="*/ 3182018 h 3535583"/>
                    <a:gd name="connsiteX25" fmla="*/ 1776791 w 3553583"/>
                    <a:gd name="connsiteY25" fmla="*/ 3182018 h 3535583"/>
                    <a:gd name="connsiteX26" fmla="*/ 1421433 w 3553583"/>
                    <a:gd name="connsiteY26" fmla="*/ 3182018 h 3535583"/>
                    <a:gd name="connsiteX27" fmla="*/ 710717 w 3553583"/>
                    <a:gd name="connsiteY27" fmla="*/ 2828461 h 3535583"/>
                    <a:gd name="connsiteX28" fmla="*/ 1066073 w 3553583"/>
                    <a:gd name="connsiteY28" fmla="*/ 2828461 h 3535583"/>
                    <a:gd name="connsiteX29" fmla="*/ 1066075 w 3553583"/>
                    <a:gd name="connsiteY29" fmla="*/ 2828461 h 3535583"/>
                    <a:gd name="connsiteX30" fmla="*/ 1421431 w 3553583"/>
                    <a:gd name="connsiteY30" fmla="*/ 2828461 h 3535583"/>
                    <a:gd name="connsiteX31" fmla="*/ 1421431 w 3553583"/>
                    <a:gd name="connsiteY31" fmla="*/ 3182018 h 3535583"/>
                    <a:gd name="connsiteX32" fmla="*/ 1066075 w 3553583"/>
                    <a:gd name="connsiteY32" fmla="*/ 3182018 h 3535583"/>
                    <a:gd name="connsiteX33" fmla="*/ 1066073 w 3553583"/>
                    <a:gd name="connsiteY33" fmla="*/ 3182018 h 3535583"/>
                    <a:gd name="connsiteX34" fmla="*/ 710717 w 3553583"/>
                    <a:gd name="connsiteY34" fmla="*/ 3182018 h 3535583"/>
                    <a:gd name="connsiteX35" fmla="*/ 2132150 w 3553583"/>
                    <a:gd name="connsiteY35" fmla="*/ 2121345 h 3535583"/>
                    <a:gd name="connsiteX36" fmla="*/ 2487508 w 3553583"/>
                    <a:gd name="connsiteY36" fmla="*/ 2121345 h 3535583"/>
                    <a:gd name="connsiteX37" fmla="*/ 2842866 w 3553583"/>
                    <a:gd name="connsiteY37" fmla="*/ 2121345 h 3535583"/>
                    <a:gd name="connsiteX38" fmla="*/ 3198224 w 3553583"/>
                    <a:gd name="connsiteY38" fmla="*/ 2121345 h 3535583"/>
                    <a:gd name="connsiteX39" fmla="*/ 3553582 w 3553583"/>
                    <a:gd name="connsiteY39" fmla="*/ 2121345 h 3535583"/>
                    <a:gd name="connsiteX40" fmla="*/ 3553582 w 3553583"/>
                    <a:gd name="connsiteY40" fmla="*/ 2474902 h 3535583"/>
                    <a:gd name="connsiteX41" fmla="*/ 3198224 w 3553583"/>
                    <a:gd name="connsiteY41" fmla="*/ 2474902 h 3535583"/>
                    <a:gd name="connsiteX42" fmla="*/ 3198222 w 3553583"/>
                    <a:gd name="connsiteY42" fmla="*/ 2474902 h 3535583"/>
                    <a:gd name="connsiteX43" fmla="*/ 3198222 w 3553583"/>
                    <a:gd name="connsiteY43" fmla="*/ 2828459 h 3535583"/>
                    <a:gd name="connsiteX44" fmla="*/ 2842866 w 3553583"/>
                    <a:gd name="connsiteY44" fmla="*/ 2828459 h 3535583"/>
                    <a:gd name="connsiteX45" fmla="*/ 2842864 w 3553583"/>
                    <a:gd name="connsiteY45" fmla="*/ 2828459 h 3535583"/>
                    <a:gd name="connsiteX46" fmla="*/ 2487508 w 3553583"/>
                    <a:gd name="connsiteY46" fmla="*/ 2828459 h 3535583"/>
                    <a:gd name="connsiteX47" fmla="*/ 2132150 w 3553583"/>
                    <a:gd name="connsiteY47" fmla="*/ 2828459 h 3535583"/>
                    <a:gd name="connsiteX48" fmla="*/ 2132150 w 3553583"/>
                    <a:gd name="connsiteY48" fmla="*/ 2474902 h 3535583"/>
                    <a:gd name="connsiteX49" fmla="*/ 1421431 w 3553583"/>
                    <a:gd name="connsiteY49" fmla="*/ 2121345 h 3535583"/>
                    <a:gd name="connsiteX50" fmla="*/ 1421431 w 3553583"/>
                    <a:gd name="connsiteY50" fmla="*/ 2121353 h 3535583"/>
                    <a:gd name="connsiteX51" fmla="*/ 1421431 w 3553583"/>
                    <a:gd name="connsiteY51" fmla="*/ 2121355 h 3535583"/>
                    <a:gd name="connsiteX52" fmla="*/ 1421433 w 3553583"/>
                    <a:gd name="connsiteY52" fmla="*/ 2121355 h 3535583"/>
                    <a:gd name="connsiteX53" fmla="*/ 1421433 w 3553583"/>
                    <a:gd name="connsiteY53" fmla="*/ 2121345 h 3535583"/>
                    <a:gd name="connsiteX54" fmla="*/ 355358 w 3553583"/>
                    <a:gd name="connsiteY54" fmla="*/ 1767788 h 3535583"/>
                    <a:gd name="connsiteX55" fmla="*/ 355358 w 3553583"/>
                    <a:gd name="connsiteY55" fmla="*/ 2121344 h 3535583"/>
                    <a:gd name="connsiteX56" fmla="*/ 355358 w 3553583"/>
                    <a:gd name="connsiteY56" fmla="*/ 2121345 h 3535583"/>
                    <a:gd name="connsiteX57" fmla="*/ 355358 w 3553583"/>
                    <a:gd name="connsiteY57" fmla="*/ 2121349 h 3535583"/>
                    <a:gd name="connsiteX58" fmla="*/ 355359 w 3553583"/>
                    <a:gd name="connsiteY58" fmla="*/ 2121349 h 3535583"/>
                    <a:gd name="connsiteX59" fmla="*/ 355359 w 3553583"/>
                    <a:gd name="connsiteY59" fmla="*/ 2121345 h 3535583"/>
                    <a:gd name="connsiteX60" fmla="*/ 355359 w 3553583"/>
                    <a:gd name="connsiteY60" fmla="*/ 2121344 h 3535583"/>
                    <a:gd name="connsiteX61" fmla="*/ 355359 w 3553583"/>
                    <a:gd name="connsiteY61" fmla="*/ 1767788 h 3535583"/>
                    <a:gd name="connsiteX62" fmla="*/ 1421431 w 3553583"/>
                    <a:gd name="connsiteY62" fmla="*/ 1414230 h 3535583"/>
                    <a:gd name="connsiteX63" fmla="*/ 1421431 w 3553583"/>
                    <a:gd name="connsiteY63" fmla="*/ 1414231 h 3535583"/>
                    <a:gd name="connsiteX64" fmla="*/ 1421433 w 3553583"/>
                    <a:gd name="connsiteY64" fmla="*/ 1414231 h 3535583"/>
                    <a:gd name="connsiteX65" fmla="*/ 1421433 w 3553583"/>
                    <a:gd name="connsiteY65" fmla="*/ 1414230 h 3535583"/>
                    <a:gd name="connsiteX66" fmla="*/ 355358 w 3553583"/>
                    <a:gd name="connsiteY66" fmla="*/ 1414230 h 3535583"/>
                    <a:gd name="connsiteX67" fmla="*/ 355358 w 3553583"/>
                    <a:gd name="connsiteY67" fmla="*/ 1414231 h 3535583"/>
                    <a:gd name="connsiteX68" fmla="*/ 355359 w 3553583"/>
                    <a:gd name="connsiteY68" fmla="*/ 1414231 h 3535583"/>
                    <a:gd name="connsiteX69" fmla="*/ 355359 w 3553583"/>
                    <a:gd name="connsiteY69" fmla="*/ 1414230 h 3535583"/>
                    <a:gd name="connsiteX70" fmla="*/ 2132150 w 3553583"/>
                    <a:gd name="connsiteY70" fmla="*/ 707116 h 3535583"/>
                    <a:gd name="connsiteX71" fmla="*/ 2487508 w 3553583"/>
                    <a:gd name="connsiteY71" fmla="*/ 707116 h 3535583"/>
                    <a:gd name="connsiteX72" fmla="*/ 2842866 w 3553583"/>
                    <a:gd name="connsiteY72" fmla="*/ 707116 h 3535583"/>
                    <a:gd name="connsiteX73" fmla="*/ 3198224 w 3553583"/>
                    <a:gd name="connsiteY73" fmla="*/ 707116 h 3535583"/>
                    <a:gd name="connsiteX74" fmla="*/ 3198224 w 3553583"/>
                    <a:gd name="connsiteY74" fmla="*/ 1060673 h 3535583"/>
                    <a:gd name="connsiteX75" fmla="*/ 3553582 w 3553583"/>
                    <a:gd name="connsiteY75" fmla="*/ 1060673 h 3535583"/>
                    <a:gd name="connsiteX76" fmla="*/ 3553582 w 3553583"/>
                    <a:gd name="connsiteY76" fmla="*/ 1414230 h 3535583"/>
                    <a:gd name="connsiteX77" fmla="*/ 3553582 w 3553583"/>
                    <a:gd name="connsiteY77" fmla="*/ 1767787 h 3535583"/>
                    <a:gd name="connsiteX78" fmla="*/ 3553583 w 3553583"/>
                    <a:gd name="connsiteY78" fmla="*/ 1767787 h 3535583"/>
                    <a:gd name="connsiteX79" fmla="*/ 3553583 w 3553583"/>
                    <a:gd name="connsiteY79" fmla="*/ 2121344 h 3535583"/>
                    <a:gd name="connsiteX80" fmla="*/ 3198225 w 3553583"/>
                    <a:gd name="connsiteY80" fmla="*/ 2121344 h 3535583"/>
                    <a:gd name="connsiteX81" fmla="*/ 3198225 w 3553583"/>
                    <a:gd name="connsiteY81" fmla="*/ 1767787 h 3535583"/>
                    <a:gd name="connsiteX82" fmla="*/ 3198224 w 3553583"/>
                    <a:gd name="connsiteY82" fmla="*/ 1767787 h 3535583"/>
                    <a:gd name="connsiteX83" fmla="*/ 3198224 w 3553583"/>
                    <a:gd name="connsiteY83" fmla="*/ 2121344 h 3535583"/>
                    <a:gd name="connsiteX84" fmla="*/ 2842866 w 3553583"/>
                    <a:gd name="connsiteY84" fmla="*/ 2121344 h 3535583"/>
                    <a:gd name="connsiteX85" fmla="*/ 2487508 w 3553583"/>
                    <a:gd name="connsiteY85" fmla="*/ 2121344 h 3535583"/>
                    <a:gd name="connsiteX86" fmla="*/ 2132150 w 3553583"/>
                    <a:gd name="connsiteY86" fmla="*/ 2121344 h 3535583"/>
                    <a:gd name="connsiteX87" fmla="*/ 2132150 w 3553583"/>
                    <a:gd name="connsiteY87" fmla="*/ 1767787 h 3535583"/>
                    <a:gd name="connsiteX88" fmla="*/ 2132150 w 3553583"/>
                    <a:gd name="connsiteY88" fmla="*/ 1414230 h 3535583"/>
                    <a:gd name="connsiteX89" fmla="*/ 2132150 w 3553583"/>
                    <a:gd name="connsiteY89" fmla="*/ 1060673 h 3535583"/>
                    <a:gd name="connsiteX90" fmla="*/ 355358 w 3553583"/>
                    <a:gd name="connsiteY90" fmla="*/ 707116 h 3535583"/>
                    <a:gd name="connsiteX91" fmla="*/ 710716 w 3553583"/>
                    <a:gd name="connsiteY91" fmla="*/ 707116 h 3535583"/>
                    <a:gd name="connsiteX92" fmla="*/ 710717 w 3553583"/>
                    <a:gd name="connsiteY92" fmla="*/ 707116 h 3535583"/>
                    <a:gd name="connsiteX93" fmla="*/ 1066073 w 3553583"/>
                    <a:gd name="connsiteY93" fmla="*/ 707116 h 3535583"/>
                    <a:gd name="connsiteX94" fmla="*/ 1421431 w 3553583"/>
                    <a:gd name="connsiteY94" fmla="*/ 707116 h 3535583"/>
                    <a:gd name="connsiteX95" fmla="*/ 1776789 w 3553583"/>
                    <a:gd name="connsiteY95" fmla="*/ 707116 h 3535583"/>
                    <a:gd name="connsiteX96" fmla="*/ 1776791 w 3553583"/>
                    <a:gd name="connsiteY96" fmla="*/ 707116 h 3535583"/>
                    <a:gd name="connsiteX97" fmla="*/ 2132149 w 3553583"/>
                    <a:gd name="connsiteY97" fmla="*/ 707116 h 3535583"/>
                    <a:gd name="connsiteX98" fmla="*/ 2132149 w 3553583"/>
                    <a:gd name="connsiteY98" fmla="*/ 1060673 h 3535583"/>
                    <a:gd name="connsiteX99" fmla="*/ 2132149 w 3553583"/>
                    <a:gd name="connsiteY99" fmla="*/ 1414230 h 3535583"/>
                    <a:gd name="connsiteX100" fmla="*/ 2132149 w 3553583"/>
                    <a:gd name="connsiteY100" fmla="*/ 1767787 h 3535583"/>
                    <a:gd name="connsiteX101" fmla="*/ 2132149 w 3553583"/>
                    <a:gd name="connsiteY101" fmla="*/ 2121344 h 3535583"/>
                    <a:gd name="connsiteX102" fmla="*/ 1776791 w 3553583"/>
                    <a:gd name="connsiteY102" fmla="*/ 2121344 h 3535583"/>
                    <a:gd name="connsiteX103" fmla="*/ 1776791 w 3553583"/>
                    <a:gd name="connsiteY103" fmla="*/ 2121345 h 3535583"/>
                    <a:gd name="connsiteX104" fmla="*/ 2132149 w 3553583"/>
                    <a:gd name="connsiteY104" fmla="*/ 2121345 h 3535583"/>
                    <a:gd name="connsiteX105" fmla="*/ 2132149 w 3553583"/>
                    <a:gd name="connsiteY105" fmla="*/ 2474902 h 3535583"/>
                    <a:gd name="connsiteX106" fmla="*/ 2132149 w 3553583"/>
                    <a:gd name="connsiteY106" fmla="*/ 2828459 h 3535583"/>
                    <a:gd name="connsiteX107" fmla="*/ 1776791 w 3553583"/>
                    <a:gd name="connsiteY107" fmla="*/ 2828459 h 3535583"/>
                    <a:gd name="connsiteX108" fmla="*/ 1421433 w 3553583"/>
                    <a:gd name="connsiteY108" fmla="*/ 2828459 h 3535583"/>
                    <a:gd name="connsiteX109" fmla="*/ 1421433 w 3553583"/>
                    <a:gd name="connsiteY109" fmla="*/ 2474912 h 3535583"/>
                    <a:gd name="connsiteX110" fmla="*/ 1421431 w 3553583"/>
                    <a:gd name="connsiteY110" fmla="*/ 2474912 h 3535583"/>
                    <a:gd name="connsiteX111" fmla="*/ 1421431 w 3553583"/>
                    <a:gd name="connsiteY111" fmla="*/ 2828459 h 3535583"/>
                    <a:gd name="connsiteX112" fmla="*/ 1066075 w 3553583"/>
                    <a:gd name="connsiteY112" fmla="*/ 2828459 h 3535583"/>
                    <a:gd name="connsiteX113" fmla="*/ 1066073 w 3553583"/>
                    <a:gd name="connsiteY113" fmla="*/ 2828459 h 3535583"/>
                    <a:gd name="connsiteX114" fmla="*/ 710717 w 3553583"/>
                    <a:gd name="connsiteY114" fmla="*/ 2828459 h 3535583"/>
                    <a:gd name="connsiteX115" fmla="*/ 355359 w 3553583"/>
                    <a:gd name="connsiteY115" fmla="*/ 2828459 h 3535583"/>
                    <a:gd name="connsiteX116" fmla="*/ 355359 w 3553583"/>
                    <a:gd name="connsiteY116" fmla="*/ 2474907 h 3535583"/>
                    <a:gd name="connsiteX117" fmla="*/ 355358 w 3553583"/>
                    <a:gd name="connsiteY117" fmla="*/ 2474907 h 3535583"/>
                    <a:gd name="connsiteX118" fmla="*/ 355358 w 3553583"/>
                    <a:gd name="connsiteY118" fmla="*/ 2474906 h 3535583"/>
                    <a:gd name="connsiteX119" fmla="*/ 2 w 3553583"/>
                    <a:gd name="connsiteY119" fmla="*/ 2474906 h 3535583"/>
                    <a:gd name="connsiteX120" fmla="*/ 2 w 3553583"/>
                    <a:gd name="connsiteY120" fmla="*/ 2474902 h 3535583"/>
                    <a:gd name="connsiteX121" fmla="*/ 0 w 3553583"/>
                    <a:gd name="connsiteY121" fmla="*/ 2474902 h 3535583"/>
                    <a:gd name="connsiteX122" fmla="*/ 0 w 3553583"/>
                    <a:gd name="connsiteY122" fmla="*/ 2121345 h 3535583"/>
                    <a:gd name="connsiteX123" fmla="*/ 0 w 3553583"/>
                    <a:gd name="connsiteY123" fmla="*/ 2121344 h 3535583"/>
                    <a:gd name="connsiteX124" fmla="*/ 0 w 3553583"/>
                    <a:gd name="connsiteY124" fmla="*/ 1767788 h 3535583"/>
                    <a:gd name="connsiteX125" fmla="*/ 0 w 3553583"/>
                    <a:gd name="connsiteY125" fmla="*/ 1767787 h 3535583"/>
                    <a:gd name="connsiteX126" fmla="*/ 0 w 3553583"/>
                    <a:gd name="connsiteY126" fmla="*/ 1414231 h 3535583"/>
                    <a:gd name="connsiteX127" fmla="*/ 0 w 3553583"/>
                    <a:gd name="connsiteY127" fmla="*/ 1414230 h 3535583"/>
                    <a:gd name="connsiteX128" fmla="*/ 0 w 3553583"/>
                    <a:gd name="connsiteY128" fmla="*/ 1414230 h 3535583"/>
                    <a:gd name="connsiteX129" fmla="*/ 0 w 3553583"/>
                    <a:gd name="connsiteY129" fmla="*/ 1060673 h 3535583"/>
                    <a:gd name="connsiteX130" fmla="*/ 355358 w 3553583"/>
                    <a:gd name="connsiteY130" fmla="*/ 1060673 h 3535583"/>
                    <a:gd name="connsiteX131" fmla="*/ 2132150 w 3553583"/>
                    <a:gd name="connsiteY131" fmla="*/ 0 h 3535583"/>
                    <a:gd name="connsiteX132" fmla="*/ 2487508 w 3553583"/>
                    <a:gd name="connsiteY132" fmla="*/ 0 h 3535583"/>
                    <a:gd name="connsiteX133" fmla="*/ 2487508 w 3553583"/>
                    <a:gd name="connsiteY133" fmla="*/ 353557 h 3535583"/>
                    <a:gd name="connsiteX134" fmla="*/ 2842866 w 3553583"/>
                    <a:gd name="connsiteY134" fmla="*/ 353557 h 3535583"/>
                    <a:gd name="connsiteX135" fmla="*/ 2842866 w 3553583"/>
                    <a:gd name="connsiteY135" fmla="*/ 707114 h 3535583"/>
                    <a:gd name="connsiteX136" fmla="*/ 2487508 w 3553583"/>
                    <a:gd name="connsiteY136" fmla="*/ 707114 h 3535583"/>
                    <a:gd name="connsiteX137" fmla="*/ 2132150 w 3553583"/>
                    <a:gd name="connsiteY137" fmla="*/ 707114 h 3535583"/>
                    <a:gd name="connsiteX138" fmla="*/ 2132150 w 3553583"/>
                    <a:gd name="connsiteY138" fmla="*/ 353557 h 3535583"/>
                    <a:gd name="connsiteX139" fmla="*/ 1066073 w 3553583"/>
                    <a:gd name="connsiteY139" fmla="*/ 0 h 3535583"/>
                    <a:gd name="connsiteX140" fmla="*/ 1421431 w 3553583"/>
                    <a:gd name="connsiteY140" fmla="*/ 0 h 3535583"/>
                    <a:gd name="connsiteX141" fmla="*/ 1421431 w 3553583"/>
                    <a:gd name="connsiteY141" fmla="*/ 353557 h 3535583"/>
                    <a:gd name="connsiteX142" fmla="*/ 1421433 w 3553583"/>
                    <a:gd name="connsiteY142" fmla="*/ 353557 h 3535583"/>
                    <a:gd name="connsiteX143" fmla="*/ 1421433 w 3553583"/>
                    <a:gd name="connsiteY143" fmla="*/ 0 h 3535583"/>
                    <a:gd name="connsiteX144" fmla="*/ 1776791 w 3553583"/>
                    <a:gd name="connsiteY144" fmla="*/ 0 h 3535583"/>
                    <a:gd name="connsiteX145" fmla="*/ 2132149 w 3553583"/>
                    <a:gd name="connsiteY145" fmla="*/ 0 h 3535583"/>
                    <a:gd name="connsiteX146" fmla="*/ 2132149 w 3553583"/>
                    <a:gd name="connsiteY146" fmla="*/ 353557 h 3535583"/>
                    <a:gd name="connsiteX147" fmla="*/ 2132149 w 3553583"/>
                    <a:gd name="connsiteY147" fmla="*/ 707114 h 3535583"/>
                    <a:gd name="connsiteX148" fmla="*/ 1776791 w 3553583"/>
                    <a:gd name="connsiteY148" fmla="*/ 707114 h 3535583"/>
                    <a:gd name="connsiteX149" fmla="*/ 1776789 w 3553583"/>
                    <a:gd name="connsiteY149" fmla="*/ 707114 h 3535583"/>
                    <a:gd name="connsiteX150" fmla="*/ 1421433 w 3553583"/>
                    <a:gd name="connsiteY150" fmla="*/ 707114 h 3535583"/>
                    <a:gd name="connsiteX151" fmla="*/ 1421431 w 3553583"/>
                    <a:gd name="connsiteY151" fmla="*/ 707114 h 3535583"/>
                    <a:gd name="connsiteX152" fmla="*/ 1066075 w 3553583"/>
                    <a:gd name="connsiteY152" fmla="*/ 707114 h 3535583"/>
                    <a:gd name="connsiteX153" fmla="*/ 1066073 w 3553583"/>
                    <a:gd name="connsiteY153" fmla="*/ 707114 h 3535583"/>
                    <a:gd name="connsiteX154" fmla="*/ 710717 w 3553583"/>
                    <a:gd name="connsiteY154" fmla="*/ 707114 h 3535583"/>
                    <a:gd name="connsiteX155" fmla="*/ 710717 w 3553583"/>
                    <a:gd name="connsiteY155" fmla="*/ 353557 h 3535583"/>
                    <a:gd name="connsiteX156" fmla="*/ 1066073 w 3553583"/>
                    <a:gd name="connsiteY156" fmla="*/ 353557 h 353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3553583" h="3535583">
                      <a:moveTo>
                        <a:pt x="1776789" y="3182020"/>
                      </a:moveTo>
                      <a:lnTo>
                        <a:pt x="2132147" y="3182020"/>
                      </a:lnTo>
                      <a:lnTo>
                        <a:pt x="2132147" y="3535577"/>
                      </a:lnTo>
                      <a:lnTo>
                        <a:pt x="1776791" y="3535577"/>
                      </a:lnTo>
                      <a:lnTo>
                        <a:pt x="1776791" y="3535580"/>
                      </a:lnTo>
                      <a:lnTo>
                        <a:pt x="1421433" y="3535580"/>
                      </a:lnTo>
                      <a:lnTo>
                        <a:pt x="1421433" y="3535583"/>
                      </a:lnTo>
                      <a:lnTo>
                        <a:pt x="1066075" y="3535583"/>
                      </a:lnTo>
                      <a:lnTo>
                        <a:pt x="1066075" y="3182026"/>
                      </a:lnTo>
                      <a:lnTo>
                        <a:pt x="1421433" y="3182026"/>
                      </a:lnTo>
                      <a:lnTo>
                        <a:pt x="1421433" y="3182023"/>
                      </a:lnTo>
                      <a:lnTo>
                        <a:pt x="1776789" y="3182023"/>
                      </a:lnTo>
                      <a:close/>
                      <a:moveTo>
                        <a:pt x="2132150" y="2828461"/>
                      </a:moveTo>
                      <a:lnTo>
                        <a:pt x="2487508" y="2828461"/>
                      </a:lnTo>
                      <a:lnTo>
                        <a:pt x="2842866" y="2828461"/>
                      </a:lnTo>
                      <a:lnTo>
                        <a:pt x="2842866" y="3182018"/>
                      </a:lnTo>
                      <a:lnTo>
                        <a:pt x="2487511" y="3182018"/>
                      </a:lnTo>
                      <a:lnTo>
                        <a:pt x="2487511" y="3535570"/>
                      </a:lnTo>
                      <a:lnTo>
                        <a:pt x="2132153" y="3535570"/>
                      </a:lnTo>
                      <a:lnTo>
                        <a:pt x="2132153" y="3182018"/>
                      </a:lnTo>
                      <a:lnTo>
                        <a:pt x="2132150" y="3182018"/>
                      </a:lnTo>
                      <a:close/>
                      <a:moveTo>
                        <a:pt x="1421433" y="2828461"/>
                      </a:moveTo>
                      <a:lnTo>
                        <a:pt x="1776791" y="2828461"/>
                      </a:lnTo>
                      <a:lnTo>
                        <a:pt x="2132149" y="2828461"/>
                      </a:lnTo>
                      <a:lnTo>
                        <a:pt x="2132149" y="3182018"/>
                      </a:lnTo>
                      <a:lnTo>
                        <a:pt x="1776791" y="3182018"/>
                      </a:lnTo>
                      <a:lnTo>
                        <a:pt x="1421433" y="3182018"/>
                      </a:lnTo>
                      <a:close/>
                      <a:moveTo>
                        <a:pt x="710717" y="2828461"/>
                      </a:moveTo>
                      <a:lnTo>
                        <a:pt x="1066073" y="2828461"/>
                      </a:lnTo>
                      <a:lnTo>
                        <a:pt x="1066075" y="2828461"/>
                      </a:lnTo>
                      <a:lnTo>
                        <a:pt x="1421431" y="2828461"/>
                      </a:lnTo>
                      <a:lnTo>
                        <a:pt x="1421431" y="3182018"/>
                      </a:lnTo>
                      <a:lnTo>
                        <a:pt x="1066075" y="3182018"/>
                      </a:lnTo>
                      <a:lnTo>
                        <a:pt x="1066073" y="3182018"/>
                      </a:lnTo>
                      <a:lnTo>
                        <a:pt x="710717" y="3182018"/>
                      </a:lnTo>
                      <a:close/>
                      <a:moveTo>
                        <a:pt x="2132150" y="2121345"/>
                      </a:moveTo>
                      <a:lnTo>
                        <a:pt x="2487508" y="2121345"/>
                      </a:lnTo>
                      <a:lnTo>
                        <a:pt x="2842866" y="2121345"/>
                      </a:lnTo>
                      <a:lnTo>
                        <a:pt x="3198224" y="2121345"/>
                      </a:lnTo>
                      <a:lnTo>
                        <a:pt x="3553582" y="2121345"/>
                      </a:lnTo>
                      <a:lnTo>
                        <a:pt x="3553582" y="2474902"/>
                      </a:lnTo>
                      <a:lnTo>
                        <a:pt x="3198224" y="2474902"/>
                      </a:lnTo>
                      <a:lnTo>
                        <a:pt x="3198222" y="2474902"/>
                      </a:lnTo>
                      <a:lnTo>
                        <a:pt x="3198222" y="2828459"/>
                      </a:lnTo>
                      <a:lnTo>
                        <a:pt x="2842866" y="2828459"/>
                      </a:lnTo>
                      <a:lnTo>
                        <a:pt x="2842864" y="2828459"/>
                      </a:lnTo>
                      <a:lnTo>
                        <a:pt x="2487508" y="2828459"/>
                      </a:lnTo>
                      <a:lnTo>
                        <a:pt x="2132150" y="2828459"/>
                      </a:lnTo>
                      <a:lnTo>
                        <a:pt x="2132150" y="2474902"/>
                      </a:lnTo>
                      <a:close/>
                      <a:moveTo>
                        <a:pt x="1421431" y="2121345"/>
                      </a:moveTo>
                      <a:lnTo>
                        <a:pt x="1421431" y="2121353"/>
                      </a:lnTo>
                      <a:lnTo>
                        <a:pt x="1421431" y="2121355"/>
                      </a:lnTo>
                      <a:lnTo>
                        <a:pt x="1421433" y="2121355"/>
                      </a:lnTo>
                      <a:lnTo>
                        <a:pt x="1421433" y="2121345"/>
                      </a:lnTo>
                      <a:close/>
                      <a:moveTo>
                        <a:pt x="355358" y="1767788"/>
                      </a:moveTo>
                      <a:lnTo>
                        <a:pt x="355358" y="2121344"/>
                      </a:lnTo>
                      <a:lnTo>
                        <a:pt x="355358" y="2121345"/>
                      </a:lnTo>
                      <a:lnTo>
                        <a:pt x="355358" y="2121349"/>
                      </a:lnTo>
                      <a:lnTo>
                        <a:pt x="355359" y="2121349"/>
                      </a:lnTo>
                      <a:lnTo>
                        <a:pt x="355359" y="2121345"/>
                      </a:lnTo>
                      <a:lnTo>
                        <a:pt x="355359" y="2121344"/>
                      </a:lnTo>
                      <a:lnTo>
                        <a:pt x="355359" y="1767788"/>
                      </a:lnTo>
                      <a:close/>
                      <a:moveTo>
                        <a:pt x="1421431" y="1414230"/>
                      </a:moveTo>
                      <a:lnTo>
                        <a:pt x="1421431" y="1414231"/>
                      </a:lnTo>
                      <a:lnTo>
                        <a:pt x="1421433" y="1414231"/>
                      </a:lnTo>
                      <a:lnTo>
                        <a:pt x="1421433" y="1414230"/>
                      </a:lnTo>
                      <a:close/>
                      <a:moveTo>
                        <a:pt x="355358" y="1414230"/>
                      </a:moveTo>
                      <a:lnTo>
                        <a:pt x="355358" y="1414231"/>
                      </a:lnTo>
                      <a:lnTo>
                        <a:pt x="355359" y="1414231"/>
                      </a:lnTo>
                      <a:lnTo>
                        <a:pt x="355359" y="1414230"/>
                      </a:lnTo>
                      <a:close/>
                      <a:moveTo>
                        <a:pt x="2132150" y="707116"/>
                      </a:moveTo>
                      <a:lnTo>
                        <a:pt x="2487508" y="707116"/>
                      </a:lnTo>
                      <a:lnTo>
                        <a:pt x="2842866" y="707116"/>
                      </a:lnTo>
                      <a:lnTo>
                        <a:pt x="3198224" y="707116"/>
                      </a:lnTo>
                      <a:lnTo>
                        <a:pt x="3198224" y="1060673"/>
                      </a:lnTo>
                      <a:lnTo>
                        <a:pt x="3553582" y="1060673"/>
                      </a:lnTo>
                      <a:lnTo>
                        <a:pt x="3553582" y="1414230"/>
                      </a:lnTo>
                      <a:lnTo>
                        <a:pt x="3553582" y="1767787"/>
                      </a:lnTo>
                      <a:lnTo>
                        <a:pt x="3553583" y="1767787"/>
                      </a:lnTo>
                      <a:lnTo>
                        <a:pt x="3553583" y="2121344"/>
                      </a:lnTo>
                      <a:lnTo>
                        <a:pt x="3198225" y="2121344"/>
                      </a:lnTo>
                      <a:lnTo>
                        <a:pt x="3198225" y="1767787"/>
                      </a:lnTo>
                      <a:lnTo>
                        <a:pt x="3198224" y="1767787"/>
                      </a:lnTo>
                      <a:lnTo>
                        <a:pt x="3198224" y="2121344"/>
                      </a:lnTo>
                      <a:lnTo>
                        <a:pt x="2842866" y="2121344"/>
                      </a:lnTo>
                      <a:lnTo>
                        <a:pt x="2487508" y="2121344"/>
                      </a:lnTo>
                      <a:lnTo>
                        <a:pt x="2132150" y="2121344"/>
                      </a:lnTo>
                      <a:lnTo>
                        <a:pt x="2132150" y="1767787"/>
                      </a:lnTo>
                      <a:lnTo>
                        <a:pt x="2132150" y="1414230"/>
                      </a:lnTo>
                      <a:lnTo>
                        <a:pt x="2132150" y="1060673"/>
                      </a:lnTo>
                      <a:close/>
                      <a:moveTo>
                        <a:pt x="355358" y="707116"/>
                      </a:moveTo>
                      <a:lnTo>
                        <a:pt x="710716" y="707116"/>
                      </a:lnTo>
                      <a:lnTo>
                        <a:pt x="710717" y="707116"/>
                      </a:lnTo>
                      <a:lnTo>
                        <a:pt x="1066073" y="707116"/>
                      </a:lnTo>
                      <a:lnTo>
                        <a:pt x="1421431" y="707116"/>
                      </a:lnTo>
                      <a:lnTo>
                        <a:pt x="1776789" y="707116"/>
                      </a:lnTo>
                      <a:lnTo>
                        <a:pt x="1776791" y="707116"/>
                      </a:lnTo>
                      <a:lnTo>
                        <a:pt x="2132149" y="707116"/>
                      </a:lnTo>
                      <a:lnTo>
                        <a:pt x="2132149" y="1060673"/>
                      </a:lnTo>
                      <a:lnTo>
                        <a:pt x="2132149" y="1414230"/>
                      </a:lnTo>
                      <a:lnTo>
                        <a:pt x="2132149" y="1767787"/>
                      </a:lnTo>
                      <a:lnTo>
                        <a:pt x="2132149" y="2121344"/>
                      </a:lnTo>
                      <a:lnTo>
                        <a:pt x="1776791" y="2121344"/>
                      </a:lnTo>
                      <a:lnTo>
                        <a:pt x="1776791" y="2121345"/>
                      </a:lnTo>
                      <a:lnTo>
                        <a:pt x="2132149" y="2121345"/>
                      </a:lnTo>
                      <a:lnTo>
                        <a:pt x="2132149" y="2474902"/>
                      </a:lnTo>
                      <a:lnTo>
                        <a:pt x="2132149" y="2828459"/>
                      </a:lnTo>
                      <a:lnTo>
                        <a:pt x="1776791" y="2828459"/>
                      </a:lnTo>
                      <a:lnTo>
                        <a:pt x="1421433" y="2828459"/>
                      </a:lnTo>
                      <a:lnTo>
                        <a:pt x="1421433" y="2474912"/>
                      </a:lnTo>
                      <a:lnTo>
                        <a:pt x="1421431" y="2474912"/>
                      </a:lnTo>
                      <a:lnTo>
                        <a:pt x="1421431" y="2828459"/>
                      </a:lnTo>
                      <a:lnTo>
                        <a:pt x="1066075" y="2828459"/>
                      </a:lnTo>
                      <a:lnTo>
                        <a:pt x="1066073" y="2828459"/>
                      </a:lnTo>
                      <a:lnTo>
                        <a:pt x="710717" y="2828459"/>
                      </a:lnTo>
                      <a:lnTo>
                        <a:pt x="355359" y="2828459"/>
                      </a:lnTo>
                      <a:lnTo>
                        <a:pt x="355359" y="2474907"/>
                      </a:lnTo>
                      <a:lnTo>
                        <a:pt x="355358" y="2474907"/>
                      </a:lnTo>
                      <a:lnTo>
                        <a:pt x="355358" y="2474906"/>
                      </a:lnTo>
                      <a:lnTo>
                        <a:pt x="2" y="2474906"/>
                      </a:lnTo>
                      <a:lnTo>
                        <a:pt x="2" y="2474902"/>
                      </a:lnTo>
                      <a:lnTo>
                        <a:pt x="0" y="2474902"/>
                      </a:lnTo>
                      <a:lnTo>
                        <a:pt x="0" y="2121345"/>
                      </a:lnTo>
                      <a:lnTo>
                        <a:pt x="0" y="2121344"/>
                      </a:lnTo>
                      <a:lnTo>
                        <a:pt x="0" y="1767788"/>
                      </a:lnTo>
                      <a:lnTo>
                        <a:pt x="0" y="1767787"/>
                      </a:lnTo>
                      <a:lnTo>
                        <a:pt x="0" y="1414231"/>
                      </a:lnTo>
                      <a:lnTo>
                        <a:pt x="0" y="1414230"/>
                      </a:lnTo>
                      <a:lnTo>
                        <a:pt x="0" y="1414230"/>
                      </a:lnTo>
                      <a:lnTo>
                        <a:pt x="0" y="1060673"/>
                      </a:lnTo>
                      <a:lnTo>
                        <a:pt x="355358" y="1060673"/>
                      </a:lnTo>
                      <a:close/>
                      <a:moveTo>
                        <a:pt x="2132150" y="0"/>
                      </a:moveTo>
                      <a:lnTo>
                        <a:pt x="2487508" y="0"/>
                      </a:lnTo>
                      <a:lnTo>
                        <a:pt x="2487508" y="353557"/>
                      </a:lnTo>
                      <a:lnTo>
                        <a:pt x="2842866" y="353557"/>
                      </a:lnTo>
                      <a:lnTo>
                        <a:pt x="2842866" y="707114"/>
                      </a:lnTo>
                      <a:lnTo>
                        <a:pt x="2487508" y="707114"/>
                      </a:lnTo>
                      <a:lnTo>
                        <a:pt x="2132150" y="707114"/>
                      </a:lnTo>
                      <a:lnTo>
                        <a:pt x="2132150" y="353557"/>
                      </a:lnTo>
                      <a:close/>
                      <a:moveTo>
                        <a:pt x="1066073" y="0"/>
                      </a:moveTo>
                      <a:lnTo>
                        <a:pt x="1421431" y="0"/>
                      </a:lnTo>
                      <a:lnTo>
                        <a:pt x="1421431" y="353557"/>
                      </a:lnTo>
                      <a:lnTo>
                        <a:pt x="1421433" y="353557"/>
                      </a:lnTo>
                      <a:lnTo>
                        <a:pt x="1421433" y="0"/>
                      </a:lnTo>
                      <a:lnTo>
                        <a:pt x="1776791" y="0"/>
                      </a:lnTo>
                      <a:lnTo>
                        <a:pt x="2132149" y="0"/>
                      </a:lnTo>
                      <a:lnTo>
                        <a:pt x="2132149" y="353557"/>
                      </a:lnTo>
                      <a:lnTo>
                        <a:pt x="2132149" y="707114"/>
                      </a:lnTo>
                      <a:lnTo>
                        <a:pt x="1776791" y="707114"/>
                      </a:lnTo>
                      <a:lnTo>
                        <a:pt x="1776789" y="707114"/>
                      </a:lnTo>
                      <a:lnTo>
                        <a:pt x="1421433" y="707114"/>
                      </a:lnTo>
                      <a:lnTo>
                        <a:pt x="1421431" y="707114"/>
                      </a:lnTo>
                      <a:lnTo>
                        <a:pt x="1066075" y="707114"/>
                      </a:lnTo>
                      <a:lnTo>
                        <a:pt x="1066073" y="707114"/>
                      </a:lnTo>
                      <a:lnTo>
                        <a:pt x="710717" y="707114"/>
                      </a:lnTo>
                      <a:lnTo>
                        <a:pt x="710717" y="353557"/>
                      </a:lnTo>
                      <a:lnTo>
                        <a:pt x="1066073" y="3535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5" name="任意多边形: 形状 2264"/>
                <p:cNvSpPr/>
                <p:nvPr/>
              </p:nvSpPr>
              <p:spPr>
                <a:xfrm>
                  <a:off x="7903356" y="2781300"/>
                  <a:ext cx="539881" cy="537147"/>
                </a:xfrm>
                <a:custGeom>
                  <a:avLst/>
                  <a:gdLst>
                    <a:gd name="connsiteX0" fmla="*/ 1776789 w 3553583"/>
                    <a:gd name="connsiteY0" fmla="*/ 3182020 h 3535583"/>
                    <a:gd name="connsiteX1" fmla="*/ 2132147 w 3553583"/>
                    <a:gd name="connsiteY1" fmla="*/ 3182020 h 3535583"/>
                    <a:gd name="connsiteX2" fmla="*/ 2132147 w 3553583"/>
                    <a:gd name="connsiteY2" fmla="*/ 3535577 h 3535583"/>
                    <a:gd name="connsiteX3" fmla="*/ 1776791 w 3553583"/>
                    <a:gd name="connsiteY3" fmla="*/ 3535577 h 3535583"/>
                    <a:gd name="connsiteX4" fmla="*/ 1776791 w 3553583"/>
                    <a:gd name="connsiteY4" fmla="*/ 3535580 h 3535583"/>
                    <a:gd name="connsiteX5" fmla="*/ 1421433 w 3553583"/>
                    <a:gd name="connsiteY5" fmla="*/ 3535580 h 3535583"/>
                    <a:gd name="connsiteX6" fmla="*/ 1421433 w 3553583"/>
                    <a:gd name="connsiteY6" fmla="*/ 3535583 h 3535583"/>
                    <a:gd name="connsiteX7" fmla="*/ 1066075 w 3553583"/>
                    <a:gd name="connsiteY7" fmla="*/ 3535583 h 3535583"/>
                    <a:gd name="connsiteX8" fmla="*/ 1066075 w 3553583"/>
                    <a:gd name="connsiteY8" fmla="*/ 3182026 h 3535583"/>
                    <a:gd name="connsiteX9" fmla="*/ 1421433 w 3553583"/>
                    <a:gd name="connsiteY9" fmla="*/ 3182026 h 3535583"/>
                    <a:gd name="connsiteX10" fmla="*/ 1421433 w 3553583"/>
                    <a:gd name="connsiteY10" fmla="*/ 3182023 h 3535583"/>
                    <a:gd name="connsiteX11" fmla="*/ 1776789 w 3553583"/>
                    <a:gd name="connsiteY11" fmla="*/ 3182023 h 3535583"/>
                    <a:gd name="connsiteX12" fmla="*/ 2132150 w 3553583"/>
                    <a:gd name="connsiteY12" fmla="*/ 2828461 h 3535583"/>
                    <a:gd name="connsiteX13" fmla="*/ 2487508 w 3553583"/>
                    <a:gd name="connsiteY13" fmla="*/ 2828461 h 3535583"/>
                    <a:gd name="connsiteX14" fmla="*/ 2842866 w 3553583"/>
                    <a:gd name="connsiteY14" fmla="*/ 2828461 h 3535583"/>
                    <a:gd name="connsiteX15" fmla="*/ 2842866 w 3553583"/>
                    <a:gd name="connsiteY15" fmla="*/ 3182018 h 3535583"/>
                    <a:gd name="connsiteX16" fmla="*/ 2487511 w 3553583"/>
                    <a:gd name="connsiteY16" fmla="*/ 3182018 h 3535583"/>
                    <a:gd name="connsiteX17" fmla="*/ 2487511 w 3553583"/>
                    <a:gd name="connsiteY17" fmla="*/ 3535570 h 3535583"/>
                    <a:gd name="connsiteX18" fmla="*/ 2132153 w 3553583"/>
                    <a:gd name="connsiteY18" fmla="*/ 3535570 h 3535583"/>
                    <a:gd name="connsiteX19" fmla="*/ 2132153 w 3553583"/>
                    <a:gd name="connsiteY19" fmla="*/ 3182018 h 3535583"/>
                    <a:gd name="connsiteX20" fmla="*/ 2132150 w 3553583"/>
                    <a:gd name="connsiteY20" fmla="*/ 3182018 h 3535583"/>
                    <a:gd name="connsiteX21" fmla="*/ 1421433 w 3553583"/>
                    <a:gd name="connsiteY21" fmla="*/ 2828461 h 3535583"/>
                    <a:gd name="connsiteX22" fmla="*/ 1776791 w 3553583"/>
                    <a:gd name="connsiteY22" fmla="*/ 2828461 h 3535583"/>
                    <a:gd name="connsiteX23" fmla="*/ 2132149 w 3553583"/>
                    <a:gd name="connsiteY23" fmla="*/ 2828461 h 3535583"/>
                    <a:gd name="connsiteX24" fmla="*/ 2132149 w 3553583"/>
                    <a:gd name="connsiteY24" fmla="*/ 3182018 h 3535583"/>
                    <a:gd name="connsiteX25" fmla="*/ 1776791 w 3553583"/>
                    <a:gd name="connsiteY25" fmla="*/ 3182018 h 3535583"/>
                    <a:gd name="connsiteX26" fmla="*/ 1421433 w 3553583"/>
                    <a:gd name="connsiteY26" fmla="*/ 3182018 h 3535583"/>
                    <a:gd name="connsiteX27" fmla="*/ 710717 w 3553583"/>
                    <a:gd name="connsiteY27" fmla="*/ 2828461 h 3535583"/>
                    <a:gd name="connsiteX28" fmla="*/ 1066073 w 3553583"/>
                    <a:gd name="connsiteY28" fmla="*/ 2828461 h 3535583"/>
                    <a:gd name="connsiteX29" fmla="*/ 1066075 w 3553583"/>
                    <a:gd name="connsiteY29" fmla="*/ 2828461 h 3535583"/>
                    <a:gd name="connsiteX30" fmla="*/ 1421431 w 3553583"/>
                    <a:gd name="connsiteY30" fmla="*/ 2828461 h 3535583"/>
                    <a:gd name="connsiteX31" fmla="*/ 1421431 w 3553583"/>
                    <a:gd name="connsiteY31" fmla="*/ 3182018 h 3535583"/>
                    <a:gd name="connsiteX32" fmla="*/ 1066075 w 3553583"/>
                    <a:gd name="connsiteY32" fmla="*/ 3182018 h 3535583"/>
                    <a:gd name="connsiteX33" fmla="*/ 1066073 w 3553583"/>
                    <a:gd name="connsiteY33" fmla="*/ 3182018 h 3535583"/>
                    <a:gd name="connsiteX34" fmla="*/ 710717 w 3553583"/>
                    <a:gd name="connsiteY34" fmla="*/ 3182018 h 3535583"/>
                    <a:gd name="connsiteX35" fmla="*/ 2132150 w 3553583"/>
                    <a:gd name="connsiteY35" fmla="*/ 2121345 h 3535583"/>
                    <a:gd name="connsiteX36" fmla="*/ 2487508 w 3553583"/>
                    <a:gd name="connsiteY36" fmla="*/ 2121345 h 3535583"/>
                    <a:gd name="connsiteX37" fmla="*/ 2842866 w 3553583"/>
                    <a:gd name="connsiteY37" fmla="*/ 2121345 h 3535583"/>
                    <a:gd name="connsiteX38" fmla="*/ 3198224 w 3553583"/>
                    <a:gd name="connsiteY38" fmla="*/ 2121345 h 3535583"/>
                    <a:gd name="connsiteX39" fmla="*/ 3553582 w 3553583"/>
                    <a:gd name="connsiteY39" fmla="*/ 2121345 h 3535583"/>
                    <a:gd name="connsiteX40" fmla="*/ 3553582 w 3553583"/>
                    <a:gd name="connsiteY40" fmla="*/ 2474902 h 3535583"/>
                    <a:gd name="connsiteX41" fmla="*/ 3198224 w 3553583"/>
                    <a:gd name="connsiteY41" fmla="*/ 2474902 h 3535583"/>
                    <a:gd name="connsiteX42" fmla="*/ 3198222 w 3553583"/>
                    <a:gd name="connsiteY42" fmla="*/ 2474902 h 3535583"/>
                    <a:gd name="connsiteX43" fmla="*/ 3198222 w 3553583"/>
                    <a:gd name="connsiteY43" fmla="*/ 2828459 h 3535583"/>
                    <a:gd name="connsiteX44" fmla="*/ 2842866 w 3553583"/>
                    <a:gd name="connsiteY44" fmla="*/ 2828459 h 3535583"/>
                    <a:gd name="connsiteX45" fmla="*/ 2842864 w 3553583"/>
                    <a:gd name="connsiteY45" fmla="*/ 2828459 h 3535583"/>
                    <a:gd name="connsiteX46" fmla="*/ 2487508 w 3553583"/>
                    <a:gd name="connsiteY46" fmla="*/ 2828459 h 3535583"/>
                    <a:gd name="connsiteX47" fmla="*/ 2132150 w 3553583"/>
                    <a:gd name="connsiteY47" fmla="*/ 2828459 h 3535583"/>
                    <a:gd name="connsiteX48" fmla="*/ 2132150 w 3553583"/>
                    <a:gd name="connsiteY48" fmla="*/ 2474902 h 3535583"/>
                    <a:gd name="connsiteX49" fmla="*/ 1421431 w 3553583"/>
                    <a:gd name="connsiteY49" fmla="*/ 2121345 h 3535583"/>
                    <a:gd name="connsiteX50" fmla="*/ 1421431 w 3553583"/>
                    <a:gd name="connsiteY50" fmla="*/ 2121353 h 3535583"/>
                    <a:gd name="connsiteX51" fmla="*/ 1421431 w 3553583"/>
                    <a:gd name="connsiteY51" fmla="*/ 2121355 h 3535583"/>
                    <a:gd name="connsiteX52" fmla="*/ 1421433 w 3553583"/>
                    <a:gd name="connsiteY52" fmla="*/ 2121355 h 3535583"/>
                    <a:gd name="connsiteX53" fmla="*/ 1421433 w 3553583"/>
                    <a:gd name="connsiteY53" fmla="*/ 2121345 h 3535583"/>
                    <a:gd name="connsiteX54" fmla="*/ 355358 w 3553583"/>
                    <a:gd name="connsiteY54" fmla="*/ 1767788 h 3535583"/>
                    <a:gd name="connsiteX55" fmla="*/ 355358 w 3553583"/>
                    <a:gd name="connsiteY55" fmla="*/ 2121344 h 3535583"/>
                    <a:gd name="connsiteX56" fmla="*/ 355358 w 3553583"/>
                    <a:gd name="connsiteY56" fmla="*/ 2121345 h 3535583"/>
                    <a:gd name="connsiteX57" fmla="*/ 355358 w 3553583"/>
                    <a:gd name="connsiteY57" fmla="*/ 2121349 h 3535583"/>
                    <a:gd name="connsiteX58" fmla="*/ 355359 w 3553583"/>
                    <a:gd name="connsiteY58" fmla="*/ 2121349 h 3535583"/>
                    <a:gd name="connsiteX59" fmla="*/ 355359 w 3553583"/>
                    <a:gd name="connsiteY59" fmla="*/ 2121345 h 3535583"/>
                    <a:gd name="connsiteX60" fmla="*/ 355359 w 3553583"/>
                    <a:gd name="connsiteY60" fmla="*/ 2121344 h 3535583"/>
                    <a:gd name="connsiteX61" fmla="*/ 355359 w 3553583"/>
                    <a:gd name="connsiteY61" fmla="*/ 1767788 h 3535583"/>
                    <a:gd name="connsiteX62" fmla="*/ 1421431 w 3553583"/>
                    <a:gd name="connsiteY62" fmla="*/ 1414230 h 3535583"/>
                    <a:gd name="connsiteX63" fmla="*/ 1421431 w 3553583"/>
                    <a:gd name="connsiteY63" fmla="*/ 1414231 h 3535583"/>
                    <a:gd name="connsiteX64" fmla="*/ 1421433 w 3553583"/>
                    <a:gd name="connsiteY64" fmla="*/ 1414231 h 3535583"/>
                    <a:gd name="connsiteX65" fmla="*/ 1421433 w 3553583"/>
                    <a:gd name="connsiteY65" fmla="*/ 1414230 h 3535583"/>
                    <a:gd name="connsiteX66" fmla="*/ 355358 w 3553583"/>
                    <a:gd name="connsiteY66" fmla="*/ 1414230 h 3535583"/>
                    <a:gd name="connsiteX67" fmla="*/ 355358 w 3553583"/>
                    <a:gd name="connsiteY67" fmla="*/ 1414231 h 3535583"/>
                    <a:gd name="connsiteX68" fmla="*/ 355359 w 3553583"/>
                    <a:gd name="connsiteY68" fmla="*/ 1414231 h 3535583"/>
                    <a:gd name="connsiteX69" fmla="*/ 355359 w 3553583"/>
                    <a:gd name="connsiteY69" fmla="*/ 1414230 h 3535583"/>
                    <a:gd name="connsiteX70" fmla="*/ 2132150 w 3553583"/>
                    <a:gd name="connsiteY70" fmla="*/ 707116 h 3535583"/>
                    <a:gd name="connsiteX71" fmla="*/ 2487508 w 3553583"/>
                    <a:gd name="connsiteY71" fmla="*/ 707116 h 3535583"/>
                    <a:gd name="connsiteX72" fmla="*/ 2842866 w 3553583"/>
                    <a:gd name="connsiteY72" fmla="*/ 707116 h 3535583"/>
                    <a:gd name="connsiteX73" fmla="*/ 3198224 w 3553583"/>
                    <a:gd name="connsiteY73" fmla="*/ 707116 h 3535583"/>
                    <a:gd name="connsiteX74" fmla="*/ 3198224 w 3553583"/>
                    <a:gd name="connsiteY74" fmla="*/ 1060673 h 3535583"/>
                    <a:gd name="connsiteX75" fmla="*/ 3553582 w 3553583"/>
                    <a:gd name="connsiteY75" fmla="*/ 1060673 h 3535583"/>
                    <a:gd name="connsiteX76" fmla="*/ 3553582 w 3553583"/>
                    <a:gd name="connsiteY76" fmla="*/ 1414230 h 3535583"/>
                    <a:gd name="connsiteX77" fmla="*/ 3553582 w 3553583"/>
                    <a:gd name="connsiteY77" fmla="*/ 1767787 h 3535583"/>
                    <a:gd name="connsiteX78" fmla="*/ 3553583 w 3553583"/>
                    <a:gd name="connsiteY78" fmla="*/ 1767787 h 3535583"/>
                    <a:gd name="connsiteX79" fmla="*/ 3553583 w 3553583"/>
                    <a:gd name="connsiteY79" fmla="*/ 2121344 h 3535583"/>
                    <a:gd name="connsiteX80" fmla="*/ 3198225 w 3553583"/>
                    <a:gd name="connsiteY80" fmla="*/ 2121344 h 3535583"/>
                    <a:gd name="connsiteX81" fmla="*/ 3198225 w 3553583"/>
                    <a:gd name="connsiteY81" fmla="*/ 1767787 h 3535583"/>
                    <a:gd name="connsiteX82" fmla="*/ 3198224 w 3553583"/>
                    <a:gd name="connsiteY82" fmla="*/ 1767787 h 3535583"/>
                    <a:gd name="connsiteX83" fmla="*/ 3198224 w 3553583"/>
                    <a:gd name="connsiteY83" fmla="*/ 2121344 h 3535583"/>
                    <a:gd name="connsiteX84" fmla="*/ 2842866 w 3553583"/>
                    <a:gd name="connsiteY84" fmla="*/ 2121344 h 3535583"/>
                    <a:gd name="connsiteX85" fmla="*/ 2487508 w 3553583"/>
                    <a:gd name="connsiteY85" fmla="*/ 2121344 h 3535583"/>
                    <a:gd name="connsiteX86" fmla="*/ 2132150 w 3553583"/>
                    <a:gd name="connsiteY86" fmla="*/ 2121344 h 3535583"/>
                    <a:gd name="connsiteX87" fmla="*/ 2132150 w 3553583"/>
                    <a:gd name="connsiteY87" fmla="*/ 1767787 h 3535583"/>
                    <a:gd name="connsiteX88" fmla="*/ 2132150 w 3553583"/>
                    <a:gd name="connsiteY88" fmla="*/ 1414230 h 3535583"/>
                    <a:gd name="connsiteX89" fmla="*/ 2132150 w 3553583"/>
                    <a:gd name="connsiteY89" fmla="*/ 1060673 h 3535583"/>
                    <a:gd name="connsiteX90" fmla="*/ 355358 w 3553583"/>
                    <a:gd name="connsiteY90" fmla="*/ 707116 h 3535583"/>
                    <a:gd name="connsiteX91" fmla="*/ 710716 w 3553583"/>
                    <a:gd name="connsiteY91" fmla="*/ 707116 h 3535583"/>
                    <a:gd name="connsiteX92" fmla="*/ 710717 w 3553583"/>
                    <a:gd name="connsiteY92" fmla="*/ 707116 h 3535583"/>
                    <a:gd name="connsiteX93" fmla="*/ 1066073 w 3553583"/>
                    <a:gd name="connsiteY93" fmla="*/ 707116 h 3535583"/>
                    <a:gd name="connsiteX94" fmla="*/ 1421431 w 3553583"/>
                    <a:gd name="connsiteY94" fmla="*/ 707116 h 3535583"/>
                    <a:gd name="connsiteX95" fmla="*/ 1776789 w 3553583"/>
                    <a:gd name="connsiteY95" fmla="*/ 707116 h 3535583"/>
                    <a:gd name="connsiteX96" fmla="*/ 1776791 w 3553583"/>
                    <a:gd name="connsiteY96" fmla="*/ 707116 h 3535583"/>
                    <a:gd name="connsiteX97" fmla="*/ 2132149 w 3553583"/>
                    <a:gd name="connsiteY97" fmla="*/ 707116 h 3535583"/>
                    <a:gd name="connsiteX98" fmla="*/ 2132149 w 3553583"/>
                    <a:gd name="connsiteY98" fmla="*/ 1060673 h 3535583"/>
                    <a:gd name="connsiteX99" fmla="*/ 2132149 w 3553583"/>
                    <a:gd name="connsiteY99" fmla="*/ 1414230 h 3535583"/>
                    <a:gd name="connsiteX100" fmla="*/ 2132149 w 3553583"/>
                    <a:gd name="connsiteY100" fmla="*/ 1767787 h 3535583"/>
                    <a:gd name="connsiteX101" fmla="*/ 2132149 w 3553583"/>
                    <a:gd name="connsiteY101" fmla="*/ 2121344 h 3535583"/>
                    <a:gd name="connsiteX102" fmla="*/ 1776791 w 3553583"/>
                    <a:gd name="connsiteY102" fmla="*/ 2121344 h 3535583"/>
                    <a:gd name="connsiteX103" fmla="*/ 1776791 w 3553583"/>
                    <a:gd name="connsiteY103" fmla="*/ 2121345 h 3535583"/>
                    <a:gd name="connsiteX104" fmla="*/ 2132149 w 3553583"/>
                    <a:gd name="connsiteY104" fmla="*/ 2121345 h 3535583"/>
                    <a:gd name="connsiteX105" fmla="*/ 2132149 w 3553583"/>
                    <a:gd name="connsiteY105" fmla="*/ 2474902 h 3535583"/>
                    <a:gd name="connsiteX106" fmla="*/ 2132149 w 3553583"/>
                    <a:gd name="connsiteY106" fmla="*/ 2828459 h 3535583"/>
                    <a:gd name="connsiteX107" fmla="*/ 1776791 w 3553583"/>
                    <a:gd name="connsiteY107" fmla="*/ 2828459 h 3535583"/>
                    <a:gd name="connsiteX108" fmla="*/ 1421433 w 3553583"/>
                    <a:gd name="connsiteY108" fmla="*/ 2828459 h 3535583"/>
                    <a:gd name="connsiteX109" fmla="*/ 1421433 w 3553583"/>
                    <a:gd name="connsiteY109" fmla="*/ 2474912 h 3535583"/>
                    <a:gd name="connsiteX110" fmla="*/ 1421431 w 3553583"/>
                    <a:gd name="connsiteY110" fmla="*/ 2474912 h 3535583"/>
                    <a:gd name="connsiteX111" fmla="*/ 1421431 w 3553583"/>
                    <a:gd name="connsiteY111" fmla="*/ 2828459 h 3535583"/>
                    <a:gd name="connsiteX112" fmla="*/ 1066075 w 3553583"/>
                    <a:gd name="connsiteY112" fmla="*/ 2828459 h 3535583"/>
                    <a:gd name="connsiteX113" fmla="*/ 1066073 w 3553583"/>
                    <a:gd name="connsiteY113" fmla="*/ 2828459 h 3535583"/>
                    <a:gd name="connsiteX114" fmla="*/ 710717 w 3553583"/>
                    <a:gd name="connsiteY114" fmla="*/ 2828459 h 3535583"/>
                    <a:gd name="connsiteX115" fmla="*/ 355359 w 3553583"/>
                    <a:gd name="connsiteY115" fmla="*/ 2828459 h 3535583"/>
                    <a:gd name="connsiteX116" fmla="*/ 355359 w 3553583"/>
                    <a:gd name="connsiteY116" fmla="*/ 2474907 h 3535583"/>
                    <a:gd name="connsiteX117" fmla="*/ 355358 w 3553583"/>
                    <a:gd name="connsiteY117" fmla="*/ 2474907 h 3535583"/>
                    <a:gd name="connsiteX118" fmla="*/ 355358 w 3553583"/>
                    <a:gd name="connsiteY118" fmla="*/ 2474906 h 3535583"/>
                    <a:gd name="connsiteX119" fmla="*/ 2 w 3553583"/>
                    <a:gd name="connsiteY119" fmla="*/ 2474906 h 3535583"/>
                    <a:gd name="connsiteX120" fmla="*/ 2 w 3553583"/>
                    <a:gd name="connsiteY120" fmla="*/ 2474902 h 3535583"/>
                    <a:gd name="connsiteX121" fmla="*/ 0 w 3553583"/>
                    <a:gd name="connsiteY121" fmla="*/ 2474902 h 3535583"/>
                    <a:gd name="connsiteX122" fmla="*/ 0 w 3553583"/>
                    <a:gd name="connsiteY122" fmla="*/ 2121345 h 3535583"/>
                    <a:gd name="connsiteX123" fmla="*/ 0 w 3553583"/>
                    <a:gd name="connsiteY123" fmla="*/ 2121344 h 3535583"/>
                    <a:gd name="connsiteX124" fmla="*/ 0 w 3553583"/>
                    <a:gd name="connsiteY124" fmla="*/ 1767788 h 3535583"/>
                    <a:gd name="connsiteX125" fmla="*/ 0 w 3553583"/>
                    <a:gd name="connsiteY125" fmla="*/ 1767787 h 3535583"/>
                    <a:gd name="connsiteX126" fmla="*/ 0 w 3553583"/>
                    <a:gd name="connsiteY126" fmla="*/ 1414231 h 3535583"/>
                    <a:gd name="connsiteX127" fmla="*/ 0 w 3553583"/>
                    <a:gd name="connsiteY127" fmla="*/ 1414230 h 3535583"/>
                    <a:gd name="connsiteX128" fmla="*/ 0 w 3553583"/>
                    <a:gd name="connsiteY128" fmla="*/ 1414230 h 3535583"/>
                    <a:gd name="connsiteX129" fmla="*/ 0 w 3553583"/>
                    <a:gd name="connsiteY129" fmla="*/ 1060673 h 3535583"/>
                    <a:gd name="connsiteX130" fmla="*/ 355358 w 3553583"/>
                    <a:gd name="connsiteY130" fmla="*/ 1060673 h 3535583"/>
                    <a:gd name="connsiteX131" fmla="*/ 2132150 w 3553583"/>
                    <a:gd name="connsiteY131" fmla="*/ 0 h 3535583"/>
                    <a:gd name="connsiteX132" fmla="*/ 2487508 w 3553583"/>
                    <a:gd name="connsiteY132" fmla="*/ 0 h 3535583"/>
                    <a:gd name="connsiteX133" fmla="*/ 2487508 w 3553583"/>
                    <a:gd name="connsiteY133" fmla="*/ 353557 h 3535583"/>
                    <a:gd name="connsiteX134" fmla="*/ 2842866 w 3553583"/>
                    <a:gd name="connsiteY134" fmla="*/ 353557 h 3535583"/>
                    <a:gd name="connsiteX135" fmla="*/ 2842866 w 3553583"/>
                    <a:gd name="connsiteY135" fmla="*/ 707114 h 3535583"/>
                    <a:gd name="connsiteX136" fmla="*/ 2487508 w 3553583"/>
                    <a:gd name="connsiteY136" fmla="*/ 707114 h 3535583"/>
                    <a:gd name="connsiteX137" fmla="*/ 2132150 w 3553583"/>
                    <a:gd name="connsiteY137" fmla="*/ 707114 h 3535583"/>
                    <a:gd name="connsiteX138" fmla="*/ 2132150 w 3553583"/>
                    <a:gd name="connsiteY138" fmla="*/ 353557 h 3535583"/>
                    <a:gd name="connsiteX139" fmla="*/ 1066073 w 3553583"/>
                    <a:gd name="connsiteY139" fmla="*/ 0 h 3535583"/>
                    <a:gd name="connsiteX140" fmla="*/ 1421431 w 3553583"/>
                    <a:gd name="connsiteY140" fmla="*/ 0 h 3535583"/>
                    <a:gd name="connsiteX141" fmla="*/ 1421431 w 3553583"/>
                    <a:gd name="connsiteY141" fmla="*/ 353557 h 3535583"/>
                    <a:gd name="connsiteX142" fmla="*/ 1421433 w 3553583"/>
                    <a:gd name="connsiteY142" fmla="*/ 353557 h 3535583"/>
                    <a:gd name="connsiteX143" fmla="*/ 1421433 w 3553583"/>
                    <a:gd name="connsiteY143" fmla="*/ 0 h 3535583"/>
                    <a:gd name="connsiteX144" fmla="*/ 1776791 w 3553583"/>
                    <a:gd name="connsiteY144" fmla="*/ 0 h 3535583"/>
                    <a:gd name="connsiteX145" fmla="*/ 2132149 w 3553583"/>
                    <a:gd name="connsiteY145" fmla="*/ 0 h 3535583"/>
                    <a:gd name="connsiteX146" fmla="*/ 2132149 w 3553583"/>
                    <a:gd name="connsiteY146" fmla="*/ 353557 h 3535583"/>
                    <a:gd name="connsiteX147" fmla="*/ 2132149 w 3553583"/>
                    <a:gd name="connsiteY147" fmla="*/ 707114 h 3535583"/>
                    <a:gd name="connsiteX148" fmla="*/ 1776791 w 3553583"/>
                    <a:gd name="connsiteY148" fmla="*/ 707114 h 3535583"/>
                    <a:gd name="connsiteX149" fmla="*/ 1776789 w 3553583"/>
                    <a:gd name="connsiteY149" fmla="*/ 707114 h 3535583"/>
                    <a:gd name="connsiteX150" fmla="*/ 1421433 w 3553583"/>
                    <a:gd name="connsiteY150" fmla="*/ 707114 h 3535583"/>
                    <a:gd name="connsiteX151" fmla="*/ 1421431 w 3553583"/>
                    <a:gd name="connsiteY151" fmla="*/ 707114 h 3535583"/>
                    <a:gd name="connsiteX152" fmla="*/ 1066075 w 3553583"/>
                    <a:gd name="connsiteY152" fmla="*/ 707114 h 3535583"/>
                    <a:gd name="connsiteX153" fmla="*/ 1066073 w 3553583"/>
                    <a:gd name="connsiteY153" fmla="*/ 707114 h 3535583"/>
                    <a:gd name="connsiteX154" fmla="*/ 710717 w 3553583"/>
                    <a:gd name="connsiteY154" fmla="*/ 707114 h 3535583"/>
                    <a:gd name="connsiteX155" fmla="*/ 710717 w 3553583"/>
                    <a:gd name="connsiteY155" fmla="*/ 353557 h 3535583"/>
                    <a:gd name="connsiteX156" fmla="*/ 1066073 w 3553583"/>
                    <a:gd name="connsiteY156" fmla="*/ 353557 h 353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3553583" h="3535583">
                      <a:moveTo>
                        <a:pt x="1776789" y="3182020"/>
                      </a:moveTo>
                      <a:lnTo>
                        <a:pt x="2132147" y="3182020"/>
                      </a:lnTo>
                      <a:lnTo>
                        <a:pt x="2132147" y="3535577"/>
                      </a:lnTo>
                      <a:lnTo>
                        <a:pt x="1776791" y="3535577"/>
                      </a:lnTo>
                      <a:lnTo>
                        <a:pt x="1776791" y="3535580"/>
                      </a:lnTo>
                      <a:lnTo>
                        <a:pt x="1421433" y="3535580"/>
                      </a:lnTo>
                      <a:lnTo>
                        <a:pt x="1421433" y="3535583"/>
                      </a:lnTo>
                      <a:lnTo>
                        <a:pt x="1066075" y="3535583"/>
                      </a:lnTo>
                      <a:lnTo>
                        <a:pt x="1066075" y="3182026"/>
                      </a:lnTo>
                      <a:lnTo>
                        <a:pt x="1421433" y="3182026"/>
                      </a:lnTo>
                      <a:lnTo>
                        <a:pt x="1421433" y="3182023"/>
                      </a:lnTo>
                      <a:lnTo>
                        <a:pt x="1776789" y="3182023"/>
                      </a:lnTo>
                      <a:close/>
                      <a:moveTo>
                        <a:pt x="2132150" y="2828461"/>
                      </a:moveTo>
                      <a:lnTo>
                        <a:pt x="2487508" y="2828461"/>
                      </a:lnTo>
                      <a:lnTo>
                        <a:pt x="2842866" y="2828461"/>
                      </a:lnTo>
                      <a:lnTo>
                        <a:pt x="2842866" y="3182018"/>
                      </a:lnTo>
                      <a:lnTo>
                        <a:pt x="2487511" y="3182018"/>
                      </a:lnTo>
                      <a:lnTo>
                        <a:pt x="2487511" y="3535570"/>
                      </a:lnTo>
                      <a:lnTo>
                        <a:pt x="2132153" y="3535570"/>
                      </a:lnTo>
                      <a:lnTo>
                        <a:pt x="2132153" y="3182018"/>
                      </a:lnTo>
                      <a:lnTo>
                        <a:pt x="2132150" y="3182018"/>
                      </a:lnTo>
                      <a:close/>
                      <a:moveTo>
                        <a:pt x="1421433" y="2828461"/>
                      </a:moveTo>
                      <a:lnTo>
                        <a:pt x="1776791" y="2828461"/>
                      </a:lnTo>
                      <a:lnTo>
                        <a:pt x="2132149" y="2828461"/>
                      </a:lnTo>
                      <a:lnTo>
                        <a:pt x="2132149" y="3182018"/>
                      </a:lnTo>
                      <a:lnTo>
                        <a:pt x="1776791" y="3182018"/>
                      </a:lnTo>
                      <a:lnTo>
                        <a:pt x="1421433" y="3182018"/>
                      </a:lnTo>
                      <a:close/>
                      <a:moveTo>
                        <a:pt x="710717" y="2828461"/>
                      </a:moveTo>
                      <a:lnTo>
                        <a:pt x="1066073" y="2828461"/>
                      </a:lnTo>
                      <a:lnTo>
                        <a:pt x="1066075" y="2828461"/>
                      </a:lnTo>
                      <a:lnTo>
                        <a:pt x="1421431" y="2828461"/>
                      </a:lnTo>
                      <a:lnTo>
                        <a:pt x="1421431" y="3182018"/>
                      </a:lnTo>
                      <a:lnTo>
                        <a:pt x="1066075" y="3182018"/>
                      </a:lnTo>
                      <a:lnTo>
                        <a:pt x="1066073" y="3182018"/>
                      </a:lnTo>
                      <a:lnTo>
                        <a:pt x="710717" y="3182018"/>
                      </a:lnTo>
                      <a:close/>
                      <a:moveTo>
                        <a:pt x="2132150" y="2121345"/>
                      </a:moveTo>
                      <a:lnTo>
                        <a:pt x="2487508" y="2121345"/>
                      </a:lnTo>
                      <a:lnTo>
                        <a:pt x="2842866" y="2121345"/>
                      </a:lnTo>
                      <a:lnTo>
                        <a:pt x="3198224" y="2121345"/>
                      </a:lnTo>
                      <a:lnTo>
                        <a:pt x="3553582" y="2121345"/>
                      </a:lnTo>
                      <a:lnTo>
                        <a:pt x="3553582" y="2474902"/>
                      </a:lnTo>
                      <a:lnTo>
                        <a:pt x="3198224" y="2474902"/>
                      </a:lnTo>
                      <a:lnTo>
                        <a:pt x="3198222" y="2474902"/>
                      </a:lnTo>
                      <a:lnTo>
                        <a:pt x="3198222" y="2828459"/>
                      </a:lnTo>
                      <a:lnTo>
                        <a:pt x="2842866" y="2828459"/>
                      </a:lnTo>
                      <a:lnTo>
                        <a:pt x="2842864" y="2828459"/>
                      </a:lnTo>
                      <a:lnTo>
                        <a:pt x="2487508" y="2828459"/>
                      </a:lnTo>
                      <a:lnTo>
                        <a:pt x="2132150" y="2828459"/>
                      </a:lnTo>
                      <a:lnTo>
                        <a:pt x="2132150" y="2474902"/>
                      </a:lnTo>
                      <a:close/>
                      <a:moveTo>
                        <a:pt x="1421431" y="2121345"/>
                      </a:moveTo>
                      <a:lnTo>
                        <a:pt x="1421431" y="2121353"/>
                      </a:lnTo>
                      <a:lnTo>
                        <a:pt x="1421431" y="2121355"/>
                      </a:lnTo>
                      <a:lnTo>
                        <a:pt x="1421433" y="2121355"/>
                      </a:lnTo>
                      <a:lnTo>
                        <a:pt x="1421433" y="2121345"/>
                      </a:lnTo>
                      <a:close/>
                      <a:moveTo>
                        <a:pt x="355358" y="1767788"/>
                      </a:moveTo>
                      <a:lnTo>
                        <a:pt x="355358" y="2121344"/>
                      </a:lnTo>
                      <a:lnTo>
                        <a:pt x="355358" y="2121345"/>
                      </a:lnTo>
                      <a:lnTo>
                        <a:pt x="355358" y="2121349"/>
                      </a:lnTo>
                      <a:lnTo>
                        <a:pt x="355359" y="2121349"/>
                      </a:lnTo>
                      <a:lnTo>
                        <a:pt x="355359" y="2121345"/>
                      </a:lnTo>
                      <a:lnTo>
                        <a:pt x="355359" y="2121344"/>
                      </a:lnTo>
                      <a:lnTo>
                        <a:pt x="355359" y="1767788"/>
                      </a:lnTo>
                      <a:close/>
                      <a:moveTo>
                        <a:pt x="1421431" y="1414230"/>
                      </a:moveTo>
                      <a:lnTo>
                        <a:pt x="1421431" y="1414231"/>
                      </a:lnTo>
                      <a:lnTo>
                        <a:pt x="1421433" y="1414231"/>
                      </a:lnTo>
                      <a:lnTo>
                        <a:pt x="1421433" y="1414230"/>
                      </a:lnTo>
                      <a:close/>
                      <a:moveTo>
                        <a:pt x="355358" y="1414230"/>
                      </a:moveTo>
                      <a:lnTo>
                        <a:pt x="355358" y="1414231"/>
                      </a:lnTo>
                      <a:lnTo>
                        <a:pt x="355359" y="1414231"/>
                      </a:lnTo>
                      <a:lnTo>
                        <a:pt x="355359" y="1414230"/>
                      </a:lnTo>
                      <a:close/>
                      <a:moveTo>
                        <a:pt x="2132150" y="707116"/>
                      </a:moveTo>
                      <a:lnTo>
                        <a:pt x="2487508" y="707116"/>
                      </a:lnTo>
                      <a:lnTo>
                        <a:pt x="2842866" y="707116"/>
                      </a:lnTo>
                      <a:lnTo>
                        <a:pt x="3198224" y="707116"/>
                      </a:lnTo>
                      <a:lnTo>
                        <a:pt x="3198224" y="1060673"/>
                      </a:lnTo>
                      <a:lnTo>
                        <a:pt x="3553582" y="1060673"/>
                      </a:lnTo>
                      <a:lnTo>
                        <a:pt x="3553582" y="1414230"/>
                      </a:lnTo>
                      <a:lnTo>
                        <a:pt x="3553582" y="1767787"/>
                      </a:lnTo>
                      <a:lnTo>
                        <a:pt x="3553583" y="1767787"/>
                      </a:lnTo>
                      <a:lnTo>
                        <a:pt x="3553583" y="2121344"/>
                      </a:lnTo>
                      <a:lnTo>
                        <a:pt x="3198225" y="2121344"/>
                      </a:lnTo>
                      <a:lnTo>
                        <a:pt x="3198225" y="1767787"/>
                      </a:lnTo>
                      <a:lnTo>
                        <a:pt x="3198224" y="1767787"/>
                      </a:lnTo>
                      <a:lnTo>
                        <a:pt x="3198224" y="2121344"/>
                      </a:lnTo>
                      <a:lnTo>
                        <a:pt x="2842866" y="2121344"/>
                      </a:lnTo>
                      <a:lnTo>
                        <a:pt x="2487508" y="2121344"/>
                      </a:lnTo>
                      <a:lnTo>
                        <a:pt x="2132150" y="2121344"/>
                      </a:lnTo>
                      <a:lnTo>
                        <a:pt x="2132150" y="1767787"/>
                      </a:lnTo>
                      <a:lnTo>
                        <a:pt x="2132150" y="1414230"/>
                      </a:lnTo>
                      <a:lnTo>
                        <a:pt x="2132150" y="1060673"/>
                      </a:lnTo>
                      <a:close/>
                      <a:moveTo>
                        <a:pt x="355358" y="707116"/>
                      </a:moveTo>
                      <a:lnTo>
                        <a:pt x="710716" y="707116"/>
                      </a:lnTo>
                      <a:lnTo>
                        <a:pt x="710717" y="707116"/>
                      </a:lnTo>
                      <a:lnTo>
                        <a:pt x="1066073" y="707116"/>
                      </a:lnTo>
                      <a:lnTo>
                        <a:pt x="1421431" y="707116"/>
                      </a:lnTo>
                      <a:lnTo>
                        <a:pt x="1776789" y="707116"/>
                      </a:lnTo>
                      <a:lnTo>
                        <a:pt x="1776791" y="707116"/>
                      </a:lnTo>
                      <a:lnTo>
                        <a:pt x="2132149" y="707116"/>
                      </a:lnTo>
                      <a:lnTo>
                        <a:pt x="2132149" y="1060673"/>
                      </a:lnTo>
                      <a:lnTo>
                        <a:pt x="2132149" y="1414230"/>
                      </a:lnTo>
                      <a:lnTo>
                        <a:pt x="2132149" y="1767787"/>
                      </a:lnTo>
                      <a:lnTo>
                        <a:pt x="2132149" y="2121344"/>
                      </a:lnTo>
                      <a:lnTo>
                        <a:pt x="1776791" y="2121344"/>
                      </a:lnTo>
                      <a:lnTo>
                        <a:pt x="1776791" y="2121345"/>
                      </a:lnTo>
                      <a:lnTo>
                        <a:pt x="2132149" y="2121345"/>
                      </a:lnTo>
                      <a:lnTo>
                        <a:pt x="2132149" y="2474902"/>
                      </a:lnTo>
                      <a:lnTo>
                        <a:pt x="2132149" y="2828459"/>
                      </a:lnTo>
                      <a:lnTo>
                        <a:pt x="1776791" y="2828459"/>
                      </a:lnTo>
                      <a:lnTo>
                        <a:pt x="1421433" y="2828459"/>
                      </a:lnTo>
                      <a:lnTo>
                        <a:pt x="1421433" y="2474912"/>
                      </a:lnTo>
                      <a:lnTo>
                        <a:pt x="1421431" y="2474912"/>
                      </a:lnTo>
                      <a:lnTo>
                        <a:pt x="1421431" y="2828459"/>
                      </a:lnTo>
                      <a:lnTo>
                        <a:pt x="1066075" y="2828459"/>
                      </a:lnTo>
                      <a:lnTo>
                        <a:pt x="1066073" y="2828459"/>
                      </a:lnTo>
                      <a:lnTo>
                        <a:pt x="710717" y="2828459"/>
                      </a:lnTo>
                      <a:lnTo>
                        <a:pt x="355359" y="2828459"/>
                      </a:lnTo>
                      <a:lnTo>
                        <a:pt x="355359" y="2474907"/>
                      </a:lnTo>
                      <a:lnTo>
                        <a:pt x="355358" y="2474907"/>
                      </a:lnTo>
                      <a:lnTo>
                        <a:pt x="355358" y="2474906"/>
                      </a:lnTo>
                      <a:lnTo>
                        <a:pt x="2" y="2474906"/>
                      </a:lnTo>
                      <a:lnTo>
                        <a:pt x="2" y="2474902"/>
                      </a:lnTo>
                      <a:lnTo>
                        <a:pt x="0" y="2474902"/>
                      </a:lnTo>
                      <a:lnTo>
                        <a:pt x="0" y="2121345"/>
                      </a:lnTo>
                      <a:lnTo>
                        <a:pt x="0" y="2121344"/>
                      </a:lnTo>
                      <a:lnTo>
                        <a:pt x="0" y="1767788"/>
                      </a:lnTo>
                      <a:lnTo>
                        <a:pt x="0" y="1767787"/>
                      </a:lnTo>
                      <a:lnTo>
                        <a:pt x="0" y="1414231"/>
                      </a:lnTo>
                      <a:lnTo>
                        <a:pt x="0" y="1414230"/>
                      </a:lnTo>
                      <a:lnTo>
                        <a:pt x="0" y="1414230"/>
                      </a:lnTo>
                      <a:lnTo>
                        <a:pt x="0" y="1060673"/>
                      </a:lnTo>
                      <a:lnTo>
                        <a:pt x="355358" y="1060673"/>
                      </a:lnTo>
                      <a:close/>
                      <a:moveTo>
                        <a:pt x="2132150" y="0"/>
                      </a:moveTo>
                      <a:lnTo>
                        <a:pt x="2487508" y="0"/>
                      </a:lnTo>
                      <a:lnTo>
                        <a:pt x="2487508" y="353557"/>
                      </a:lnTo>
                      <a:lnTo>
                        <a:pt x="2842866" y="353557"/>
                      </a:lnTo>
                      <a:lnTo>
                        <a:pt x="2842866" y="707114"/>
                      </a:lnTo>
                      <a:lnTo>
                        <a:pt x="2487508" y="707114"/>
                      </a:lnTo>
                      <a:lnTo>
                        <a:pt x="2132150" y="707114"/>
                      </a:lnTo>
                      <a:lnTo>
                        <a:pt x="2132150" y="353557"/>
                      </a:lnTo>
                      <a:close/>
                      <a:moveTo>
                        <a:pt x="1066073" y="0"/>
                      </a:moveTo>
                      <a:lnTo>
                        <a:pt x="1421431" y="0"/>
                      </a:lnTo>
                      <a:lnTo>
                        <a:pt x="1421431" y="353557"/>
                      </a:lnTo>
                      <a:lnTo>
                        <a:pt x="1421433" y="353557"/>
                      </a:lnTo>
                      <a:lnTo>
                        <a:pt x="1421433" y="0"/>
                      </a:lnTo>
                      <a:lnTo>
                        <a:pt x="1776791" y="0"/>
                      </a:lnTo>
                      <a:lnTo>
                        <a:pt x="2132149" y="0"/>
                      </a:lnTo>
                      <a:lnTo>
                        <a:pt x="2132149" y="353557"/>
                      </a:lnTo>
                      <a:lnTo>
                        <a:pt x="2132149" y="707114"/>
                      </a:lnTo>
                      <a:lnTo>
                        <a:pt x="1776791" y="707114"/>
                      </a:lnTo>
                      <a:lnTo>
                        <a:pt x="1776789" y="707114"/>
                      </a:lnTo>
                      <a:lnTo>
                        <a:pt x="1421433" y="707114"/>
                      </a:lnTo>
                      <a:lnTo>
                        <a:pt x="1421431" y="707114"/>
                      </a:lnTo>
                      <a:lnTo>
                        <a:pt x="1066075" y="707114"/>
                      </a:lnTo>
                      <a:lnTo>
                        <a:pt x="1066073" y="707114"/>
                      </a:lnTo>
                      <a:lnTo>
                        <a:pt x="710717" y="707114"/>
                      </a:lnTo>
                      <a:lnTo>
                        <a:pt x="710717" y="353557"/>
                      </a:lnTo>
                      <a:lnTo>
                        <a:pt x="1066073" y="3535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6" name="任意多边形: 形状 2265"/>
                <p:cNvSpPr/>
                <p:nvPr/>
              </p:nvSpPr>
              <p:spPr>
                <a:xfrm>
                  <a:off x="7898459" y="1556268"/>
                  <a:ext cx="539881" cy="537147"/>
                </a:xfrm>
                <a:custGeom>
                  <a:avLst/>
                  <a:gdLst>
                    <a:gd name="connsiteX0" fmla="*/ 1776789 w 3553583"/>
                    <a:gd name="connsiteY0" fmla="*/ 3182020 h 3535583"/>
                    <a:gd name="connsiteX1" fmla="*/ 2132147 w 3553583"/>
                    <a:gd name="connsiteY1" fmla="*/ 3182020 h 3535583"/>
                    <a:gd name="connsiteX2" fmla="*/ 2132147 w 3553583"/>
                    <a:gd name="connsiteY2" fmla="*/ 3535577 h 3535583"/>
                    <a:gd name="connsiteX3" fmla="*/ 1776791 w 3553583"/>
                    <a:gd name="connsiteY3" fmla="*/ 3535577 h 3535583"/>
                    <a:gd name="connsiteX4" fmla="*/ 1776791 w 3553583"/>
                    <a:gd name="connsiteY4" fmla="*/ 3535580 h 3535583"/>
                    <a:gd name="connsiteX5" fmla="*/ 1421433 w 3553583"/>
                    <a:gd name="connsiteY5" fmla="*/ 3535580 h 3535583"/>
                    <a:gd name="connsiteX6" fmla="*/ 1421433 w 3553583"/>
                    <a:gd name="connsiteY6" fmla="*/ 3535583 h 3535583"/>
                    <a:gd name="connsiteX7" fmla="*/ 1066075 w 3553583"/>
                    <a:gd name="connsiteY7" fmla="*/ 3535583 h 3535583"/>
                    <a:gd name="connsiteX8" fmla="*/ 1066075 w 3553583"/>
                    <a:gd name="connsiteY8" fmla="*/ 3182026 h 3535583"/>
                    <a:gd name="connsiteX9" fmla="*/ 1421433 w 3553583"/>
                    <a:gd name="connsiteY9" fmla="*/ 3182026 h 3535583"/>
                    <a:gd name="connsiteX10" fmla="*/ 1421433 w 3553583"/>
                    <a:gd name="connsiteY10" fmla="*/ 3182023 h 3535583"/>
                    <a:gd name="connsiteX11" fmla="*/ 1776789 w 3553583"/>
                    <a:gd name="connsiteY11" fmla="*/ 3182023 h 3535583"/>
                    <a:gd name="connsiteX12" fmla="*/ 2132150 w 3553583"/>
                    <a:gd name="connsiteY12" fmla="*/ 2828461 h 3535583"/>
                    <a:gd name="connsiteX13" fmla="*/ 2487508 w 3553583"/>
                    <a:gd name="connsiteY13" fmla="*/ 2828461 h 3535583"/>
                    <a:gd name="connsiteX14" fmla="*/ 2842866 w 3553583"/>
                    <a:gd name="connsiteY14" fmla="*/ 2828461 h 3535583"/>
                    <a:gd name="connsiteX15" fmla="*/ 2842866 w 3553583"/>
                    <a:gd name="connsiteY15" fmla="*/ 3182018 h 3535583"/>
                    <a:gd name="connsiteX16" fmla="*/ 2487511 w 3553583"/>
                    <a:gd name="connsiteY16" fmla="*/ 3182018 h 3535583"/>
                    <a:gd name="connsiteX17" fmla="*/ 2487511 w 3553583"/>
                    <a:gd name="connsiteY17" fmla="*/ 3535570 h 3535583"/>
                    <a:gd name="connsiteX18" fmla="*/ 2132153 w 3553583"/>
                    <a:gd name="connsiteY18" fmla="*/ 3535570 h 3535583"/>
                    <a:gd name="connsiteX19" fmla="*/ 2132153 w 3553583"/>
                    <a:gd name="connsiteY19" fmla="*/ 3182018 h 3535583"/>
                    <a:gd name="connsiteX20" fmla="*/ 2132150 w 3553583"/>
                    <a:gd name="connsiteY20" fmla="*/ 3182018 h 3535583"/>
                    <a:gd name="connsiteX21" fmla="*/ 1421433 w 3553583"/>
                    <a:gd name="connsiteY21" fmla="*/ 2828461 h 3535583"/>
                    <a:gd name="connsiteX22" fmla="*/ 1776791 w 3553583"/>
                    <a:gd name="connsiteY22" fmla="*/ 2828461 h 3535583"/>
                    <a:gd name="connsiteX23" fmla="*/ 2132149 w 3553583"/>
                    <a:gd name="connsiteY23" fmla="*/ 2828461 h 3535583"/>
                    <a:gd name="connsiteX24" fmla="*/ 2132149 w 3553583"/>
                    <a:gd name="connsiteY24" fmla="*/ 3182018 h 3535583"/>
                    <a:gd name="connsiteX25" fmla="*/ 1776791 w 3553583"/>
                    <a:gd name="connsiteY25" fmla="*/ 3182018 h 3535583"/>
                    <a:gd name="connsiteX26" fmla="*/ 1421433 w 3553583"/>
                    <a:gd name="connsiteY26" fmla="*/ 3182018 h 3535583"/>
                    <a:gd name="connsiteX27" fmla="*/ 710717 w 3553583"/>
                    <a:gd name="connsiteY27" fmla="*/ 2828461 h 3535583"/>
                    <a:gd name="connsiteX28" fmla="*/ 1066073 w 3553583"/>
                    <a:gd name="connsiteY28" fmla="*/ 2828461 h 3535583"/>
                    <a:gd name="connsiteX29" fmla="*/ 1066075 w 3553583"/>
                    <a:gd name="connsiteY29" fmla="*/ 2828461 h 3535583"/>
                    <a:gd name="connsiteX30" fmla="*/ 1421431 w 3553583"/>
                    <a:gd name="connsiteY30" fmla="*/ 2828461 h 3535583"/>
                    <a:gd name="connsiteX31" fmla="*/ 1421431 w 3553583"/>
                    <a:gd name="connsiteY31" fmla="*/ 3182018 h 3535583"/>
                    <a:gd name="connsiteX32" fmla="*/ 1066075 w 3553583"/>
                    <a:gd name="connsiteY32" fmla="*/ 3182018 h 3535583"/>
                    <a:gd name="connsiteX33" fmla="*/ 1066073 w 3553583"/>
                    <a:gd name="connsiteY33" fmla="*/ 3182018 h 3535583"/>
                    <a:gd name="connsiteX34" fmla="*/ 710717 w 3553583"/>
                    <a:gd name="connsiteY34" fmla="*/ 3182018 h 3535583"/>
                    <a:gd name="connsiteX35" fmla="*/ 2132150 w 3553583"/>
                    <a:gd name="connsiteY35" fmla="*/ 2121345 h 3535583"/>
                    <a:gd name="connsiteX36" fmla="*/ 2487508 w 3553583"/>
                    <a:gd name="connsiteY36" fmla="*/ 2121345 h 3535583"/>
                    <a:gd name="connsiteX37" fmla="*/ 2842866 w 3553583"/>
                    <a:gd name="connsiteY37" fmla="*/ 2121345 h 3535583"/>
                    <a:gd name="connsiteX38" fmla="*/ 3198224 w 3553583"/>
                    <a:gd name="connsiteY38" fmla="*/ 2121345 h 3535583"/>
                    <a:gd name="connsiteX39" fmla="*/ 3553582 w 3553583"/>
                    <a:gd name="connsiteY39" fmla="*/ 2121345 h 3535583"/>
                    <a:gd name="connsiteX40" fmla="*/ 3553582 w 3553583"/>
                    <a:gd name="connsiteY40" fmla="*/ 2474902 h 3535583"/>
                    <a:gd name="connsiteX41" fmla="*/ 3198224 w 3553583"/>
                    <a:gd name="connsiteY41" fmla="*/ 2474902 h 3535583"/>
                    <a:gd name="connsiteX42" fmla="*/ 3198222 w 3553583"/>
                    <a:gd name="connsiteY42" fmla="*/ 2474902 h 3535583"/>
                    <a:gd name="connsiteX43" fmla="*/ 3198222 w 3553583"/>
                    <a:gd name="connsiteY43" fmla="*/ 2828459 h 3535583"/>
                    <a:gd name="connsiteX44" fmla="*/ 2842866 w 3553583"/>
                    <a:gd name="connsiteY44" fmla="*/ 2828459 h 3535583"/>
                    <a:gd name="connsiteX45" fmla="*/ 2842864 w 3553583"/>
                    <a:gd name="connsiteY45" fmla="*/ 2828459 h 3535583"/>
                    <a:gd name="connsiteX46" fmla="*/ 2487508 w 3553583"/>
                    <a:gd name="connsiteY46" fmla="*/ 2828459 h 3535583"/>
                    <a:gd name="connsiteX47" fmla="*/ 2132150 w 3553583"/>
                    <a:gd name="connsiteY47" fmla="*/ 2828459 h 3535583"/>
                    <a:gd name="connsiteX48" fmla="*/ 2132150 w 3553583"/>
                    <a:gd name="connsiteY48" fmla="*/ 2474902 h 3535583"/>
                    <a:gd name="connsiteX49" fmla="*/ 1421431 w 3553583"/>
                    <a:gd name="connsiteY49" fmla="*/ 2121345 h 3535583"/>
                    <a:gd name="connsiteX50" fmla="*/ 1421431 w 3553583"/>
                    <a:gd name="connsiteY50" fmla="*/ 2121353 h 3535583"/>
                    <a:gd name="connsiteX51" fmla="*/ 1421431 w 3553583"/>
                    <a:gd name="connsiteY51" fmla="*/ 2121355 h 3535583"/>
                    <a:gd name="connsiteX52" fmla="*/ 1421433 w 3553583"/>
                    <a:gd name="connsiteY52" fmla="*/ 2121355 h 3535583"/>
                    <a:gd name="connsiteX53" fmla="*/ 1421433 w 3553583"/>
                    <a:gd name="connsiteY53" fmla="*/ 2121345 h 3535583"/>
                    <a:gd name="connsiteX54" fmla="*/ 355358 w 3553583"/>
                    <a:gd name="connsiteY54" fmla="*/ 1767788 h 3535583"/>
                    <a:gd name="connsiteX55" fmla="*/ 355358 w 3553583"/>
                    <a:gd name="connsiteY55" fmla="*/ 2121344 h 3535583"/>
                    <a:gd name="connsiteX56" fmla="*/ 355358 w 3553583"/>
                    <a:gd name="connsiteY56" fmla="*/ 2121345 h 3535583"/>
                    <a:gd name="connsiteX57" fmla="*/ 355358 w 3553583"/>
                    <a:gd name="connsiteY57" fmla="*/ 2121349 h 3535583"/>
                    <a:gd name="connsiteX58" fmla="*/ 355359 w 3553583"/>
                    <a:gd name="connsiteY58" fmla="*/ 2121349 h 3535583"/>
                    <a:gd name="connsiteX59" fmla="*/ 355359 w 3553583"/>
                    <a:gd name="connsiteY59" fmla="*/ 2121345 h 3535583"/>
                    <a:gd name="connsiteX60" fmla="*/ 355359 w 3553583"/>
                    <a:gd name="connsiteY60" fmla="*/ 2121344 h 3535583"/>
                    <a:gd name="connsiteX61" fmla="*/ 355359 w 3553583"/>
                    <a:gd name="connsiteY61" fmla="*/ 1767788 h 3535583"/>
                    <a:gd name="connsiteX62" fmla="*/ 1421431 w 3553583"/>
                    <a:gd name="connsiteY62" fmla="*/ 1414230 h 3535583"/>
                    <a:gd name="connsiteX63" fmla="*/ 1421431 w 3553583"/>
                    <a:gd name="connsiteY63" fmla="*/ 1414231 h 3535583"/>
                    <a:gd name="connsiteX64" fmla="*/ 1421433 w 3553583"/>
                    <a:gd name="connsiteY64" fmla="*/ 1414231 h 3535583"/>
                    <a:gd name="connsiteX65" fmla="*/ 1421433 w 3553583"/>
                    <a:gd name="connsiteY65" fmla="*/ 1414230 h 3535583"/>
                    <a:gd name="connsiteX66" fmla="*/ 355358 w 3553583"/>
                    <a:gd name="connsiteY66" fmla="*/ 1414230 h 3535583"/>
                    <a:gd name="connsiteX67" fmla="*/ 355358 w 3553583"/>
                    <a:gd name="connsiteY67" fmla="*/ 1414231 h 3535583"/>
                    <a:gd name="connsiteX68" fmla="*/ 355359 w 3553583"/>
                    <a:gd name="connsiteY68" fmla="*/ 1414231 h 3535583"/>
                    <a:gd name="connsiteX69" fmla="*/ 355359 w 3553583"/>
                    <a:gd name="connsiteY69" fmla="*/ 1414230 h 3535583"/>
                    <a:gd name="connsiteX70" fmla="*/ 2132150 w 3553583"/>
                    <a:gd name="connsiteY70" fmla="*/ 707116 h 3535583"/>
                    <a:gd name="connsiteX71" fmla="*/ 2487508 w 3553583"/>
                    <a:gd name="connsiteY71" fmla="*/ 707116 h 3535583"/>
                    <a:gd name="connsiteX72" fmla="*/ 2842866 w 3553583"/>
                    <a:gd name="connsiteY72" fmla="*/ 707116 h 3535583"/>
                    <a:gd name="connsiteX73" fmla="*/ 3198224 w 3553583"/>
                    <a:gd name="connsiteY73" fmla="*/ 707116 h 3535583"/>
                    <a:gd name="connsiteX74" fmla="*/ 3198224 w 3553583"/>
                    <a:gd name="connsiteY74" fmla="*/ 1060673 h 3535583"/>
                    <a:gd name="connsiteX75" fmla="*/ 3553582 w 3553583"/>
                    <a:gd name="connsiteY75" fmla="*/ 1060673 h 3535583"/>
                    <a:gd name="connsiteX76" fmla="*/ 3553582 w 3553583"/>
                    <a:gd name="connsiteY76" fmla="*/ 1414230 h 3535583"/>
                    <a:gd name="connsiteX77" fmla="*/ 3553582 w 3553583"/>
                    <a:gd name="connsiteY77" fmla="*/ 1767787 h 3535583"/>
                    <a:gd name="connsiteX78" fmla="*/ 3553583 w 3553583"/>
                    <a:gd name="connsiteY78" fmla="*/ 1767787 h 3535583"/>
                    <a:gd name="connsiteX79" fmla="*/ 3553583 w 3553583"/>
                    <a:gd name="connsiteY79" fmla="*/ 2121344 h 3535583"/>
                    <a:gd name="connsiteX80" fmla="*/ 3198225 w 3553583"/>
                    <a:gd name="connsiteY80" fmla="*/ 2121344 h 3535583"/>
                    <a:gd name="connsiteX81" fmla="*/ 3198225 w 3553583"/>
                    <a:gd name="connsiteY81" fmla="*/ 1767787 h 3535583"/>
                    <a:gd name="connsiteX82" fmla="*/ 3198224 w 3553583"/>
                    <a:gd name="connsiteY82" fmla="*/ 1767787 h 3535583"/>
                    <a:gd name="connsiteX83" fmla="*/ 3198224 w 3553583"/>
                    <a:gd name="connsiteY83" fmla="*/ 2121344 h 3535583"/>
                    <a:gd name="connsiteX84" fmla="*/ 2842866 w 3553583"/>
                    <a:gd name="connsiteY84" fmla="*/ 2121344 h 3535583"/>
                    <a:gd name="connsiteX85" fmla="*/ 2487508 w 3553583"/>
                    <a:gd name="connsiteY85" fmla="*/ 2121344 h 3535583"/>
                    <a:gd name="connsiteX86" fmla="*/ 2132150 w 3553583"/>
                    <a:gd name="connsiteY86" fmla="*/ 2121344 h 3535583"/>
                    <a:gd name="connsiteX87" fmla="*/ 2132150 w 3553583"/>
                    <a:gd name="connsiteY87" fmla="*/ 1767787 h 3535583"/>
                    <a:gd name="connsiteX88" fmla="*/ 2132150 w 3553583"/>
                    <a:gd name="connsiteY88" fmla="*/ 1414230 h 3535583"/>
                    <a:gd name="connsiteX89" fmla="*/ 2132150 w 3553583"/>
                    <a:gd name="connsiteY89" fmla="*/ 1060673 h 3535583"/>
                    <a:gd name="connsiteX90" fmla="*/ 355358 w 3553583"/>
                    <a:gd name="connsiteY90" fmla="*/ 707116 h 3535583"/>
                    <a:gd name="connsiteX91" fmla="*/ 710716 w 3553583"/>
                    <a:gd name="connsiteY91" fmla="*/ 707116 h 3535583"/>
                    <a:gd name="connsiteX92" fmla="*/ 710717 w 3553583"/>
                    <a:gd name="connsiteY92" fmla="*/ 707116 h 3535583"/>
                    <a:gd name="connsiteX93" fmla="*/ 1066073 w 3553583"/>
                    <a:gd name="connsiteY93" fmla="*/ 707116 h 3535583"/>
                    <a:gd name="connsiteX94" fmla="*/ 1421431 w 3553583"/>
                    <a:gd name="connsiteY94" fmla="*/ 707116 h 3535583"/>
                    <a:gd name="connsiteX95" fmla="*/ 1776789 w 3553583"/>
                    <a:gd name="connsiteY95" fmla="*/ 707116 h 3535583"/>
                    <a:gd name="connsiteX96" fmla="*/ 1776791 w 3553583"/>
                    <a:gd name="connsiteY96" fmla="*/ 707116 h 3535583"/>
                    <a:gd name="connsiteX97" fmla="*/ 2132149 w 3553583"/>
                    <a:gd name="connsiteY97" fmla="*/ 707116 h 3535583"/>
                    <a:gd name="connsiteX98" fmla="*/ 2132149 w 3553583"/>
                    <a:gd name="connsiteY98" fmla="*/ 1060673 h 3535583"/>
                    <a:gd name="connsiteX99" fmla="*/ 2132149 w 3553583"/>
                    <a:gd name="connsiteY99" fmla="*/ 1414230 h 3535583"/>
                    <a:gd name="connsiteX100" fmla="*/ 2132149 w 3553583"/>
                    <a:gd name="connsiteY100" fmla="*/ 1767787 h 3535583"/>
                    <a:gd name="connsiteX101" fmla="*/ 2132149 w 3553583"/>
                    <a:gd name="connsiteY101" fmla="*/ 2121344 h 3535583"/>
                    <a:gd name="connsiteX102" fmla="*/ 1776791 w 3553583"/>
                    <a:gd name="connsiteY102" fmla="*/ 2121344 h 3535583"/>
                    <a:gd name="connsiteX103" fmla="*/ 1776791 w 3553583"/>
                    <a:gd name="connsiteY103" fmla="*/ 2121345 h 3535583"/>
                    <a:gd name="connsiteX104" fmla="*/ 2132149 w 3553583"/>
                    <a:gd name="connsiteY104" fmla="*/ 2121345 h 3535583"/>
                    <a:gd name="connsiteX105" fmla="*/ 2132149 w 3553583"/>
                    <a:gd name="connsiteY105" fmla="*/ 2474902 h 3535583"/>
                    <a:gd name="connsiteX106" fmla="*/ 2132149 w 3553583"/>
                    <a:gd name="connsiteY106" fmla="*/ 2828459 h 3535583"/>
                    <a:gd name="connsiteX107" fmla="*/ 1776791 w 3553583"/>
                    <a:gd name="connsiteY107" fmla="*/ 2828459 h 3535583"/>
                    <a:gd name="connsiteX108" fmla="*/ 1421433 w 3553583"/>
                    <a:gd name="connsiteY108" fmla="*/ 2828459 h 3535583"/>
                    <a:gd name="connsiteX109" fmla="*/ 1421433 w 3553583"/>
                    <a:gd name="connsiteY109" fmla="*/ 2474912 h 3535583"/>
                    <a:gd name="connsiteX110" fmla="*/ 1421431 w 3553583"/>
                    <a:gd name="connsiteY110" fmla="*/ 2474912 h 3535583"/>
                    <a:gd name="connsiteX111" fmla="*/ 1421431 w 3553583"/>
                    <a:gd name="connsiteY111" fmla="*/ 2828459 h 3535583"/>
                    <a:gd name="connsiteX112" fmla="*/ 1066075 w 3553583"/>
                    <a:gd name="connsiteY112" fmla="*/ 2828459 h 3535583"/>
                    <a:gd name="connsiteX113" fmla="*/ 1066073 w 3553583"/>
                    <a:gd name="connsiteY113" fmla="*/ 2828459 h 3535583"/>
                    <a:gd name="connsiteX114" fmla="*/ 710717 w 3553583"/>
                    <a:gd name="connsiteY114" fmla="*/ 2828459 h 3535583"/>
                    <a:gd name="connsiteX115" fmla="*/ 355359 w 3553583"/>
                    <a:gd name="connsiteY115" fmla="*/ 2828459 h 3535583"/>
                    <a:gd name="connsiteX116" fmla="*/ 355359 w 3553583"/>
                    <a:gd name="connsiteY116" fmla="*/ 2474907 h 3535583"/>
                    <a:gd name="connsiteX117" fmla="*/ 355358 w 3553583"/>
                    <a:gd name="connsiteY117" fmla="*/ 2474907 h 3535583"/>
                    <a:gd name="connsiteX118" fmla="*/ 355358 w 3553583"/>
                    <a:gd name="connsiteY118" fmla="*/ 2474906 h 3535583"/>
                    <a:gd name="connsiteX119" fmla="*/ 2 w 3553583"/>
                    <a:gd name="connsiteY119" fmla="*/ 2474906 h 3535583"/>
                    <a:gd name="connsiteX120" fmla="*/ 2 w 3553583"/>
                    <a:gd name="connsiteY120" fmla="*/ 2474902 h 3535583"/>
                    <a:gd name="connsiteX121" fmla="*/ 0 w 3553583"/>
                    <a:gd name="connsiteY121" fmla="*/ 2474902 h 3535583"/>
                    <a:gd name="connsiteX122" fmla="*/ 0 w 3553583"/>
                    <a:gd name="connsiteY122" fmla="*/ 2121345 h 3535583"/>
                    <a:gd name="connsiteX123" fmla="*/ 0 w 3553583"/>
                    <a:gd name="connsiteY123" fmla="*/ 2121344 h 3535583"/>
                    <a:gd name="connsiteX124" fmla="*/ 0 w 3553583"/>
                    <a:gd name="connsiteY124" fmla="*/ 1767788 h 3535583"/>
                    <a:gd name="connsiteX125" fmla="*/ 0 w 3553583"/>
                    <a:gd name="connsiteY125" fmla="*/ 1767787 h 3535583"/>
                    <a:gd name="connsiteX126" fmla="*/ 0 w 3553583"/>
                    <a:gd name="connsiteY126" fmla="*/ 1414231 h 3535583"/>
                    <a:gd name="connsiteX127" fmla="*/ 0 w 3553583"/>
                    <a:gd name="connsiteY127" fmla="*/ 1414230 h 3535583"/>
                    <a:gd name="connsiteX128" fmla="*/ 0 w 3553583"/>
                    <a:gd name="connsiteY128" fmla="*/ 1414230 h 3535583"/>
                    <a:gd name="connsiteX129" fmla="*/ 0 w 3553583"/>
                    <a:gd name="connsiteY129" fmla="*/ 1060673 h 3535583"/>
                    <a:gd name="connsiteX130" fmla="*/ 355358 w 3553583"/>
                    <a:gd name="connsiteY130" fmla="*/ 1060673 h 3535583"/>
                    <a:gd name="connsiteX131" fmla="*/ 2132150 w 3553583"/>
                    <a:gd name="connsiteY131" fmla="*/ 0 h 3535583"/>
                    <a:gd name="connsiteX132" fmla="*/ 2487508 w 3553583"/>
                    <a:gd name="connsiteY132" fmla="*/ 0 h 3535583"/>
                    <a:gd name="connsiteX133" fmla="*/ 2487508 w 3553583"/>
                    <a:gd name="connsiteY133" fmla="*/ 353557 h 3535583"/>
                    <a:gd name="connsiteX134" fmla="*/ 2842866 w 3553583"/>
                    <a:gd name="connsiteY134" fmla="*/ 353557 h 3535583"/>
                    <a:gd name="connsiteX135" fmla="*/ 2842866 w 3553583"/>
                    <a:gd name="connsiteY135" fmla="*/ 707114 h 3535583"/>
                    <a:gd name="connsiteX136" fmla="*/ 2487508 w 3553583"/>
                    <a:gd name="connsiteY136" fmla="*/ 707114 h 3535583"/>
                    <a:gd name="connsiteX137" fmla="*/ 2132150 w 3553583"/>
                    <a:gd name="connsiteY137" fmla="*/ 707114 h 3535583"/>
                    <a:gd name="connsiteX138" fmla="*/ 2132150 w 3553583"/>
                    <a:gd name="connsiteY138" fmla="*/ 353557 h 3535583"/>
                    <a:gd name="connsiteX139" fmla="*/ 1066073 w 3553583"/>
                    <a:gd name="connsiteY139" fmla="*/ 0 h 3535583"/>
                    <a:gd name="connsiteX140" fmla="*/ 1421431 w 3553583"/>
                    <a:gd name="connsiteY140" fmla="*/ 0 h 3535583"/>
                    <a:gd name="connsiteX141" fmla="*/ 1421431 w 3553583"/>
                    <a:gd name="connsiteY141" fmla="*/ 353557 h 3535583"/>
                    <a:gd name="connsiteX142" fmla="*/ 1421433 w 3553583"/>
                    <a:gd name="connsiteY142" fmla="*/ 353557 h 3535583"/>
                    <a:gd name="connsiteX143" fmla="*/ 1421433 w 3553583"/>
                    <a:gd name="connsiteY143" fmla="*/ 0 h 3535583"/>
                    <a:gd name="connsiteX144" fmla="*/ 1776791 w 3553583"/>
                    <a:gd name="connsiteY144" fmla="*/ 0 h 3535583"/>
                    <a:gd name="connsiteX145" fmla="*/ 2132149 w 3553583"/>
                    <a:gd name="connsiteY145" fmla="*/ 0 h 3535583"/>
                    <a:gd name="connsiteX146" fmla="*/ 2132149 w 3553583"/>
                    <a:gd name="connsiteY146" fmla="*/ 353557 h 3535583"/>
                    <a:gd name="connsiteX147" fmla="*/ 2132149 w 3553583"/>
                    <a:gd name="connsiteY147" fmla="*/ 707114 h 3535583"/>
                    <a:gd name="connsiteX148" fmla="*/ 1776791 w 3553583"/>
                    <a:gd name="connsiteY148" fmla="*/ 707114 h 3535583"/>
                    <a:gd name="connsiteX149" fmla="*/ 1776789 w 3553583"/>
                    <a:gd name="connsiteY149" fmla="*/ 707114 h 3535583"/>
                    <a:gd name="connsiteX150" fmla="*/ 1421433 w 3553583"/>
                    <a:gd name="connsiteY150" fmla="*/ 707114 h 3535583"/>
                    <a:gd name="connsiteX151" fmla="*/ 1421431 w 3553583"/>
                    <a:gd name="connsiteY151" fmla="*/ 707114 h 3535583"/>
                    <a:gd name="connsiteX152" fmla="*/ 1066075 w 3553583"/>
                    <a:gd name="connsiteY152" fmla="*/ 707114 h 3535583"/>
                    <a:gd name="connsiteX153" fmla="*/ 1066073 w 3553583"/>
                    <a:gd name="connsiteY153" fmla="*/ 707114 h 3535583"/>
                    <a:gd name="connsiteX154" fmla="*/ 710717 w 3553583"/>
                    <a:gd name="connsiteY154" fmla="*/ 707114 h 3535583"/>
                    <a:gd name="connsiteX155" fmla="*/ 710717 w 3553583"/>
                    <a:gd name="connsiteY155" fmla="*/ 353557 h 3535583"/>
                    <a:gd name="connsiteX156" fmla="*/ 1066073 w 3553583"/>
                    <a:gd name="connsiteY156" fmla="*/ 353557 h 353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</a:cxnLst>
                  <a:rect l="l" t="t" r="r" b="b"/>
                  <a:pathLst>
                    <a:path w="3553583" h="3535583">
                      <a:moveTo>
                        <a:pt x="1776789" y="3182020"/>
                      </a:moveTo>
                      <a:lnTo>
                        <a:pt x="2132147" y="3182020"/>
                      </a:lnTo>
                      <a:lnTo>
                        <a:pt x="2132147" y="3535577"/>
                      </a:lnTo>
                      <a:lnTo>
                        <a:pt x="1776791" y="3535577"/>
                      </a:lnTo>
                      <a:lnTo>
                        <a:pt x="1776791" y="3535580"/>
                      </a:lnTo>
                      <a:lnTo>
                        <a:pt x="1421433" y="3535580"/>
                      </a:lnTo>
                      <a:lnTo>
                        <a:pt x="1421433" y="3535583"/>
                      </a:lnTo>
                      <a:lnTo>
                        <a:pt x="1066075" y="3535583"/>
                      </a:lnTo>
                      <a:lnTo>
                        <a:pt x="1066075" y="3182026"/>
                      </a:lnTo>
                      <a:lnTo>
                        <a:pt x="1421433" y="3182026"/>
                      </a:lnTo>
                      <a:lnTo>
                        <a:pt x="1421433" y="3182023"/>
                      </a:lnTo>
                      <a:lnTo>
                        <a:pt x="1776789" y="3182023"/>
                      </a:lnTo>
                      <a:close/>
                      <a:moveTo>
                        <a:pt x="2132150" y="2828461"/>
                      </a:moveTo>
                      <a:lnTo>
                        <a:pt x="2487508" y="2828461"/>
                      </a:lnTo>
                      <a:lnTo>
                        <a:pt x="2842866" y="2828461"/>
                      </a:lnTo>
                      <a:lnTo>
                        <a:pt x="2842866" y="3182018"/>
                      </a:lnTo>
                      <a:lnTo>
                        <a:pt x="2487511" y="3182018"/>
                      </a:lnTo>
                      <a:lnTo>
                        <a:pt x="2487511" y="3535570"/>
                      </a:lnTo>
                      <a:lnTo>
                        <a:pt x="2132153" y="3535570"/>
                      </a:lnTo>
                      <a:lnTo>
                        <a:pt x="2132153" y="3182018"/>
                      </a:lnTo>
                      <a:lnTo>
                        <a:pt x="2132150" y="3182018"/>
                      </a:lnTo>
                      <a:close/>
                      <a:moveTo>
                        <a:pt x="1421433" y="2828461"/>
                      </a:moveTo>
                      <a:lnTo>
                        <a:pt x="1776791" y="2828461"/>
                      </a:lnTo>
                      <a:lnTo>
                        <a:pt x="2132149" y="2828461"/>
                      </a:lnTo>
                      <a:lnTo>
                        <a:pt x="2132149" y="3182018"/>
                      </a:lnTo>
                      <a:lnTo>
                        <a:pt x="1776791" y="3182018"/>
                      </a:lnTo>
                      <a:lnTo>
                        <a:pt x="1421433" y="3182018"/>
                      </a:lnTo>
                      <a:close/>
                      <a:moveTo>
                        <a:pt x="710717" y="2828461"/>
                      </a:moveTo>
                      <a:lnTo>
                        <a:pt x="1066073" y="2828461"/>
                      </a:lnTo>
                      <a:lnTo>
                        <a:pt x="1066075" y="2828461"/>
                      </a:lnTo>
                      <a:lnTo>
                        <a:pt x="1421431" y="2828461"/>
                      </a:lnTo>
                      <a:lnTo>
                        <a:pt x="1421431" y="3182018"/>
                      </a:lnTo>
                      <a:lnTo>
                        <a:pt x="1066075" y="3182018"/>
                      </a:lnTo>
                      <a:lnTo>
                        <a:pt x="1066073" y="3182018"/>
                      </a:lnTo>
                      <a:lnTo>
                        <a:pt x="710717" y="3182018"/>
                      </a:lnTo>
                      <a:close/>
                      <a:moveTo>
                        <a:pt x="2132150" y="2121345"/>
                      </a:moveTo>
                      <a:lnTo>
                        <a:pt x="2487508" y="2121345"/>
                      </a:lnTo>
                      <a:lnTo>
                        <a:pt x="2842866" y="2121345"/>
                      </a:lnTo>
                      <a:lnTo>
                        <a:pt x="3198224" y="2121345"/>
                      </a:lnTo>
                      <a:lnTo>
                        <a:pt x="3553582" y="2121345"/>
                      </a:lnTo>
                      <a:lnTo>
                        <a:pt x="3553582" y="2474902"/>
                      </a:lnTo>
                      <a:lnTo>
                        <a:pt x="3198224" y="2474902"/>
                      </a:lnTo>
                      <a:lnTo>
                        <a:pt x="3198222" y="2474902"/>
                      </a:lnTo>
                      <a:lnTo>
                        <a:pt x="3198222" y="2828459"/>
                      </a:lnTo>
                      <a:lnTo>
                        <a:pt x="2842866" y="2828459"/>
                      </a:lnTo>
                      <a:lnTo>
                        <a:pt x="2842864" y="2828459"/>
                      </a:lnTo>
                      <a:lnTo>
                        <a:pt x="2487508" y="2828459"/>
                      </a:lnTo>
                      <a:lnTo>
                        <a:pt x="2132150" y="2828459"/>
                      </a:lnTo>
                      <a:lnTo>
                        <a:pt x="2132150" y="2474902"/>
                      </a:lnTo>
                      <a:close/>
                      <a:moveTo>
                        <a:pt x="1421431" y="2121345"/>
                      </a:moveTo>
                      <a:lnTo>
                        <a:pt x="1421431" y="2121353"/>
                      </a:lnTo>
                      <a:lnTo>
                        <a:pt x="1421431" y="2121355"/>
                      </a:lnTo>
                      <a:lnTo>
                        <a:pt x="1421433" y="2121355"/>
                      </a:lnTo>
                      <a:lnTo>
                        <a:pt x="1421433" y="2121345"/>
                      </a:lnTo>
                      <a:close/>
                      <a:moveTo>
                        <a:pt x="355358" y="1767788"/>
                      </a:moveTo>
                      <a:lnTo>
                        <a:pt x="355358" y="2121344"/>
                      </a:lnTo>
                      <a:lnTo>
                        <a:pt x="355358" y="2121345"/>
                      </a:lnTo>
                      <a:lnTo>
                        <a:pt x="355358" y="2121349"/>
                      </a:lnTo>
                      <a:lnTo>
                        <a:pt x="355359" y="2121349"/>
                      </a:lnTo>
                      <a:lnTo>
                        <a:pt x="355359" y="2121345"/>
                      </a:lnTo>
                      <a:lnTo>
                        <a:pt x="355359" y="2121344"/>
                      </a:lnTo>
                      <a:lnTo>
                        <a:pt x="355359" y="1767788"/>
                      </a:lnTo>
                      <a:close/>
                      <a:moveTo>
                        <a:pt x="1421431" y="1414230"/>
                      </a:moveTo>
                      <a:lnTo>
                        <a:pt x="1421431" y="1414231"/>
                      </a:lnTo>
                      <a:lnTo>
                        <a:pt x="1421433" y="1414231"/>
                      </a:lnTo>
                      <a:lnTo>
                        <a:pt x="1421433" y="1414230"/>
                      </a:lnTo>
                      <a:close/>
                      <a:moveTo>
                        <a:pt x="355358" y="1414230"/>
                      </a:moveTo>
                      <a:lnTo>
                        <a:pt x="355358" y="1414231"/>
                      </a:lnTo>
                      <a:lnTo>
                        <a:pt x="355359" y="1414231"/>
                      </a:lnTo>
                      <a:lnTo>
                        <a:pt x="355359" y="1414230"/>
                      </a:lnTo>
                      <a:close/>
                      <a:moveTo>
                        <a:pt x="2132150" y="707116"/>
                      </a:moveTo>
                      <a:lnTo>
                        <a:pt x="2487508" y="707116"/>
                      </a:lnTo>
                      <a:lnTo>
                        <a:pt x="2842866" y="707116"/>
                      </a:lnTo>
                      <a:lnTo>
                        <a:pt x="3198224" y="707116"/>
                      </a:lnTo>
                      <a:lnTo>
                        <a:pt x="3198224" y="1060673"/>
                      </a:lnTo>
                      <a:lnTo>
                        <a:pt x="3553582" y="1060673"/>
                      </a:lnTo>
                      <a:lnTo>
                        <a:pt x="3553582" y="1414230"/>
                      </a:lnTo>
                      <a:lnTo>
                        <a:pt x="3553582" y="1767787"/>
                      </a:lnTo>
                      <a:lnTo>
                        <a:pt x="3553583" y="1767787"/>
                      </a:lnTo>
                      <a:lnTo>
                        <a:pt x="3553583" y="2121344"/>
                      </a:lnTo>
                      <a:lnTo>
                        <a:pt x="3198225" y="2121344"/>
                      </a:lnTo>
                      <a:lnTo>
                        <a:pt x="3198225" y="1767787"/>
                      </a:lnTo>
                      <a:lnTo>
                        <a:pt x="3198224" y="1767787"/>
                      </a:lnTo>
                      <a:lnTo>
                        <a:pt x="3198224" y="2121344"/>
                      </a:lnTo>
                      <a:lnTo>
                        <a:pt x="2842866" y="2121344"/>
                      </a:lnTo>
                      <a:lnTo>
                        <a:pt x="2487508" y="2121344"/>
                      </a:lnTo>
                      <a:lnTo>
                        <a:pt x="2132150" y="2121344"/>
                      </a:lnTo>
                      <a:lnTo>
                        <a:pt x="2132150" y="1767787"/>
                      </a:lnTo>
                      <a:lnTo>
                        <a:pt x="2132150" y="1414230"/>
                      </a:lnTo>
                      <a:lnTo>
                        <a:pt x="2132150" y="1060673"/>
                      </a:lnTo>
                      <a:close/>
                      <a:moveTo>
                        <a:pt x="355358" y="707116"/>
                      </a:moveTo>
                      <a:lnTo>
                        <a:pt x="710716" y="707116"/>
                      </a:lnTo>
                      <a:lnTo>
                        <a:pt x="710717" y="707116"/>
                      </a:lnTo>
                      <a:lnTo>
                        <a:pt x="1066073" y="707116"/>
                      </a:lnTo>
                      <a:lnTo>
                        <a:pt x="1421431" y="707116"/>
                      </a:lnTo>
                      <a:lnTo>
                        <a:pt x="1776789" y="707116"/>
                      </a:lnTo>
                      <a:lnTo>
                        <a:pt x="1776791" y="707116"/>
                      </a:lnTo>
                      <a:lnTo>
                        <a:pt x="2132149" y="707116"/>
                      </a:lnTo>
                      <a:lnTo>
                        <a:pt x="2132149" y="1060673"/>
                      </a:lnTo>
                      <a:lnTo>
                        <a:pt x="2132149" y="1414230"/>
                      </a:lnTo>
                      <a:lnTo>
                        <a:pt x="2132149" y="1767787"/>
                      </a:lnTo>
                      <a:lnTo>
                        <a:pt x="2132149" y="2121344"/>
                      </a:lnTo>
                      <a:lnTo>
                        <a:pt x="1776791" y="2121344"/>
                      </a:lnTo>
                      <a:lnTo>
                        <a:pt x="1776791" y="2121345"/>
                      </a:lnTo>
                      <a:lnTo>
                        <a:pt x="2132149" y="2121345"/>
                      </a:lnTo>
                      <a:lnTo>
                        <a:pt x="2132149" y="2474902"/>
                      </a:lnTo>
                      <a:lnTo>
                        <a:pt x="2132149" y="2828459"/>
                      </a:lnTo>
                      <a:lnTo>
                        <a:pt x="1776791" y="2828459"/>
                      </a:lnTo>
                      <a:lnTo>
                        <a:pt x="1421433" y="2828459"/>
                      </a:lnTo>
                      <a:lnTo>
                        <a:pt x="1421433" y="2474912"/>
                      </a:lnTo>
                      <a:lnTo>
                        <a:pt x="1421431" y="2474912"/>
                      </a:lnTo>
                      <a:lnTo>
                        <a:pt x="1421431" y="2828459"/>
                      </a:lnTo>
                      <a:lnTo>
                        <a:pt x="1066075" y="2828459"/>
                      </a:lnTo>
                      <a:lnTo>
                        <a:pt x="1066073" y="2828459"/>
                      </a:lnTo>
                      <a:lnTo>
                        <a:pt x="710717" y="2828459"/>
                      </a:lnTo>
                      <a:lnTo>
                        <a:pt x="355359" y="2828459"/>
                      </a:lnTo>
                      <a:lnTo>
                        <a:pt x="355359" y="2474907"/>
                      </a:lnTo>
                      <a:lnTo>
                        <a:pt x="355358" y="2474907"/>
                      </a:lnTo>
                      <a:lnTo>
                        <a:pt x="355358" y="2474906"/>
                      </a:lnTo>
                      <a:lnTo>
                        <a:pt x="2" y="2474906"/>
                      </a:lnTo>
                      <a:lnTo>
                        <a:pt x="2" y="2474902"/>
                      </a:lnTo>
                      <a:lnTo>
                        <a:pt x="0" y="2474902"/>
                      </a:lnTo>
                      <a:lnTo>
                        <a:pt x="0" y="2121345"/>
                      </a:lnTo>
                      <a:lnTo>
                        <a:pt x="0" y="2121344"/>
                      </a:lnTo>
                      <a:lnTo>
                        <a:pt x="0" y="1767788"/>
                      </a:lnTo>
                      <a:lnTo>
                        <a:pt x="0" y="1767787"/>
                      </a:lnTo>
                      <a:lnTo>
                        <a:pt x="0" y="1414231"/>
                      </a:lnTo>
                      <a:lnTo>
                        <a:pt x="0" y="1414230"/>
                      </a:lnTo>
                      <a:lnTo>
                        <a:pt x="0" y="1414230"/>
                      </a:lnTo>
                      <a:lnTo>
                        <a:pt x="0" y="1060673"/>
                      </a:lnTo>
                      <a:lnTo>
                        <a:pt x="355358" y="1060673"/>
                      </a:lnTo>
                      <a:close/>
                      <a:moveTo>
                        <a:pt x="2132150" y="0"/>
                      </a:moveTo>
                      <a:lnTo>
                        <a:pt x="2487508" y="0"/>
                      </a:lnTo>
                      <a:lnTo>
                        <a:pt x="2487508" y="353557"/>
                      </a:lnTo>
                      <a:lnTo>
                        <a:pt x="2842866" y="353557"/>
                      </a:lnTo>
                      <a:lnTo>
                        <a:pt x="2842866" y="707114"/>
                      </a:lnTo>
                      <a:lnTo>
                        <a:pt x="2487508" y="707114"/>
                      </a:lnTo>
                      <a:lnTo>
                        <a:pt x="2132150" y="707114"/>
                      </a:lnTo>
                      <a:lnTo>
                        <a:pt x="2132150" y="353557"/>
                      </a:lnTo>
                      <a:close/>
                      <a:moveTo>
                        <a:pt x="1066073" y="0"/>
                      </a:moveTo>
                      <a:lnTo>
                        <a:pt x="1421431" y="0"/>
                      </a:lnTo>
                      <a:lnTo>
                        <a:pt x="1421431" y="353557"/>
                      </a:lnTo>
                      <a:lnTo>
                        <a:pt x="1421433" y="353557"/>
                      </a:lnTo>
                      <a:lnTo>
                        <a:pt x="1421433" y="0"/>
                      </a:lnTo>
                      <a:lnTo>
                        <a:pt x="1776791" y="0"/>
                      </a:lnTo>
                      <a:lnTo>
                        <a:pt x="2132149" y="0"/>
                      </a:lnTo>
                      <a:lnTo>
                        <a:pt x="2132149" y="353557"/>
                      </a:lnTo>
                      <a:lnTo>
                        <a:pt x="2132149" y="707114"/>
                      </a:lnTo>
                      <a:lnTo>
                        <a:pt x="1776791" y="707114"/>
                      </a:lnTo>
                      <a:lnTo>
                        <a:pt x="1776789" y="707114"/>
                      </a:lnTo>
                      <a:lnTo>
                        <a:pt x="1421433" y="707114"/>
                      </a:lnTo>
                      <a:lnTo>
                        <a:pt x="1421431" y="707114"/>
                      </a:lnTo>
                      <a:lnTo>
                        <a:pt x="1066075" y="707114"/>
                      </a:lnTo>
                      <a:lnTo>
                        <a:pt x="1066073" y="707114"/>
                      </a:lnTo>
                      <a:lnTo>
                        <a:pt x="710717" y="707114"/>
                      </a:lnTo>
                      <a:lnTo>
                        <a:pt x="710717" y="353557"/>
                      </a:lnTo>
                      <a:lnTo>
                        <a:pt x="1066073" y="3535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507" name="任意多边形: 形状 506"/>
          <p:cNvSpPr/>
          <p:nvPr/>
        </p:nvSpPr>
        <p:spPr>
          <a:xfrm flipH="1">
            <a:off x="7272633" y="2470354"/>
            <a:ext cx="469643" cy="451561"/>
          </a:xfrm>
          <a:custGeom>
            <a:avLst/>
            <a:gdLst>
              <a:gd name="connsiteX0" fmla="*/ 213183 w 703269"/>
              <a:gd name="connsiteY0" fmla="*/ 0 h 676192"/>
              <a:gd name="connsiteX1" fmla="*/ 223606 w 703269"/>
              <a:gd name="connsiteY1" fmla="*/ 0 h 676192"/>
              <a:gd name="connsiteX2" fmla="*/ 479662 w 703269"/>
              <a:gd name="connsiteY2" fmla="*/ 0 h 676192"/>
              <a:gd name="connsiteX3" fmla="*/ 490086 w 703269"/>
              <a:gd name="connsiteY3" fmla="*/ 0 h 676192"/>
              <a:gd name="connsiteX4" fmla="*/ 490086 w 703269"/>
              <a:gd name="connsiteY4" fmla="*/ 56627 h 676192"/>
              <a:gd name="connsiteX5" fmla="*/ 596677 w 703269"/>
              <a:gd name="connsiteY5" fmla="*/ 56627 h 676192"/>
              <a:gd name="connsiteX6" fmla="*/ 596677 w 703269"/>
              <a:gd name="connsiteY6" fmla="*/ 103261 h 676192"/>
              <a:gd name="connsiteX7" fmla="*/ 646642 w 703269"/>
              <a:gd name="connsiteY7" fmla="*/ 103261 h 676192"/>
              <a:gd name="connsiteX8" fmla="*/ 646642 w 703269"/>
              <a:gd name="connsiteY8" fmla="*/ 209853 h 676192"/>
              <a:gd name="connsiteX9" fmla="*/ 703269 w 703269"/>
              <a:gd name="connsiteY9" fmla="*/ 209853 h 676192"/>
              <a:gd name="connsiteX10" fmla="*/ 703269 w 703269"/>
              <a:gd name="connsiteY10" fmla="*/ 463008 h 676192"/>
              <a:gd name="connsiteX11" fmla="*/ 646642 w 703269"/>
              <a:gd name="connsiteY11" fmla="*/ 463008 h 676192"/>
              <a:gd name="connsiteX12" fmla="*/ 646642 w 703269"/>
              <a:gd name="connsiteY12" fmla="*/ 569600 h 676192"/>
              <a:gd name="connsiteX13" fmla="*/ 639550 w 703269"/>
              <a:gd name="connsiteY13" fmla="*/ 569600 h 676192"/>
              <a:gd name="connsiteX14" fmla="*/ 639550 w 703269"/>
              <a:gd name="connsiteY14" fmla="*/ 572931 h 676192"/>
              <a:gd name="connsiteX15" fmla="*/ 600008 w 703269"/>
              <a:gd name="connsiteY15" fmla="*/ 572931 h 676192"/>
              <a:gd name="connsiteX16" fmla="*/ 600008 w 703269"/>
              <a:gd name="connsiteY16" fmla="*/ 622896 h 676192"/>
              <a:gd name="connsiteX17" fmla="*/ 579592 w 703269"/>
              <a:gd name="connsiteY17" fmla="*/ 622896 h 676192"/>
              <a:gd name="connsiteX18" fmla="*/ 579592 w 703269"/>
              <a:gd name="connsiteY18" fmla="*/ 626227 h 676192"/>
              <a:gd name="connsiteX19" fmla="*/ 496748 w 703269"/>
              <a:gd name="connsiteY19" fmla="*/ 626227 h 676192"/>
              <a:gd name="connsiteX20" fmla="*/ 496748 w 703269"/>
              <a:gd name="connsiteY20" fmla="*/ 676192 h 676192"/>
              <a:gd name="connsiteX21" fmla="*/ 473001 w 703269"/>
              <a:gd name="connsiteY21" fmla="*/ 676192 h 676192"/>
              <a:gd name="connsiteX22" fmla="*/ 230268 w 703269"/>
              <a:gd name="connsiteY22" fmla="*/ 676192 h 676192"/>
              <a:gd name="connsiteX23" fmla="*/ 206521 w 703269"/>
              <a:gd name="connsiteY23" fmla="*/ 676192 h 676192"/>
              <a:gd name="connsiteX24" fmla="*/ 206521 w 703269"/>
              <a:gd name="connsiteY24" fmla="*/ 626227 h 676192"/>
              <a:gd name="connsiteX25" fmla="*/ 123677 w 703269"/>
              <a:gd name="connsiteY25" fmla="*/ 626227 h 676192"/>
              <a:gd name="connsiteX26" fmla="*/ 123677 w 703269"/>
              <a:gd name="connsiteY26" fmla="*/ 622896 h 676192"/>
              <a:gd name="connsiteX27" fmla="*/ 103261 w 703269"/>
              <a:gd name="connsiteY27" fmla="*/ 622896 h 676192"/>
              <a:gd name="connsiteX28" fmla="*/ 103261 w 703269"/>
              <a:gd name="connsiteY28" fmla="*/ 572931 h 676192"/>
              <a:gd name="connsiteX29" fmla="*/ 63719 w 703269"/>
              <a:gd name="connsiteY29" fmla="*/ 572931 h 676192"/>
              <a:gd name="connsiteX30" fmla="*/ 63719 w 703269"/>
              <a:gd name="connsiteY30" fmla="*/ 569600 h 676192"/>
              <a:gd name="connsiteX31" fmla="*/ 56627 w 703269"/>
              <a:gd name="connsiteY31" fmla="*/ 569600 h 676192"/>
              <a:gd name="connsiteX32" fmla="*/ 56627 w 703269"/>
              <a:gd name="connsiteY32" fmla="*/ 463008 h 676192"/>
              <a:gd name="connsiteX33" fmla="*/ 0 w 703269"/>
              <a:gd name="connsiteY33" fmla="*/ 463008 h 676192"/>
              <a:gd name="connsiteX34" fmla="*/ 0 w 703269"/>
              <a:gd name="connsiteY34" fmla="*/ 209853 h 676192"/>
              <a:gd name="connsiteX35" fmla="*/ 56627 w 703269"/>
              <a:gd name="connsiteY35" fmla="*/ 209853 h 676192"/>
              <a:gd name="connsiteX36" fmla="*/ 56627 w 703269"/>
              <a:gd name="connsiteY36" fmla="*/ 103261 h 676192"/>
              <a:gd name="connsiteX37" fmla="*/ 106592 w 703269"/>
              <a:gd name="connsiteY37" fmla="*/ 103261 h 676192"/>
              <a:gd name="connsiteX38" fmla="*/ 106592 w 703269"/>
              <a:gd name="connsiteY38" fmla="*/ 56627 h 676192"/>
              <a:gd name="connsiteX39" fmla="*/ 213183 w 703269"/>
              <a:gd name="connsiteY39" fmla="*/ 56627 h 67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03269" h="676192">
                <a:moveTo>
                  <a:pt x="213183" y="0"/>
                </a:moveTo>
                <a:lnTo>
                  <a:pt x="223606" y="0"/>
                </a:lnTo>
                <a:lnTo>
                  <a:pt x="479662" y="0"/>
                </a:lnTo>
                <a:lnTo>
                  <a:pt x="490086" y="0"/>
                </a:lnTo>
                <a:lnTo>
                  <a:pt x="490086" y="56627"/>
                </a:lnTo>
                <a:lnTo>
                  <a:pt x="596677" y="56627"/>
                </a:lnTo>
                <a:lnTo>
                  <a:pt x="596677" y="103261"/>
                </a:lnTo>
                <a:lnTo>
                  <a:pt x="646642" y="103261"/>
                </a:lnTo>
                <a:lnTo>
                  <a:pt x="646642" y="209853"/>
                </a:lnTo>
                <a:lnTo>
                  <a:pt x="703269" y="209853"/>
                </a:lnTo>
                <a:lnTo>
                  <a:pt x="703269" y="463008"/>
                </a:lnTo>
                <a:lnTo>
                  <a:pt x="646642" y="463008"/>
                </a:lnTo>
                <a:lnTo>
                  <a:pt x="646642" y="569600"/>
                </a:lnTo>
                <a:lnTo>
                  <a:pt x="639550" y="569600"/>
                </a:lnTo>
                <a:lnTo>
                  <a:pt x="639550" y="572931"/>
                </a:lnTo>
                <a:lnTo>
                  <a:pt x="600008" y="572931"/>
                </a:lnTo>
                <a:lnTo>
                  <a:pt x="600008" y="622896"/>
                </a:lnTo>
                <a:lnTo>
                  <a:pt x="579592" y="622896"/>
                </a:lnTo>
                <a:lnTo>
                  <a:pt x="579592" y="626227"/>
                </a:lnTo>
                <a:lnTo>
                  <a:pt x="496748" y="626227"/>
                </a:lnTo>
                <a:lnTo>
                  <a:pt x="496748" y="676192"/>
                </a:lnTo>
                <a:lnTo>
                  <a:pt x="473001" y="676192"/>
                </a:lnTo>
                <a:lnTo>
                  <a:pt x="230268" y="676192"/>
                </a:lnTo>
                <a:lnTo>
                  <a:pt x="206521" y="676192"/>
                </a:lnTo>
                <a:lnTo>
                  <a:pt x="206521" y="626227"/>
                </a:lnTo>
                <a:lnTo>
                  <a:pt x="123677" y="626227"/>
                </a:lnTo>
                <a:lnTo>
                  <a:pt x="123677" y="622896"/>
                </a:lnTo>
                <a:lnTo>
                  <a:pt x="103261" y="622896"/>
                </a:lnTo>
                <a:lnTo>
                  <a:pt x="103261" y="572931"/>
                </a:lnTo>
                <a:lnTo>
                  <a:pt x="63719" y="572931"/>
                </a:lnTo>
                <a:lnTo>
                  <a:pt x="63719" y="569600"/>
                </a:lnTo>
                <a:lnTo>
                  <a:pt x="56627" y="569600"/>
                </a:lnTo>
                <a:lnTo>
                  <a:pt x="56627" y="463008"/>
                </a:lnTo>
                <a:lnTo>
                  <a:pt x="0" y="463008"/>
                </a:lnTo>
                <a:lnTo>
                  <a:pt x="0" y="209853"/>
                </a:lnTo>
                <a:lnTo>
                  <a:pt x="56627" y="209853"/>
                </a:lnTo>
                <a:lnTo>
                  <a:pt x="56627" y="103261"/>
                </a:lnTo>
                <a:lnTo>
                  <a:pt x="106592" y="103261"/>
                </a:lnTo>
                <a:lnTo>
                  <a:pt x="106592" y="56627"/>
                </a:lnTo>
                <a:lnTo>
                  <a:pt x="213183" y="56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8" name="任意多边形: 形状 507"/>
          <p:cNvSpPr/>
          <p:nvPr/>
        </p:nvSpPr>
        <p:spPr>
          <a:xfrm flipH="1">
            <a:off x="7272633" y="2470353"/>
            <a:ext cx="424937" cy="449283"/>
          </a:xfrm>
          <a:custGeom>
            <a:avLst/>
            <a:gdLst>
              <a:gd name="connsiteX0" fmla="*/ 457200 w 1828800"/>
              <a:gd name="connsiteY0" fmla="*/ 0 h 1933575"/>
              <a:gd name="connsiteX1" fmla="*/ 1219200 w 1828800"/>
              <a:gd name="connsiteY1" fmla="*/ 0 h 1933575"/>
              <a:gd name="connsiteX2" fmla="*/ 1219200 w 1828800"/>
              <a:gd name="connsiteY2" fmla="*/ 161925 h 1933575"/>
              <a:gd name="connsiteX3" fmla="*/ 1524000 w 1828800"/>
              <a:gd name="connsiteY3" fmla="*/ 161925 h 1933575"/>
              <a:gd name="connsiteX4" fmla="*/ 1524000 w 1828800"/>
              <a:gd name="connsiteY4" fmla="*/ 295275 h 1933575"/>
              <a:gd name="connsiteX5" fmla="*/ 1666875 w 1828800"/>
              <a:gd name="connsiteY5" fmla="*/ 295275 h 1933575"/>
              <a:gd name="connsiteX6" fmla="*/ 1666875 w 1828800"/>
              <a:gd name="connsiteY6" fmla="*/ 600075 h 1933575"/>
              <a:gd name="connsiteX7" fmla="*/ 1828800 w 1828800"/>
              <a:gd name="connsiteY7" fmla="*/ 600075 h 1933575"/>
              <a:gd name="connsiteX8" fmla="*/ 1828800 w 1828800"/>
              <a:gd name="connsiteY8" fmla="*/ 1323975 h 1933575"/>
              <a:gd name="connsiteX9" fmla="*/ 1666875 w 1828800"/>
              <a:gd name="connsiteY9" fmla="*/ 1323975 h 1933575"/>
              <a:gd name="connsiteX10" fmla="*/ 1666875 w 1828800"/>
              <a:gd name="connsiteY10" fmla="*/ 1628775 h 1933575"/>
              <a:gd name="connsiteX11" fmla="*/ 1533525 w 1828800"/>
              <a:gd name="connsiteY11" fmla="*/ 1628775 h 1933575"/>
              <a:gd name="connsiteX12" fmla="*/ 1533525 w 1828800"/>
              <a:gd name="connsiteY12" fmla="*/ 1781175 h 1933575"/>
              <a:gd name="connsiteX13" fmla="*/ 1238250 w 1828800"/>
              <a:gd name="connsiteY13" fmla="*/ 1781175 h 1933575"/>
              <a:gd name="connsiteX14" fmla="*/ 1238250 w 1828800"/>
              <a:gd name="connsiteY14" fmla="*/ 1933575 h 1933575"/>
              <a:gd name="connsiteX15" fmla="*/ 476250 w 1828800"/>
              <a:gd name="connsiteY15" fmla="*/ 1933575 h 1933575"/>
              <a:gd name="connsiteX16" fmla="*/ 476250 w 1828800"/>
              <a:gd name="connsiteY16" fmla="*/ 1790700 h 1933575"/>
              <a:gd name="connsiteX17" fmla="*/ 171450 w 1828800"/>
              <a:gd name="connsiteY17" fmla="*/ 1790700 h 1933575"/>
              <a:gd name="connsiteX18" fmla="*/ 171450 w 1828800"/>
              <a:gd name="connsiteY18" fmla="*/ 1638300 h 1933575"/>
              <a:gd name="connsiteX19" fmla="*/ 0 w 1828800"/>
              <a:gd name="connsiteY19" fmla="*/ 1638300 h 1933575"/>
              <a:gd name="connsiteX20" fmla="*/ 0 w 1828800"/>
              <a:gd name="connsiteY20" fmla="*/ 1333500 h 1933575"/>
              <a:gd name="connsiteX21" fmla="*/ 333375 w 1828800"/>
              <a:gd name="connsiteY21" fmla="*/ 1333500 h 1933575"/>
              <a:gd name="connsiteX22" fmla="*/ 333375 w 1828800"/>
              <a:gd name="connsiteY22" fmla="*/ 1190625 h 1933575"/>
              <a:gd name="connsiteX23" fmla="*/ 762000 w 1828800"/>
              <a:gd name="connsiteY23" fmla="*/ 1190625 h 1933575"/>
              <a:gd name="connsiteX24" fmla="*/ 762000 w 1828800"/>
              <a:gd name="connsiteY24" fmla="*/ 1047750 h 1933575"/>
              <a:gd name="connsiteX25" fmla="*/ 1209675 w 1828800"/>
              <a:gd name="connsiteY25" fmla="*/ 1047750 h 1933575"/>
              <a:gd name="connsiteX26" fmla="*/ 1209675 w 1828800"/>
              <a:gd name="connsiteY26" fmla="*/ 914400 h 1933575"/>
              <a:gd name="connsiteX27" fmla="*/ 771525 w 1828800"/>
              <a:gd name="connsiteY27" fmla="*/ 914400 h 1933575"/>
              <a:gd name="connsiteX28" fmla="*/ 771525 w 1828800"/>
              <a:gd name="connsiteY28" fmla="*/ 762000 h 1933575"/>
              <a:gd name="connsiteX29" fmla="*/ 314325 w 1828800"/>
              <a:gd name="connsiteY29" fmla="*/ 762000 h 1933575"/>
              <a:gd name="connsiteX30" fmla="*/ 314325 w 1828800"/>
              <a:gd name="connsiteY30" fmla="*/ 619125 h 1933575"/>
              <a:gd name="connsiteX31" fmla="*/ 19050 w 1828800"/>
              <a:gd name="connsiteY31" fmla="*/ 619125 h 1933575"/>
              <a:gd name="connsiteX32" fmla="*/ 19050 w 1828800"/>
              <a:gd name="connsiteY32" fmla="*/ 304800 h 1933575"/>
              <a:gd name="connsiteX33" fmla="*/ 171450 w 1828800"/>
              <a:gd name="connsiteY33" fmla="*/ 304800 h 1933575"/>
              <a:gd name="connsiteX34" fmla="*/ 171450 w 1828800"/>
              <a:gd name="connsiteY34" fmla="*/ 171450 h 1933575"/>
              <a:gd name="connsiteX35" fmla="*/ 466725 w 1828800"/>
              <a:gd name="connsiteY35" fmla="*/ 171450 h 1933575"/>
              <a:gd name="connsiteX36" fmla="*/ 457200 w 1828800"/>
              <a:gd name="connsiteY36" fmla="*/ 0 h 1933575"/>
              <a:gd name="connsiteX0-1" fmla="*/ 457200 w 1828800"/>
              <a:gd name="connsiteY0-2" fmla="*/ 0 h 1933575"/>
              <a:gd name="connsiteX1-3" fmla="*/ 1219200 w 1828800"/>
              <a:gd name="connsiteY1-4" fmla="*/ 0 h 1933575"/>
              <a:gd name="connsiteX2-5" fmla="*/ 1219200 w 1828800"/>
              <a:gd name="connsiteY2-6" fmla="*/ 161925 h 1933575"/>
              <a:gd name="connsiteX3-7" fmla="*/ 1524000 w 1828800"/>
              <a:gd name="connsiteY3-8" fmla="*/ 161925 h 1933575"/>
              <a:gd name="connsiteX4-9" fmla="*/ 1524000 w 1828800"/>
              <a:gd name="connsiteY4-10" fmla="*/ 295275 h 1933575"/>
              <a:gd name="connsiteX5-11" fmla="*/ 1666875 w 1828800"/>
              <a:gd name="connsiteY5-12" fmla="*/ 295275 h 1933575"/>
              <a:gd name="connsiteX6-13" fmla="*/ 1666875 w 1828800"/>
              <a:gd name="connsiteY6-14" fmla="*/ 600075 h 1933575"/>
              <a:gd name="connsiteX7-15" fmla="*/ 1828800 w 1828800"/>
              <a:gd name="connsiteY7-16" fmla="*/ 600075 h 1933575"/>
              <a:gd name="connsiteX8-17" fmla="*/ 1828800 w 1828800"/>
              <a:gd name="connsiteY8-18" fmla="*/ 1323975 h 1933575"/>
              <a:gd name="connsiteX9-19" fmla="*/ 1666875 w 1828800"/>
              <a:gd name="connsiteY9-20" fmla="*/ 1323975 h 1933575"/>
              <a:gd name="connsiteX10-21" fmla="*/ 1666875 w 1828800"/>
              <a:gd name="connsiteY10-22" fmla="*/ 1628775 h 1933575"/>
              <a:gd name="connsiteX11-23" fmla="*/ 1533525 w 1828800"/>
              <a:gd name="connsiteY11-24" fmla="*/ 1628775 h 1933575"/>
              <a:gd name="connsiteX12-25" fmla="*/ 1533525 w 1828800"/>
              <a:gd name="connsiteY12-26" fmla="*/ 1781175 h 1933575"/>
              <a:gd name="connsiteX13-27" fmla="*/ 1238250 w 1828800"/>
              <a:gd name="connsiteY13-28" fmla="*/ 1781175 h 1933575"/>
              <a:gd name="connsiteX14-29" fmla="*/ 1238250 w 1828800"/>
              <a:gd name="connsiteY14-30" fmla="*/ 1933575 h 1933575"/>
              <a:gd name="connsiteX15-31" fmla="*/ 476250 w 1828800"/>
              <a:gd name="connsiteY15-32" fmla="*/ 1933575 h 1933575"/>
              <a:gd name="connsiteX16-33" fmla="*/ 476250 w 1828800"/>
              <a:gd name="connsiteY16-34" fmla="*/ 1790700 h 1933575"/>
              <a:gd name="connsiteX17-35" fmla="*/ 171450 w 1828800"/>
              <a:gd name="connsiteY17-36" fmla="*/ 1790700 h 1933575"/>
              <a:gd name="connsiteX18-37" fmla="*/ 171450 w 1828800"/>
              <a:gd name="connsiteY18-38" fmla="*/ 1638300 h 1933575"/>
              <a:gd name="connsiteX19-39" fmla="*/ 0 w 1828800"/>
              <a:gd name="connsiteY19-40" fmla="*/ 1638300 h 1933575"/>
              <a:gd name="connsiteX20-41" fmla="*/ 0 w 1828800"/>
              <a:gd name="connsiteY20-42" fmla="*/ 1333500 h 1933575"/>
              <a:gd name="connsiteX21-43" fmla="*/ 333375 w 1828800"/>
              <a:gd name="connsiteY21-44" fmla="*/ 1333500 h 1933575"/>
              <a:gd name="connsiteX22-45" fmla="*/ 333375 w 1828800"/>
              <a:gd name="connsiteY22-46" fmla="*/ 1190625 h 1933575"/>
              <a:gd name="connsiteX23-47" fmla="*/ 762000 w 1828800"/>
              <a:gd name="connsiteY23-48" fmla="*/ 1190625 h 1933575"/>
              <a:gd name="connsiteX24-49" fmla="*/ 762000 w 1828800"/>
              <a:gd name="connsiteY24-50" fmla="*/ 1047750 h 1933575"/>
              <a:gd name="connsiteX25-51" fmla="*/ 1209675 w 1828800"/>
              <a:gd name="connsiteY25-52" fmla="*/ 1047750 h 1933575"/>
              <a:gd name="connsiteX26-53" fmla="*/ 1209675 w 1828800"/>
              <a:gd name="connsiteY26-54" fmla="*/ 914400 h 1933575"/>
              <a:gd name="connsiteX27-55" fmla="*/ 771525 w 1828800"/>
              <a:gd name="connsiteY27-56" fmla="*/ 914400 h 1933575"/>
              <a:gd name="connsiteX28-57" fmla="*/ 771525 w 1828800"/>
              <a:gd name="connsiteY28-58" fmla="*/ 762000 h 1933575"/>
              <a:gd name="connsiteX29-59" fmla="*/ 314325 w 1828800"/>
              <a:gd name="connsiteY29-60" fmla="*/ 762000 h 1933575"/>
              <a:gd name="connsiteX30-61" fmla="*/ 314325 w 1828800"/>
              <a:gd name="connsiteY30-62" fmla="*/ 619125 h 1933575"/>
              <a:gd name="connsiteX31-63" fmla="*/ 19050 w 1828800"/>
              <a:gd name="connsiteY31-64" fmla="*/ 619125 h 1933575"/>
              <a:gd name="connsiteX32-65" fmla="*/ 19050 w 1828800"/>
              <a:gd name="connsiteY32-66" fmla="*/ 304800 h 1933575"/>
              <a:gd name="connsiteX33-67" fmla="*/ 171450 w 1828800"/>
              <a:gd name="connsiteY33-68" fmla="*/ 304800 h 1933575"/>
              <a:gd name="connsiteX34-69" fmla="*/ 171450 w 1828800"/>
              <a:gd name="connsiteY34-70" fmla="*/ 171450 h 1933575"/>
              <a:gd name="connsiteX35-71" fmla="*/ 464344 w 1828800"/>
              <a:gd name="connsiteY35-72" fmla="*/ 171450 h 1933575"/>
              <a:gd name="connsiteX36-73" fmla="*/ 457200 w 1828800"/>
              <a:gd name="connsiteY36-74" fmla="*/ 0 h 1933575"/>
              <a:gd name="connsiteX0-75" fmla="*/ 457200 w 1828800"/>
              <a:gd name="connsiteY0-76" fmla="*/ 0 h 1933575"/>
              <a:gd name="connsiteX1-77" fmla="*/ 1219200 w 1828800"/>
              <a:gd name="connsiteY1-78" fmla="*/ 0 h 1933575"/>
              <a:gd name="connsiteX2-79" fmla="*/ 1219200 w 1828800"/>
              <a:gd name="connsiteY2-80" fmla="*/ 161925 h 1933575"/>
              <a:gd name="connsiteX3-81" fmla="*/ 1524000 w 1828800"/>
              <a:gd name="connsiteY3-82" fmla="*/ 161925 h 1933575"/>
              <a:gd name="connsiteX4-83" fmla="*/ 1524000 w 1828800"/>
              <a:gd name="connsiteY4-84" fmla="*/ 295275 h 1933575"/>
              <a:gd name="connsiteX5-85" fmla="*/ 1666875 w 1828800"/>
              <a:gd name="connsiteY5-86" fmla="*/ 295275 h 1933575"/>
              <a:gd name="connsiteX6-87" fmla="*/ 1666875 w 1828800"/>
              <a:gd name="connsiteY6-88" fmla="*/ 600075 h 1933575"/>
              <a:gd name="connsiteX7-89" fmla="*/ 1828800 w 1828800"/>
              <a:gd name="connsiteY7-90" fmla="*/ 600075 h 1933575"/>
              <a:gd name="connsiteX8-91" fmla="*/ 1828800 w 1828800"/>
              <a:gd name="connsiteY8-92" fmla="*/ 1323975 h 1933575"/>
              <a:gd name="connsiteX9-93" fmla="*/ 1666875 w 1828800"/>
              <a:gd name="connsiteY9-94" fmla="*/ 1323975 h 1933575"/>
              <a:gd name="connsiteX10-95" fmla="*/ 1666875 w 1828800"/>
              <a:gd name="connsiteY10-96" fmla="*/ 1628775 h 1933575"/>
              <a:gd name="connsiteX11-97" fmla="*/ 1533525 w 1828800"/>
              <a:gd name="connsiteY11-98" fmla="*/ 1628775 h 1933575"/>
              <a:gd name="connsiteX12-99" fmla="*/ 1533525 w 1828800"/>
              <a:gd name="connsiteY12-100" fmla="*/ 1781175 h 1933575"/>
              <a:gd name="connsiteX13-101" fmla="*/ 1238250 w 1828800"/>
              <a:gd name="connsiteY13-102" fmla="*/ 1781175 h 1933575"/>
              <a:gd name="connsiteX14-103" fmla="*/ 1238250 w 1828800"/>
              <a:gd name="connsiteY14-104" fmla="*/ 1933575 h 1933575"/>
              <a:gd name="connsiteX15-105" fmla="*/ 476250 w 1828800"/>
              <a:gd name="connsiteY15-106" fmla="*/ 1933575 h 1933575"/>
              <a:gd name="connsiteX16-107" fmla="*/ 476250 w 1828800"/>
              <a:gd name="connsiteY16-108" fmla="*/ 1790700 h 1933575"/>
              <a:gd name="connsiteX17-109" fmla="*/ 171450 w 1828800"/>
              <a:gd name="connsiteY17-110" fmla="*/ 1790700 h 1933575"/>
              <a:gd name="connsiteX18-111" fmla="*/ 171450 w 1828800"/>
              <a:gd name="connsiteY18-112" fmla="*/ 1638300 h 1933575"/>
              <a:gd name="connsiteX19-113" fmla="*/ 0 w 1828800"/>
              <a:gd name="connsiteY19-114" fmla="*/ 1638300 h 1933575"/>
              <a:gd name="connsiteX20-115" fmla="*/ 0 w 1828800"/>
              <a:gd name="connsiteY20-116" fmla="*/ 1333500 h 1933575"/>
              <a:gd name="connsiteX21-117" fmla="*/ 333375 w 1828800"/>
              <a:gd name="connsiteY21-118" fmla="*/ 1333500 h 1933575"/>
              <a:gd name="connsiteX22-119" fmla="*/ 333375 w 1828800"/>
              <a:gd name="connsiteY22-120" fmla="*/ 1190625 h 1933575"/>
              <a:gd name="connsiteX23-121" fmla="*/ 762000 w 1828800"/>
              <a:gd name="connsiteY23-122" fmla="*/ 1190625 h 1933575"/>
              <a:gd name="connsiteX24-123" fmla="*/ 762000 w 1828800"/>
              <a:gd name="connsiteY24-124" fmla="*/ 1047750 h 1933575"/>
              <a:gd name="connsiteX25-125" fmla="*/ 1209675 w 1828800"/>
              <a:gd name="connsiteY25-126" fmla="*/ 1047750 h 1933575"/>
              <a:gd name="connsiteX26-127" fmla="*/ 1209675 w 1828800"/>
              <a:gd name="connsiteY26-128" fmla="*/ 914400 h 1933575"/>
              <a:gd name="connsiteX27-129" fmla="*/ 771525 w 1828800"/>
              <a:gd name="connsiteY27-130" fmla="*/ 914400 h 1933575"/>
              <a:gd name="connsiteX28-131" fmla="*/ 771525 w 1828800"/>
              <a:gd name="connsiteY28-132" fmla="*/ 762000 h 1933575"/>
              <a:gd name="connsiteX29-133" fmla="*/ 314325 w 1828800"/>
              <a:gd name="connsiteY29-134" fmla="*/ 762000 h 1933575"/>
              <a:gd name="connsiteX30-135" fmla="*/ 314325 w 1828800"/>
              <a:gd name="connsiteY30-136" fmla="*/ 619125 h 1933575"/>
              <a:gd name="connsiteX31-137" fmla="*/ 19050 w 1828800"/>
              <a:gd name="connsiteY31-138" fmla="*/ 619125 h 1933575"/>
              <a:gd name="connsiteX32-139" fmla="*/ 19050 w 1828800"/>
              <a:gd name="connsiteY32-140" fmla="*/ 304800 h 1933575"/>
              <a:gd name="connsiteX33-141" fmla="*/ 171450 w 1828800"/>
              <a:gd name="connsiteY33-142" fmla="*/ 304800 h 1933575"/>
              <a:gd name="connsiteX34-143" fmla="*/ 171450 w 1828800"/>
              <a:gd name="connsiteY34-144" fmla="*/ 171450 h 1933575"/>
              <a:gd name="connsiteX35-145" fmla="*/ 459581 w 1828800"/>
              <a:gd name="connsiteY35-146" fmla="*/ 171450 h 1933575"/>
              <a:gd name="connsiteX36-147" fmla="*/ 457200 w 1828800"/>
              <a:gd name="connsiteY36-148" fmla="*/ 0 h 1933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828800" h="1933575">
                <a:moveTo>
                  <a:pt x="457200" y="0"/>
                </a:moveTo>
                <a:lnTo>
                  <a:pt x="1219200" y="0"/>
                </a:lnTo>
                <a:lnTo>
                  <a:pt x="1219200" y="161925"/>
                </a:lnTo>
                <a:lnTo>
                  <a:pt x="1524000" y="161925"/>
                </a:lnTo>
                <a:lnTo>
                  <a:pt x="1524000" y="295275"/>
                </a:lnTo>
                <a:lnTo>
                  <a:pt x="1666875" y="295275"/>
                </a:lnTo>
                <a:lnTo>
                  <a:pt x="1666875" y="600075"/>
                </a:lnTo>
                <a:lnTo>
                  <a:pt x="1828800" y="600075"/>
                </a:lnTo>
                <a:lnTo>
                  <a:pt x="1828800" y="1323975"/>
                </a:lnTo>
                <a:lnTo>
                  <a:pt x="1666875" y="1323975"/>
                </a:lnTo>
                <a:lnTo>
                  <a:pt x="1666875" y="1628775"/>
                </a:lnTo>
                <a:lnTo>
                  <a:pt x="1533525" y="1628775"/>
                </a:lnTo>
                <a:lnTo>
                  <a:pt x="1533525" y="1781175"/>
                </a:lnTo>
                <a:lnTo>
                  <a:pt x="1238250" y="1781175"/>
                </a:lnTo>
                <a:lnTo>
                  <a:pt x="1238250" y="1933575"/>
                </a:lnTo>
                <a:lnTo>
                  <a:pt x="476250" y="1933575"/>
                </a:lnTo>
                <a:lnTo>
                  <a:pt x="476250" y="1790700"/>
                </a:lnTo>
                <a:lnTo>
                  <a:pt x="171450" y="1790700"/>
                </a:lnTo>
                <a:lnTo>
                  <a:pt x="171450" y="1638300"/>
                </a:lnTo>
                <a:lnTo>
                  <a:pt x="0" y="1638300"/>
                </a:lnTo>
                <a:lnTo>
                  <a:pt x="0" y="1333500"/>
                </a:lnTo>
                <a:lnTo>
                  <a:pt x="333375" y="1333500"/>
                </a:lnTo>
                <a:lnTo>
                  <a:pt x="333375" y="1190625"/>
                </a:lnTo>
                <a:lnTo>
                  <a:pt x="762000" y="1190625"/>
                </a:lnTo>
                <a:lnTo>
                  <a:pt x="762000" y="1047750"/>
                </a:lnTo>
                <a:lnTo>
                  <a:pt x="1209675" y="1047750"/>
                </a:lnTo>
                <a:lnTo>
                  <a:pt x="1209675" y="914400"/>
                </a:lnTo>
                <a:lnTo>
                  <a:pt x="771525" y="914400"/>
                </a:lnTo>
                <a:lnTo>
                  <a:pt x="771525" y="762000"/>
                </a:lnTo>
                <a:lnTo>
                  <a:pt x="314325" y="762000"/>
                </a:lnTo>
                <a:lnTo>
                  <a:pt x="314325" y="619125"/>
                </a:lnTo>
                <a:lnTo>
                  <a:pt x="19050" y="619125"/>
                </a:lnTo>
                <a:lnTo>
                  <a:pt x="19050" y="304800"/>
                </a:lnTo>
                <a:lnTo>
                  <a:pt x="171450" y="304800"/>
                </a:lnTo>
                <a:lnTo>
                  <a:pt x="171450" y="171450"/>
                </a:lnTo>
                <a:lnTo>
                  <a:pt x="459581" y="171450"/>
                </a:lnTo>
                <a:cubicBezTo>
                  <a:pt x="458787" y="114300"/>
                  <a:pt x="457994" y="57150"/>
                  <a:pt x="4572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任意多边形: 形状 508"/>
          <p:cNvSpPr/>
          <p:nvPr/>
        </p:nvSpPr>
        <p:spPr>
          <a:xfrm flipH="1">
            <a:off x="7272632" y="2470355"/>
            <a:ext cx="318571" cy="449281"/>
          </a:xfrm>
          <a:custGeom>
            <a:avLst/>
            <a:gdLst>
              <a:gd name="connsiteX0" fmla="*/ 0 w 1790700"/>
              <a:gd name="connsiteY0" fmla="*/ 0 h 2609850"/>
              <a:gd name="connsiteX1" fmla="*/ 1009650 w 1790700"/>
              <a:gd name="connsiteY1" fmla="*/ 0 h 2609850"/>
              <a:gd name="connsiteX2" fmla="*/ 1009650 w 1790700"/>
              <a:gd name="connsiteY2" fmla="*/ 228600 h 2609850"/>
              <a:gd name="connsiteX3" fmla="*/ 1409700 w 1790700"/>
              <a:gd name="connsiteY3" fmla="*/ 228600 h 2609850"/>
              <a:gd name="connsiteX4" fmla="*/ 1409700 w 1790700"/>
              <a:gd name="connsiteY4" fmla="*/ 419100 h 2609850"/>
              <a:gd name="connsiteX5" fmla="*/ 1638300 w 1790700"/>
              <a:gd name="connsiteY5" fmla="*/ 419100 h 2609850"/>
              <a:gd name="connsiteX6" fmla="*/ 1638300 w 1790700"/>
              <a:gd name="connsiteY6" fmla="*/ 819150 h 2609850"/>
              <a:gd name="connsiteX7" fmla="*/ 1790700 w 1790700"/>
              <a:gd name="connsiteY7" fmla="*/ 819150 h 2609850"/>
              <a:gd name="connsiteX8" fmla="*/ 1790700 w 1790700"/>
              <a:gd name="connsiteY8" fmla="*/ 1809750 h 2609850"/>
              <a:gd name="connsiteX9" fmla="*/ 1638300 w 1790700"/>
              <a:gd name="connsiteY9" fmla="*/ 1809750 h 2609850"/>
              <a:gd name="connsiteX10" fmla="*/ 1638300 w 1790700"/>
              <a:gd name="connsiteY10" fmla="*/ 2209800 h 2609850"/>
              <a:gd name="connsiteX11" fmla="*/ 1428750 w 1790700"/>
              <a:gd name="connsiteY11" fmla="*/ 2209800 h 2609850"/>
              <a:gd name="connsiteX12" fmla="*/ 1428750 w 1790700"/>
              <a:gd name="connsiteY12" fmla="*/ 2438400 h 2609850"/>
              <a:gd name="connsiteX13" fmla="*/ 1009650 w 1790700"/>
              <a:gd name="connsiteY13" fmla="*/ 2438400 h 2609850"/>
              <a:gd name="connsiteX14" fmla="*/ 1009650 w 1790700"/>
              <a:gd name="connsiteY14" fmla="*/ 2609850 h 2609850"/>
              <a:gd name="connsiteX15" fmla="*/ 19050 w 1790700"/>
              <a:gd name="connsiteY15" fmla="*/ 2609850 h 2609850"/>
              <a:gd name="connsiteX16" fmla="*/ 19050 w 1790700"/>
              <a:gd name="connsiteY16" fmla="*/ 2228850 h 2609850"/>
              <a:gd name="connsiteX17" fmla="*/ 190500 w 1790700"/>
              <a:gd name="connsiteY17" fmla="*/ 2228850 h 2609850"/>
              <a:gd name="connsiteX18" fmla="*/ 190500 w 1790700"/>
              <a:gd name="connsiteY18" fmla="*/ 2057400 h 2609850"/>
              <a:gd name="connsiteX19" fmla="*/ 361950 w 1790700"/>
              <a:gd name="connsiteY19" fmla="*/ 2057400 h 2609850"/>
              <a:gd name="connsiteX20" fmla="*/ 361950 w 1790700"/>
              <a:gd name="connsiteY20" fmla="*/ 1847850 h 2609850"/>
              <a:gd name="connsiteX21" fmla="*/ 647700 w 1790700"/>
              <a:gd name="connsiteY21" fmla="*/ 1847850 h 2609850"/>
              <a:gd name="connsiteX22" fmla="*/ 647700 w 1790700"/>
              <a:gd name="connsiteY22" fmla="*/ 1638300 h 2609850"/>
              <a:gd name="connsiteX23" fmla="*/ 800100 w 1790700"/>
              <a:gd name="connsiteY23" fmla="*/ 1638300 h 2609850"/>
              <a:gd name="connsiteX24" fmla="*/ 800100 w 1790700"/>
              <a:gd name="connsiteY24" fmla="*/ 1447800 h 2609850"/>
              <a:gd name="connsiteX25" fmla="*/ 1009650 w 1790700"/>
              <a:gd name="connsiteY25" fmla="*/ 1447800 h 2609850"/>
              <a:gd name="connsiteX26" fmla="*/ 1009650 w 1790700"/>
              <a:gd name="connsiteY26" fmla="*/ 1238250 h 2609850"/>
              <a:gd name="connsiteX27" fmla="*/ 819150 w 1790700"/>
              <a:gd name="connsiteY27" fmla="*/ 1238250 h 2609850"/>
              <a:gd name="connsiteX28" fmla="*/ 819150 w 1790700"/>
              <a:gd name="connsiteY28" fmla="*/ 1047750 h 2609850"/>
              <a:gd name="connsiteX29" fmla="*/ 609600 w 1790700"/>
              <a:gd name="connsiteY29" fmla="*/ 1047750 h 2609850"/>
              <a:gd name="connsiteX30" fmla="*/ 609600 w 1790700"/>
              <a:gd name="connsiteY30" fmla="*/ 800100 h 2609850"/>
              <a:gd name="connsiteX31" fmla="*/ 400050 w 1790700"/>
              <a:gd name="connsiteY31" fmla="*/ 800100 h 2609850"/>
              <a:gd name="connsiteX32" fmla="*/ 400050 w 1790700"/>
              <a:gd name="connsiteY32" fmla="*/ 609600 h 2609850"/>
              <a:gd name="connsiteX33" fmla="*/ 228600 w 1790700"/>
              <a:gd name="connsiteY33" fmla="*/ 609600 h 2609850"/>
              <a:gd name="connsiteX34" fmla="*/ 228600 w 1790700"/>
              <a:gd name="connsiteY34" fmla="*/ 419100 h 2609850"/>
              <a:gd name="connsiteX35" fmla="*/ 0 w 1790700"/>
              <a:gd name="connsiteY35" fmla="*/ 419100 h 2609850"/>
              <a:gd name="connsiteX36" fmla="*/ 0 w 1790700"/>
              <a:gd name="connsiteY36" fmla="*/ 0 h 2609850"/>
              <a:gd name="connsiteX0-1" fmla="*/ 0 w 1790700"/>
              <a:gd name="connsiteY0-2" fmla="*/ 0 h 2609850"/>
              <a:gd name="connsiteX1-3" fmla="*/ 985757 w 1790700"/>
              <a:gd name="connsiteY1-4" fmla="*/ 0 h 2609850"/>
              <a:gd name="connsiteX2-5" fmla="*/ 1009650 w 1790700"/>
              <a:gd name="connsiteY2-6" fmla="*/ 228600 h 2609850"/>
              <a:gd name="connsiteX3-7" fmla="*/ 1409700 w 1790700"/>
              <a:gd name="connsiteY3-8" fmla="*/ 228600 h 2609850"/>
              <a:gd name="connsiteX4-9" fmla="*/ 1409700 w 1790700"/>
              <a:gd name="connsiteY4-10" fmla="*/ 419100 h 2609850"/>
              <a:gd name="connsiteX5-11" fmla="*/ 1638300 w 1790700"/>
              <a:gd name="connsiteY5-12" fmla="*/ 419100 h 2609850"/>
              <a:gd name="connsiteX6-13" fmla="*/ 1638300 w 1790700"/>
              <a:gd name="connsiteY6-14" fmla="*/ 819150 h 2609850"/>
              <a:gd name="connsiteX7-15" fmla="*/ 1790700 w 1790700"/>
              <a:gd name="connsiteY7-16" fmla="*/ 819150 h 2609850"/>
              <a:gd name="connsiteX8-17" fmla="*/ 1790700 w 1790700"/>
              <a:gd name="connsiteY8-18" fmla="*/ 1809750 h 2609850"/>
              <a:gd name="connsiteX9-19" fmla="*/ 1638300 w 1790700"/>
              <a:gd name="connsiteY9-20" fmla="*/ 1809750 h 2609850"/>
              <a:gd name="connsiteX10-21" fmla="*/ 1638300 w 1790700"/>
              <a:gd name="connsiteY10-22" fmla="*/ 2209800 h 2609850"/>
              <a:gd name="connsiteX11-23" fmla="*/ 1428750 w 1790700"/>
              <a:gd name="connsiteY11-24" fmla="*/ 2209800 h 2609850"/>
              <a:gd name="connsiteX12-25" fmla="*/ 1428750 w 1790700"/>
              <a:gd name="connsiteY12-26" fmla="*/ 2438400 h 2609850"/>
              <a:gd name="connsiteX13-27" fmla="*/ 1009650 w 1790700"/>
              <a:gd name="connsiteY13-28" fmla="*/ 2438400 h 2609850"/>
              <a:gd name="connsiteX14-29" fmla="*/ 1009650 w 1790700"/>
              <a:gd name="connsiteY14-30" fmla="*/ 2609850 h 2609850"/>
              <a:gd name="connsiteX15-31" fmla="*/ 19050 w 1790700"/>
              <a:gd name="connsiteY15-32" fmla="*/ 2609850 h 2609850"/>
              <a:gd name="connsiteX16-33" fmla="*/ 19050 w 1790700"/>
              <a:gd name="connsiteY16-34" fmla="*/ 2228850 h 2609850"/>
              <a:gd name="connsiteX17-35" fmla="*/ 190500 w 1790700"/>
              <a:gd name="connsiteY17-36" fmla="*/ 2228850 h 2609850"/>
              <a:gd name="connsiteX18-37" fmla="*/ 190500 w 1790700"/>
              <a:gd name="connsiteY18-38" fmla="*/ 2057400 h 2609850"/>
              <a:gd name="connsiteX19-39" fmla="*/ 361950 w 1790700"/>
              <a:gd name="connsiteY19-40" fmla="*/ 2057400 h 2609850"/>
              <a:gd name="connsiteX20-41" fmla="*/ 361950 w 1790700"/>
              <a:gd name="connsiteY20-42" fmla="*/ 1847850 h 2609850"/>
              <a:gd name="connsiteX21-43" fmla="*/ 647700 w 1790700"/>
              <a:gd name="connsiteY21-44" fmla="*/ 1847850 h 2609850"/>
              <a:gd name="connsiteX22-45" fmla="*/ 647700 w 1790700"/>
              <a:gd name="connsiteY22-46" fmla="*/ 1638300 h 2609850"/>
              <a:gd name="connsiteX23-47" fmla="*/ 800100 w 1790700"/>
              <a:gd name="connsiteY23-48" fmla="*/ 1638300 h 2609850"/>
              <a:gd name="connsiteX24-49" fmla="*/ 800100 w 1790700"/>
              <a:gd name="connsiteY24-50" fmla="*/ 1447800 h 2609850"/>
              <a:gd name="connsiteX25-51" fmla="*/ 1009650 w 1790700"/>
              <a:gd name="connsiteY25-52" fmla="*/ 1447800 h 2609850"/>
              <a:gd name="connsiteX26-53" fmla="*/ 1009650 w 1790700"/>
              <a:gd name="connsiteY26-54" fmla="*/ 1238250 h 2609850"/>
              <a:gd name="connsiteX27-55" fmla="*/ 819150 w 1790700"/>
              <a:gd name="connsiteY27-56" fmla="*/ 1238250 h 2609850"/>
              <a:gd name="connsiteX28-57" fmla="*/ 819150 w 1790700"/>
              <a:gd name="connsiteY28-58" fmla="*/ 1047750 h 2609850"/>
              <a:gd name="connsiteX29-59" fmla="*/ 609600 w 1790700"/>
              <a:gd name="connsiteY29-60" fmla="*/ 1047750 h 2609850"/>
              <a:gd name="connsiteX30-61" fmla="*/ 609600 w 1790700"/>
              <a:gd name="connsiteY30-62" fmla="*/ 800100 h 2609850"/>
              <a:gd name="connsiteX31-63" fmla="*/ 400050 w 1790700"/>
              <a:gd name="connsiteY31-64" fmla="*/ 800100 h 2609850"/>
              <a:gd name="connsiteX32-65" fmla="*/ 400050 w 1790700"/>
              <a:gd name="connsiteY32-66" fmla="*/ 609600 h 2609850"/>
              <a:gd name="connsiteX33-67" fmla="*/ 228600 w 1790700"/>
              <a:gd name="connsiteY33-68" fmla="*/ 609600 h 2609850"/>
              <a:gd name="connsiteX34-69" fmla="*/ 228600 w 1790700"/>
              <a:gd name="connsiteY34-70" fmla="*/ 419100 h 2609850"/>
              <a:gd name="connsiteX35-71" fmla="*/ 0 w 1790700"/>
              <a:gd name="connsiteY35-72" fmla="*/ 419100 h 2609850"/>
              <a:gd name="connsiteX36-73" fmla="*/ 0 w 1790700"/>
              <a:gd name="connsiteY36-74" fmla="*/ 0 h 2609850"/>
              <a:gd name="connsiteX0-75" fmla="*/ 0 w 1790700"/>
              <a:gd name="connsiteY0-76" fmla="*/ 0 h 2609850"/>
              <a:gd name="connsiteX1-77" fmla="*/ 985757 w 1790700"/>
              <a:gd name="connsiteY1-78" fmla="*/ 0 h 2609850"/>
              <a:gd name="connsiteX2-79" fmla="*/ 985757 w 1790700"/>
              <a:gd name="connsiteY2-80" fmla="*/ 224494 h 2609850"/>
              <a:gd name="connsiteX3-81" fmla="*/ 1409700 w 1790700"/>
              <a:gd name="connsiteY3-82" fmla="*/ 228600 h 2609850"/>
              <a:gd name="connsiteX4-83" fmla="*/ 1409700 w 1790700"/>
              <a:gd name="connsiteY4-84" fmla="*/ 419100 h 2609850"/>
              <a:gd name="connsiteX5-85" fmla="*/ 1638300 w 1790700"/>
              <a:gd name="connsiteY5-86" fmla="*/ 419100 h 2609850"/>
              <a:gd name="connsiteX6-87" fmla="*/ 1638300 w 1790700"/>
              <a:gd name="connsiteY6-88" fmla="*/ 819150 h 2609850"/>
              <a:gd name="connsiteX7-89" fmla="*/ 1790700 w 1790700"/>
              <a:gd name="connsiteY7-90" fmla="*/ 819150 h 2609850"/>
              <a:gd name="connsiteX8-91" fmla="*/ 1790700 w 1790700"/>
              <a:gd name="connsiteY8-92" fmla="*/ 1809750 h 2609850"/>
              <a:gd name="connsiteX9-93" fmla="*/ 1638300 w 1790700"/>
              <a:gd name="connsiteY9-94" fmla="*/ 1809750 h 2609850"/>
              <a:gd name="connsiteX10-95" fmla="*/ 1638300 w 1790700"/>
              <a:gd name="connsiteY10-96" fmla="*/ 2209800 h 2609850"/>
              <a:gd name="connsiteX11-97" fmla="*/ 1428750 w 1790700"/>
              <a:gd name="connsiteY11-98" fmla="*/ 2209800 h 2609850"/>
              <a:gd name="connsiteX12-99" fmla="*/ 1428750 w 1790700"/>
              <a:gd name="connsiteY12-100" fmla="*/ 2438400 h 2609850"/>
              <a:gd name="connsiteX13-101" fmla="*/ 1009650 w 1790700"/>
              <a:gd name="connsiteY13-102" fmla="*/ 2438400 h 2609850"/>
              <a:gd name="connsiteX14-103" fmla="*/ 1009650 w 1790700"/>
              <a:gd name="connsiteY14-104" fmla="*/ 2609850 h 2609850"/>
              <a:gd name="connsiteX15-105" fmla="*/ 19050 w 1790700"/>
              <a:gd name="connsiteY15-106" fmla="*/ 2609850 h 2609850"/>
              <a:gd name="connsiteX16-107" fmla="*/ 19050 w 1790700"/>
              <a:gd name="connsiteY16-108" fmla="*/ 2228850 h 2609850"/>
              <a:gd name="connsiteX17-109" fmla="*/ 190500 w 1790700"/>
              <a:gd name="connsiteY17-110" fmla="*/ 2228850 h 2609850"/>
              <a:gd name="connsiteX18-111" fmla="*/ 190500 w 1790700"/>
              <a:gd name="connsiteY18-112" fmla="*/ 2057400 h 2609850"/>
              <a:gd name="connsiteX19-113" fmla="*/ 361950 w 1790700"/>
              <a:gd name="connsiteY19-114" fmla="*/ 2057400 h 2609850"/>
              <a:gd name="connsiteX20-115" fmla="*/ 361950 w 1790700"/>
              <a:gd name="connsiteY20-116" fmla="*/ 1847850 h 2609850"/>
              <a:gd name="connsiteX21-117" fmla="*/ 647700 w 1790700"/>
              <a:gd name="connsiteY21-118" fmla="*/ 1847850 h 2609850"/>
              <a:gd name="connsiteX22-119" fmla="*/ 647700 w 1790700"/>
              <a:gd name="connsiteY22-120" fmla="*/ 1638300 h 2609850"/>
              <a:gd name="connsiteX23-121" fmla="*/ 800100 w 1790700"/>
              <a:gd name="connsiteY23-122" fmla="*/ 1638300 h 2609850"/>
              <a:gd name="connsiteX24-123" fmla="*/ 800100 w 1790700"/>
              <a:gd name="connsiteY24-124" fmla="*/ 1447800 h 2609850"/>
              <a:gd name="connsiteX25-125" fmla="*/ 1009650 w 1790700"/>
              <a:gd name="connsiteY25-126" fmla="*/ 1447800 h 2609850"/>
              <a:gd name="connsiteX26-127" fmla="*/ 1009650 w 1790700"/>
              <a:gd name="connsiteY26-128" fmla="*/ 1238250 h 2609850"/>
              <a:gd name="connsiteX27-129" fmla="*/ 819150 w 1790700"/>
              <a:gd name="connsiteY27-130" fmla="*/ 1238250 h 2609850"/>
              <a:gd name="connsiteX28-131" fmla="*/ 819150 w 1790700"/>
              <a:gd name="connsiteY28-132" fmla="*/ 1047750 h 2609850"/>
              <a:gd name="connsiteX29-133" fmla="*/ 609600 w 1790700"/>
              <a:gd name="connsiteY29-134" fmla="*/ 1047750 h 2609850"/>
              <a:gd name="connsiteX30-135" fmla="*/ 609600 w 1790700"/>
              <a:gd name="connsiteY30-136" fmla="*/ 800100 h 2609850"/>
              <a:gd name="connsiteX31-137" fmla="*/ 400050 w 1790700"/>
              <a:gd name="connsiteY31-138" fmla="*/ 800100 h 2609850"/>
              <a:gd name="connsiteX32-139" fmla="*/ 400050 w 1790700"/>
              <a:gd name="connsiteY32-140" fmla="*/ 609600 h 2609850"/>
              <a:gd name="connsiteX33-141" fmla="*/ 228600 w 1790700"/>
              <a:gd name="connsiteY33-142" fmla="*/ 609600 h 2609850"/>
              <a:gd name="connsiteX34-143" fmla="*/ 228600 w 1790700"/>
              <a:gd name="connsiteY34-144" fmla="*/ 419100 h 2609850"/>
              <a:gd name="connsiteX35-145" fmla="*/ 0 w 1790700"/>
              <a:gd name="connsiteY35-146" fmla="*/ 419100 h 2609850"/>
              <a:gd name="connsiteX36-147" fmla="*/ 0 w 1790700"/>
              <a:gd name="connsiteY36-148" fmla="*/ 0 h 2609850"/>
              <a:gd name="connsiteX0-149" fmla="*/ 0 w 1790700"/>
              <a:gd name="connsiteY0-150" fmla="*/ 0 h 2609850"/>
              <a:gd name="connsiteX1-151" fmla="*/ 989739 w 1790700"/>
              <a:gd name="connsiteY1-152" fmla="*/ 0 h 2609850"/>
              <a:gd name="connsiteX2-153" fmla="*/ 985757 w 1790700"/>
              <a:gd name="connsiteY2-154" fmla="*/ 224494 h 2609850"/>
              <a:gd name="connsiteX3-155" fmla="*/ 1409700 w 1790700"/>
              <a:gd name="connsiteY3-156" fmla="*/ 228600 h 2609850"/>
              <a:gd name="connsiteX4-157" fmla="*/ 1409700 w 1790700"/>
              <a:gd name="connsiteY4-158" fmla="*/ 419100 h 2609850"/>
              <a:gd name="connsiteX5-159" fmla="*/ 1638300 w 1790700"/>
              <a:gd name="connsiteY5-160" fmla="*/ 419100 h 2609850"/>
              <a:gd name="connsiteX6-161" fmla="*/ 1638300 w 1790700"/>
              <a:gd name="connsiteY6-162" fmla="*/ 819150 h 2609850"/>
              <a:gd name="connsiteX7-163" fmla="*/ 1790700 w 1790700"/>
              <a:gd name="connsiteY7-164" fmla="*/ 819150 h 2609850"/>
              <a:gd name="connsiteX8-165" fmla="*/ 1790700 w 1790700"/>
              <a:gd name="connsiteY8-166" fmla="*/ 1809750 h 2609850"/>
              <a:gd name="connsiteX9-167" fmla="*/ 1638300 w 1790700"/>
              <a:gd name="connsiteY9-168" fmla="*/ 1809750 h 2609850"/>
              <a:gd name="connsiteX10-169" fmla="*/ 1638300 w 1790700"/>
              <a:gd name="connsiteY10-170" fmla="*/ 2209800 h 2609850"/>
              <a:gd name="connsiteX11-171" fmla="*/ 1428750 w 1790700"/>
              <a:gd name="connsiteY11-172" fmla="*/ 2209800 h 2609850"/>
              <a:gd name="connsiteX12-173" fmla="*/ 1428750 w 1790700"/>
              <a:gd name="connsiteY12-174" fmla="*/ 2438400 h 2609850"/>
              <a:gd name="connsiteX13-175" fmla="*/ 1009650 w 1790700"/>
              <a:gd name="connsiteY13-176" fmla="*/ 2438400 h 2609850"/>
              <a:gd name="connsiteX14-177" fmla="*/ 1009650 w 1790700"/>
              <a:gd name="connsiteY14-178" fmla="*/ 2609850 h 2609850"/>
              <a:gd name="connsiteX15-179" fmla="*/ 19050 w 1790700"/>
              <a:gd name="connsiteY15-180" fmla="*/ 2609850 h 2609850"/>
              <a:gd name="connsiteX16-181" fmla="*/ 19050 w 1790700"/>
              <a:gd name="connsiteY16-182" fmla="*/ 2228850 h 2609850"/>
              <a:gd name="connsiteX17-183" fmla="*/ 190500 w 1790700"/>
              <a:gd name="connsiteY17-184" fmla="*/ 2228850 h 2609850"/>
              <a:gd name="connsiteX18-185" fmla="*/ 190500 w 1790700"/>
              <a:gd name="connsiteY18-186" fmla="*/ 2057400 h 2609850"/>
              <a:gd name="connsiteX19-187" fmla="*/ 361950 w 1790700"/>
              <a:gd name="connsiteY19-188" fmla="*/ 2057400 h 2609850"/>
              <a:gd name="connsiteX20-189" fmla="*/ 361950 w 1790700"/>
              <a:gd name="connsiteY20-190" fmla="*/ 1847850 h 2609850"/>
              <a:gd name="connsiteX21-191" fmla="*/ 647700 w 1790700"/>
              <a:gd name="connsiteY21-192" fmla="*/ 1847850 h 2609850"/>
              <a:gd name="connsiteX22-193" fmla="*/ 647700 w 1790700"/>
              <a:gd name="connsiteY22-194" fmla="*/ 1638300 h 2609850"/>
              <a:gd name="connsiteX23-195" fmla="*/ 800100 w 1790700"/>
              <a:gd name="connsiteY23-196" fmla="*/ 1638300 h 2609850"/>
              <a:gd name="connsiteX24-197" fmla="*/ 800100 w 1790700"/>
              <a:gd name="connsiteY24-198" fmla="*/ 1447800 h 2609850"/>
              <a:gd name="connsiteX25-199" fmla="*/ 1009650 w 1790700"/>
              <a:gd name="connsiteY25-200" fmla="*/ 1447800 h 2609850"/>
              <a:gd name="connsiteX26-201" fmla="*/ 1009650 w 1790700"/>
              <a:gd name="connsiteY26-202" fmla="*/ 1238250 h 2609850"/>
              <a:gd name="connsiteX27-203" fmla="*/ 819150 w 1790700"/>
              <a:gd name="connsiteY27-204" fmla="*/ 1238250 h 2609850"/>
              <a:gd name="connsiteX28-205" fmla="*/ 819150 w 1790700"/>
              <a:gd name="connsiteY28-206" fmla="*/ 1047750 h 2609850"/>
              <a:gd name="connsiteX29-207" fmla="*/ 609600 w 1790700"/>
              <a:gd name="connsiteY29-208" fmla="*/ 1047750 h 2609850"/>
              <a:gd name="connsiteX30-209" fmla="*/ 609600 w 1790700"/>
              <a:gd name="connsiteY30-210" fmla="*/ 800100 h 2609850"/>
              <a:gd name="connsiteX31-211" fmla="*/ 400050 w 1790700"/>
              <a:gd name="connsiteY31-212" fmla="*/ 800100 h 2609850"/>
              <a:gd name="connsiteX32-213" fmla="*/ 400050 w 1790700"/>
              <a:gd name="connsiteY32-214" fmla="*/ 609600 h 2609850"/>
              <a:gd name="connsiteX33-215" fmla="*/ 228600 w 1790700"/>
              <a:gd name="connsiteY33-216" fmla="*/ 609600 h 2609850"/>
              <a:gd name="connsiteX34-217" fmla="*/ 228600 w 1790700"/>
              <a:gd name="connsiteY34-218" fmla="*/ 419100 h 2609850"/>
              <a:gd name="connsiteX35-219" fmla="*/ 0 w 1790700"/>
              <a:gd name="connsiteY35-220" fmla="*/ 419100 h 2609850"/>
              <a:gd name="connsiteX36-221" fmla="*/ 0 w 1790700"/>
              <a:gd name="connsiteY36-222" fmla="*/ 0 h 2609850"/>
              <a:gd name="connsiteX0-223" fmla="*/ 0 w 1790700"/>
              <a:gd name="connsiteY0-224" fmla="*/ 0 h 2609850"/>
              <a:gd name="connsiteX1-225" fmla="*/ 989739 w 1790700"/>
              <a:gd name="connsiteY1-226" fmla="*/ 0 h 2609850"/>
              <a:gd name="connsiteX2-227" fmla="*/ 993721 w 1790700"/>
              <a:gd name="connsiteY2-228" fmla="*/ 216281 h 2609850"/>
              <a:gd name="connsiteX3-229" fmla="*/ 1409700 w 1790700"/>
              <a:gd name="connsiteY3-230" fmla="*/ 228600 h 2609850"/>
              <a:gd name="connsiteX4-231" fmla="*/ 1409700 w 1790700"/>
              <a:gd name="connsiteY4-232" fmla="*/ 419100 h 2609850"/>
              <a:gd name="connsiteX5-233" fmla="*/ 1638300 w 1790700"/>
              <a:gd name="connsiteY5-234" fmla="*/ 419100 h 2609850"/>
              <a:gd name="connsiteX6-235" fmla="*/ 1638300 w 1790700"/>
              <a:gd name="connsiteY6-236" fmla="*/ 819150 h 2609850"/>
              <a:gd name="connsiteX7-237" fmla="*/ 1790700 w 1790700"/>
              <a:gd name="connsiteY7-238" fmla="*/ 819150 h 2609850"/>
              <a:gd name="connsiteX8-239" fmla="*/ 1790700 w 1790700"/>
              <a:gd name="connsiteY8-240" fmla="*/ 1809750 h 2609850"/>
              <a:gd name="connsiteX9-241" fmla="*/ 1638300 w 1790700"/>
              <a:gd name="connsiteY9-242" fmla="*/ 1809750 h 2609850"/>
              <a:gd name="connsiteX10-243" fmla="*/ 1638300 w 1790700"/>
              <a:gd name="connsiteY10-244" fmla="*/ 2209800 h 2609850"/>
              <a:gd name="connsiteX11-245" fmla="*/ 1428750 w 1790700"/>
              <a:gd name="connsiteY11-246" fmla="*/ 2209800 h 2609850"/>
              <a:gd name="connsiteX12-247" fmla="*/ 1428750 w 1790700"/>
              <a:gd name="connsiteY12-248" fmla="*/ 2438400 h 2609850"/>
              <a:gd name="connsiteX13-249" fmla="*/ 1009650 w 1790700"/>
              <a:gd name="connsiteY13-250" fmla="*/ 2438400 h 2609850"/>
              <a:gd name="connsiteX14-251" fmla="*/ 1009650 w 1790700"/>
              <a:gd name="connsiteY14-252" fmla="*/ 2609850 h 2609850"/>
              <a:gd name="connsiteX15-253" fmla="*/ 19050 w 1790700"/>
              <a:gd name="connsiteY15-254" fmla="*/ 2609850 h 2609850"/>
              <a:gd name="connsiteX16-255" fmla="*/ 19050 w 1790700"/>
              <a:gd name="connsiteY16-256" fmla="*/ 2228850 h 2609850"/>
              <a:gd name="connsiteX17-257" fmla="*/ 190500 w 1790700"/>
              <a:gd name="connsiteY17-258" fmla="*/ 2228850 h 2609850"/>
              <a:gd name="connsiteX18-259" fmla="*/ 190500 w 1790700"/>
              <a:gd name="connsiteY18-260" fmla="*/ 2057400 h 2609850"/>
              <a:gd name="connsiteX19-261" fmla="*/ 361950 w 1790700"/>
              <a:gd name="connsiteY19-262" fmla="*/ 2057400 h 2609850"/>
              <a:gd name="connsiteX20-263" fmla="*/ 361950 w 1790700"/>
              <a:gd name="connsiteY20-264" fmla="*/ 1847850 h 2609850"/>
              <a:gd name="connsiteX21-265" fmla="*/ 647700 w 1790700"/>
              <a:gd name="connsiteY21-266" fmla="*/ 1847850 h 2609850"/>
              <a:gd name="connsiteX22-267" fmla="*/ 647700 w 1790700"/>
              <a:gd name="connsiteY22-268" fmla="*/ 1638300 h 2609850"/>
              <a:gd name="connsiteX23-269" fmla="*/ 800100 w 1790700"/>
              <a:gd name="connsiteY23-270" fmla="*/ 1638300 h 2609850"/>
              <a:gd name="connsiteX24-271" fmla="*/ 800100 w 1790700"/>
              <a:gd name="connsiteY24-272" fmla="*/ 1447800 h 2609850"/>
              <a:gd name="connsiteX25-273" fmla="*/ 1009650 w 1790700"/>
              <a:gd name="connsiteY25-274" fmla="*/ 1447800 h 2609850"/>
              <a:gd name="connsiteX26-275" fmla="*/ 1009650 w 1790700"/>
              <a:gd name="connsiteY26-276" fmla="*/ 1238250 h 2609850"/>
              <a:gd name="connsiteX27-277" fmla="*/ 819150 w 1790700"/>
              <a:gd name="connsiteY27-278" fmla="*/ 1238250 h 2609850"/>
              <a:gd name="connsiteX28-279" fmla="*/ 819150 w 1790700"/>
              <a:gd name="connsiteY28-280" fmla="*/ 1047750 h 2609850"/>
              <a:gd name="connsiteX29-281" fmla="*/ 609600 w 1790700"/>
              <a:gd name="connsiteY29-282" fmla="*/ 1047750 h 2609850"/>
              <a:gd name="connsiteX30-283" fmla="*/ 609600 w 1790700"/>
              <a:gd name="connsiteY30-284" fmla="*/ 800100 h 2609850"/>
              <a:gd name="connsiteX31-285" fmla="*/ 400050 w 1790700"/>
              <a:gd name="connsiteY31-286" fmla="*/ 800100 h 2609850"/>
              <a:gd name="connsiteX32-287" fmla="*/ 400050 w 1790700"/>
              <a:gd name="connsiteY32-288" fmla="*/ 609600 h 2609850"/>
              <a:gd name="connsiteX33-289" fmla="*/ 228600 w 1790700"/>
              <a:gd name="connsiteY33-290" fmla="*/ 609600 h 2609850"/>
              <a:gd name="connsiteX34-291" fmla="*/ 228600 w 1790700"/>
              <a:gd name="connsiteY34-292" fmla="*/ 419100 h 2609850"/>
              <a:gd name="connsiteX35-293" fmla="*/ 0 w 1790700"/>
              <a:gd name="connsiteY35-294" fmla="*/ 419100 h 2609850"/>
              <a:gd name="connsiteX36-295" fmla="*/ 0 w 1790700"/>
              <a:gd name="connsiteY36-296" fmla="*/ 0 h 2609850"/>
              <a:gd name="connsiteX0-297" fmla="*/ 0 w 1790700"/>
              <a:gd name="connsiteY0-298" fmla="*/ 0 h 2609850"/>
              <a:gd name="connsiteX1-299" fmla="*/ 989739 w 1790700"/>
              <a:gd name="connsiteY1-300" fmla="*/ 0 h 2609850"/>
              <a:gd name="connsiteX2-301" fmla="*/ 993721 w 1790700"/>
              <a:gd name="connsiteY2-302" fmla="*/ 216281 h 2609850"/>
              <a:gd name="connsiteX3-303" fmla="*/ 1389789 w 1790700"/>
              <a:gd name="connsiteY3-304" fmla="*/ 216281 h 2609850"/>
              <a:gd name="connsiteX4-305" fmla="*/ 1409700 w 1790700"/>
              <a:gd name="connsiteY4-306" fmla="*/ 419100 h 2609850"/>
              <a:gd name="connsiteX5-307" fmla="*/ 1638300 w 1790700"/>
              <a:gd name="connsiteY5-308" fmla="*/ 419100 h 2609850"/>
              <a:gd name="connsiteX6-309" fmla="*/ 1638300 w 1790700"/>
              <a:gd name="connsiteY6-310" fmla="*/ 819150 h 2609850"/>
              <a:gd name="connsiteX7-311" fmla="*/ 1790700 w 1790700"/>
              <a:gd name="connsiteY7-312" fmla="*/ 819150 h 2609850"/>
              <a:gd name="connsiteX8-313" fmla="*/ 1790700 w 1790700"/>
              <a:gd name="connsiteY8-314" fmla="*/ 1809750 h 2609850"/>
              <a:gd name="connsiteX9-315" fmla="*/ 1638300 w 1790700"/>
              <a:gd name="connsiteY9-316" fmla="*/ 1809750 h 2609850"/>
              <a:gd name="connsiteX10-317" fmla="*/ 1638300 w 1790700"/>
              <a:gd name="connsiteY10-318" fmla="*/ 2209800 h 2609850"/>
              <a:gd name="connsiteX11-319" fmla="*/ 1428750 w 1790700"/>
              <a:gd name="connsiteY11-320" fmla="*/ 2209800 h 2609850"/>
              <a:gd name="connsiteX12-321" fmla="*/ 1428750 w 1790700"/>
              <a:gd name="connsiteY12-322" fmla="*/ 2438400 h 2609850"/>
              <a:gd name="connsiteX13-323" fmla="*/ 1009650 w 1790700"/>
              <a:gd name="connsiteY13-324" fmla="*/ 2438400 h 2609850"/>
              <a:gd name="connsiteX14-325" fmla="*/ 1009650 w 1790700"/>
              <a:gd name="connsiteY14-326" fmla="*/ 2609850 h 2609850"/>
              <a:gd name="connsiteX15-327" fmla="*/ 19050 w 1790700"/>
              <a:gd name="connsiteY15-328" fmla="*/ 2609850 h 2609850"/>
              <a:gd name="connsiteX16-329" fmla="*/ 19050 w 1790700"/>
              <a:gd name="connsiteY16-330" fmla="*/ 2228850 h 2609850"/>
              <a:gd name="connsiteX17-331" fmla="*/ 190500 w 1790700"/>
              <a:gd name="connsiteY17-332" fmla="*/ 2228850 h 2609850"/>
              <a:gd name="connsiteX18-333" fmla="*/ 190500 w 1790700"/>
              <a:gd name="connsiteY18-334" fmla="*/ 2057400 h 2609850"/>
              <a:gd name="connsiteX19-335" fmla="*/ 361950 w 1790700"/>
              <a:gd name="connsiteY19-336" fmla="*/ 2057400 h 2609850"/>
              <a:gd name="connsiteX20-337" fmla="*/ 361950 w 1790700"/>
              <a:gd name="connsiteY20-338" fmla="*/ 1847850 h 2609850"/>
              <a:gd name="connsiteX21-339" fmla="*/ 647700 w 1790700"/>
              <a:gd name="connsiteY21-340" fmla="*/ 1847850 h 2609850"/>
              <a:gd name="connsiteX22-341" fmla="*/ 647700 w 1790700"/>
              <a:gd name="connsiteY22-342" fmla="*/ 1638300 h 2609850"/>
              <a:gd name="connsiteX23-343" fmla="*/ 800100 w 1790700"/>
              <a:gd name="connsiteY23-344" fmla="*/ 1638300 h 2609850"/>
              <a:gd name="connsiteX24-345" fmla="*/ 800100 w 1790700"/>
              <a:gd name="connsiteY24-346" fmla="*/ 1447800 h 2609850"/>
              <a:gd name="connsiteX25-347" fmla="*/ 1009650 w 1790700"/>
              <a:gd name="connsiteY25-348" fmla="*/ 1447800 h 2609850"/>
              <a:gd name="connsiteX26-349" fmla="*/ 1009650 w 1790700"/>
              <a:gd name="connsiteY26-350" fmla="*/ 1238250 h 2609850"/>
              <a:gd name="connsiteX27-351" fmla="*/ 819150 w 1790700"/>
              <a:gd name="connsiteY27-352" fmla="*/ 1238250 h 2609850"/>
              <a:gd name="connsiteX28-353" fmla="*/ 819150 w 1790700"/>
              <a:gd name="connsiteY28-354" fmla="*/ 1047750 h 2609850"/>
              <a:gd name="connsiteX29-355" fmla="*/ 609600 w 1790700"/>
              <a:gd name="connsiteY29-356" fmla="*/ 1047750 h 2609850"/>
              <a:gd name="connsiteX30-357" fmla="*/ 609600 w 1790700"/>
              <a:gd name="connsiteY30-358" fmla="*/ 800100 h 2609850"/>
              <a:gd name="connsiteX31-359" fmla="*/ 400050 w 1790700"/>
              <a:gd name="connsiteY31-360" fmla="*/ 800100 h 2609850"/>
              <a:gd name="connsiteX32-361" fmla="*/ 400050 w 1790700"/>
              <a:gd name="connsiteY32-362" fmla="*/ 609600 h 2609850"/>
              <a:gd name="connsiteX33-363" fmla="*/ 228600 w 1790700"/>
              <a:gd name="connsiteY33-364" fmla="*/ 609600 h 2609850"/>
              <a:gd name="connsiteX34-365" fmla="*/ 228600 w 1790700"/>
              <a:gd name="connsiteY34-366" fmla="*/ 419100 h 2609850"/>
              <a:gd name="connsiteX35-367" fmla="*/ 0 w 1790700"/>
              <a:gd name="connsiteY35-368" fmla="*/ 419100 h 2609850"/>
              <a:gd name="connsiteX36-369" fmla="*/ 0 w 1790700"/>
              <a:gd name="connsiteY36-370" fmla="*/ 0 h 2609850"/>
              <a:gd name="connsiteX0-371" fmla="*/ 0 w 1790700"/>
              <a:gd name="connsiteY0-372" fmla="*/ 0 h 2609850"/>
              <a:gd name="connsiteX1-373" fmla="*/ 989739 w 1790700"/>
              <a:gd name="connsiteY1-374" fmla="*/ 0 h 2609850"/>
              <a:gd name="connsiteX2-375" fmla="*/ 993721 w 1790700"/>
              <a:gd name="connsiteY2-376" fmla="*/ 216281 h 2609850"/>
              <a:gd name="connsiteX3-377" fmla="*/ 1389789 w 1790700"/>
              <a:gd name="connsiteY3-378" fmla="*/ 216281 h 2609850"/>
              <a:gd name="connsiteX4-379" fmla="*/ 1389788 w 1790700"/>
              <a:gd name="connsiteY4-380" fmla="*/ 398569 h 2609850"/>
              <a:gd name="connsiteX5-381" fmla="*/ 1638300 w 1790700"/>
              <a:gd name="connsiteY5-382" fmla="*/ 419100 h 2609850"/>
              <a:gd name="connsiteX6-383" fmla="*/ 1638300 w 1790700"/>
              <a:gd name="connsiteY6-384" fmla="*/ 819150 h 2609850"/>
              <a:gd name="connsiteX7-385" fmla="*/ 1790700 w 1790700"/>
              <a:gd name="connsiteY7-386" fmla="*/ 819150 h 2609850"/>
              <a:gd name="connsiteX8-387" fmla="*/ 1790700 w 1790700"/>
              <a:gd name="connsiteY8-388" fmla="*/ 1809750 h 2609850"/>
              <a:gd name="connsiteX9-389" fmla="*/ 1638300 w 1790700"/>
              <a:gd name="connsiteY9-390" fmla="*/ 1809750 h 2609850"/>
              <a:gd name="connsiteX10-391" fmla="*/ 1638300 w 1790700"/>
              <a:gd name="connsiteY10-392" fmla="*/ 2209800 h 2609850"/>
              <a:gd name="connsiteX11-393" fmla="*/ 1428750 w 1790700"/>
              <a:gd name="connsiteY11-394" fmla="*/ 2209800 h 2609850"/>
              <a:gd name="connsiteX12-395" fmla="*/ 1428750 w 1790700"/>
              <a:gd name="connsiteY12-396" fmla="*/ 2438400 h 2609850"/>
              <a:gd name="connsiteX13-397" fmla="*/ 1009650 w 1790700"/>
              <a:gd name="connsiteY13-398" fmla="*/ 2438400 h 2609850"/>
              <a:gd name="connsiteX14-399" fmla="*/ 1009650 w 1790700"/>
              <a:gd name="connsiteY14-400" fmla="*/ 2609850 h 2609850"/>
              <a:gd name="connsiteX15-401" fmla="*/ 19050 w 1790700"/>
              <a:gd name="connsiteY15-402" fmla="*/ 2609850 h 2609850"/>
              <a:gd name="connsiteX16-403" fmla="*/ 19050 w 1790700"/>
              <a:gd name="connsiteY16-404" fmla="*/ 2228850 h 2609850"/>
              <a:gd name="connsiteX17-405" fmla="*/ 190500 w 1790700"/>
              <a:gd name="connsiteY17-406" fmla="*/ 2228850 h 2609850"/>
              <a:gd name="connsiteX18-407" fmla="*/ 190500 w 1790700"/>
              <a:gd name="connsiteY18-408" fmla="*/ 2057400 h 2609850"/>
              <a:gd name="connsiteX19-409" fmla="*/ 361950 w 1790700"/>
              <a:gd name="connsiteY19-410" fmla="*/ 2057400 h 2609850"/>
              <a:gd name="connsiteX20-411" fmla="*/ 361950 w 1790700"/>
              <a:gd name="connsiteY20-412" fmla="*/ 1847850 h 2609850"/>
              <a:gd name="connsiteX21-413" fmla="*/ 647700 w 1790700"/>
              <a:gd name="connsiteY21-414" fmla="*/ 1847850 h 2609850"/>
              <a:gd name="connsiteX22-415" fmla="*/ 647700 w 1790700"/>
              <a:gd name="connsiteY22-416" fmla="*/ 1638300 h 2609850"/>
              <a:gd name="connsiteX23-417" fmla="*/ 800100 w 1790700"/>
              <a:gd name="connsiteY23-418" fmla="*/ 1638300 h 2609850"/>
              <a:gd name="connsiteX24-419" fmla="*/ 800100 w 1790700"/>
              <a:gd name="connsiteY24-420" fmla="*/ 1447800 h 2609850"/>
              <a:gd name="connsiteX25-421" fmla="*/ 1009650 w 1790700"/>
              <a:gd name="connsiteY25-422" fmla="*/ 1447800 h 2609850"/>
              <a:gd name="connsiteX26-423" fmla="*/ 1009650 w 1790700"/>
              <a:gd name="connsiteY26-424" fmla="*/ 1238250 h 2609850"/>
              <a:gd name="connsiteX27-425" fmla="*/ 819150 w 1790700"/>
              <a:gd name="connsiteY27-426" fmla="*/ 1238250 h 2609850"/>
              <a:gd name="connsiteX28-427" fmla="*/ 819150 w 1790700"/>
              <a:gd name="connsiteY28-428" fmla="*/ 1047750 h 2609850"/>
              <a:gd name="connsiteX29-429" fmla="*/ 609600 w 1790700"/>
              <a:gd name="connsiteY29-430" fmla="*/ 1047750 h 2609850"/>
              <a:gd name="connsiteX30-431" fmla="*/ 609600 w 1790700"/>
              <a:gd name="connsiteY30-432" fmla="*/ 800100 h 2609850"/>
              <a:gd name="connsiteX31-433" fmla="*/ 400050 w 1790700"/>
              <a:gd name="connsiteY31-434" fmla="*/ 800100 h 2609850"/>
              <a:gd name="connsiteX32-435" fmla="*/ 400050 w 1790700"/>
              <a:gd name="connsiteY32-436" fmla="*/ 609600 h 2609850"/>
              <a:gd name="connsiteX33-437" fmla="*/ 228600 w 1790700"/>
              <a:gd name="connsiteY33-438" fmla="*/ 609600 h 2609850"/>
              <a:gd name="connsiteX34-439" fmla="*/ 228600 w 1790700"/>
              <a:gd name="connsiteY34-440" fmla="*/ 419100 h 2609850"/>
              <a:gd name="connsiteX35-441" fmla="*/ 0 w 1790700"/>
              <a:gd name="connsiteY35-442" fmla="*/ 419100 h 2609850"/>
              <a:gd name="connsiteX36-443" fmla="*/ 0 w 1790700"/>
              <a:gd name="connsiteY36-444" fmla="*/ 0 h 2609850"/>
              <a:gd name="connsiteX0-445" fmla="*/ 0 w 1790700"/>
              <a:gd name="connsiteY0-446" fmla="*/ 0 h 2609850"/>
              <a:gd name="connsiteX1-447" fmla="*/ 989739 w 1790700"/>
              <a:gd name="connsiteY1-448" fmla="*/ 0 h 2609850"/>
              <a:gd name="connsiteX2-449" fmla="*/ 993721 w 1790700"/>
              <a:gd name="connsiteY2-450" fmla="*/ 216281 h 2609850"/>
              <a:gd name="connsiteX3-451" fmla="*/ 1389789 w 1790700"/>
              <a:gd name="connsiteY3-452" fmla="*/ 216281 h 2609850"/>
              <a:gd name="connsiteX4-453" fmla="*/ 1389788 w 1790700"/>
              <a:gd name="connsiteY4-454" fmla="*/ 398569 h 2609850"/>
              <a:gd name="connsiteX5-455" fmla="*/ 1582549 w 1790700"/>
              <a:gd name="connsiteY5-456" fmla="*/ 398568 h 2609850"/>
              <a:gd name="connsiteX6-457" fmla="*/ 1638300 w 1790700"/>
              <a:gd name="connsiteY6-458" fmla="*/ 819150 h 2609850"/>
              <a:gd name="connsiteX7-459" fmla="*/ 1790700 w 1790700"/>
              <a:gd name="connsiteY7-460" fmla="*/ 819150 h 2609850"/>
              <a:gd name="connsiteX8-461" fmla="*/ 1790700 w 1790700"/>
              <a:gd name="connsiteY8-462" fmla="*/ 1809750 h 2609850"/>
              <a:gd name="connsiteX9-463" fmla="*/ 1638300 w 1790700"/>
              <a:gd name="connsiteY9-464" fmla="*/ 1809750 h 2609850"/>
              <a:gd name="connsiteX10-465" fmla="*/ 1638300 w 1790700"/>
              <a:gd name="connsiteY10-466" fmla="*/ 2209800 h 2609850"/>
              <a:gd name="connsiteX11-467" fmla="*/ 1428750 w 1790700"/>
              <a:gd name="connsiteY11-468" fmla="*/ 2209800 h 2609850"/>
              <a:gd name="connsiteX12-469" fmla="*/ 1428750 w 1790700"/>
              <a:gd name="connsiteY12-470" fmla="*/ 2438400 h 2609850"/>
              <a:gd name="connsiteX13-471" fmla="*/ 1009650 w 1790700"/>
              <a:gd name="connsiteY13-472" fmla="*/ 2438400 h 2609850"/>
              <a:gd name="connsiteX14-473" fmla="*/ 1009650 w 1790700"/>
              <a:gd name="connsiteY14-474" fmla="*/ 2609850 h 2609850"/>
              <a:gd name="connsiteX15-475" fmla="*/ 19050 w 1790700"/>
              <a:gd name="connsiteY15-476" fmla="*/ 2609850 h 2609850"/>
              <a:gd name="connsiteX16-477" fmla="*/ 19050 w 1790700"/>
              <a:gd name="connsiteY16-478" fmla="*/ 2228850 h 2609850"/>
              <a:gd name="connsiteX17-479" fmla="*/ 190500 w 1790700"/>
              <a:gd name="connsiteY17-480" fmla="*/ 2228850 h 2609850"/>
              <a:gd name="connsiteX18-481" fmla="*/ 190500 w 1790700"/>
              <a:gd name="connsiteY18-482" fmla="*/ 2057400 h 2609850"/>
              <a:gd name="connsiteX19-483" fmla="*/ 361950 w 1790700"/>
              <a:gd name="connsiteY19-484" fmla="*/ 2057400 h 2609850"/>
              <a:gd name="connsiteX20-485" fmla="*/ 361950 w 1790700"/>
              <a:gd name="connsiteY20-486" fmla="*/ 1847850 h 2609850"/>
              <a:gd name="connsiteX21-487" fmla="*/ 647700 w 1790700"/>
              <a:gd name="connsiteY21-488" fmla="*/ 1847850 h 2609850"/>
              <a:gd name="connsiteX22-489" fmla="*/ 647700 w 1790700"/>
              <a:gd name="connsiteY22-490" fmla="*/ 1638300 h 2609850"/>
              <a:gd name="connsiteX23-491" fmla="*/ 800100 w 1790700"/>
              <a:gd name="connsiteY23-492" fmla="*/ 1638300 h 2609850"/>
              <a:gd name="connsiteX24-493" fmla="*/ 800100 w 1790700"/>
              <a:gd name="connsiteY24-494" fmla="*/ 1447800 h 2609850"/>
              <a:gd name="connsiteX25-495" fmla="*/ 1009650 w 1790700"/>
              <a:gd name="connsiteY25-496" fmla="*/ 1447800 h 2609850"/>
              <a:gd name="connsiteX26-497" fmla="*/ 1009650 w 1790700"/>
              <a:gd name="connsiteY26-498" fmla="*/ 1238250 h 2609850"/>
              <a:gd name="connsiteX27-499" fmla="*/ 819150 w 1790700"/>
              <a:gd name="connsiteY27-500" fmla="*/ 1238250 h 2609850"/>
              <a:gd name="connsiteX28-501" fmla="*/ 819150 w 1790700"/>
              <a:gd name="connsiteY28-502" fmla="*/ 1047750 h 2609850"/>
              <a:gd name="connsiteX29-503" fmla="*/ 609600 w 1790700"/>
              <a:gd name="connsiteY29-504" fmla="*/ 1047750 h 2609850"/>
              <a:gd name="connsiteX30-505" fmla="*/ 609600 w 1790700"/>
              <a:gd name="connsiteY30-506" fmla="*/ 800100 h 2609850"/>
              <a:gd name="connsiteX31-507" fmla="*/ 400050 w 1790700"/>
              <a:gd name="connsiteY31-508" fmla="*/ 800100 h 2609850"/>
              <a:gd name="connsiteX32-509" fmla="*/ 400050 w 1790700"/>
              <a:gd name="connsiteY32-510" fmla="*/ 609600 h 2609850"/>
              <a:gd name="connsiteX33-511" fmla="*/ 228600 w 1790700"/>
              <a:gd name="connsiteY33-512" fmla="*/ 609600 h 2609850"/>
              <a:gd name="connsiteX34-513" fmla="*/ 228600 w 1790700"/>
              <a:gd name="connsiteY34-514" fmla="*/ 419100 h 2609850"/>
              <a:gd name="connsiteX35-515" fmla="*/ 0 w 1790700"/>
              <a:gd name="connsiteY35-516" fmla="*/ 419100 h 2609850"/>
              <a:gd name="connsiteX36-517" fmla="*/ 0 w 1790700"/>
              <a:gd name="connsiteY36-518" fmla="*/ 0 h 2609850"/>
              <a:gd name="connsiteX0-519" fmla="*/ 0 w 1790700"/>
              <a:gd name="connsiteY0-520" fmla="*/ 0 h 2609850"/>
              <a:gd name="connsiteX1-521" fmla="*/ 989739 w 1790700"/>
              <a:gd name="connsiteY1-522" fmla="*/ 0 h 2609850"/>
              <a:gd name="connsiteX2-523" fmla="*/ 993721 w 1790700"/>
              <a:gd name="connsiteY2-524" fmla="*/ 216281 h 2609850"/>
              <a:gd name="connsiteX3-525" fmla="*/ 1389789 w 1790700"/>
              <a:gd name="connsiteY3-526" fmla="*/ 216281 h 2609850"/>
              <a:gd name="connsiteX4-527" fmla="*/ 1389788 w 1790700"/>
              <a:gd name="connsiteY4-528" fmla="*/ 398569 h 2609850"/>
              <a:gd name="connsiteX5-529" fmla="*/ 1582549 w 1790700"/>
              <a:gd name="connsiteY5-530" fmla="*/ 398568 h 2609850"/>
              <a:gd name="connsiteX6-531" fmla="*/ 1574584 w 1790700"/>
              <a:gd name="connsiteY6-532" fmla="*/ 802725 h 2609850"/>
              <a:gd name="connsiteX7-533" fmla="*/ 1790700 w 1790700"/>
              <a:gd name="connsiteY7-534" fmla="*/ 819150 h 2609850"/>
              <a:gd name="connsiteX8-535" fmla="*/ 1790700 w 1790700"/>
              <a:gd name="connsiteY8-536" fmla="*/ 1809750 h 2609850"/>
              <a:gd name="connsiteX9-537" fmla="*/ 1638300 w 1790700"/>
              <a:gd name="connsiteY9-538" fmla="*/ 1809750 h 2609850"/>
              <a:gd name="connsiteX10-539" fmla="*/ 1638300 w 1790700"/>
              <a:gd name="connsiteY10-540" fmla="*/ 2209800 h 2609850"/>
              <a:gd name="connsiteX11-541" fmla="*/ 1428750 w 1790700"/>
              <a:gd name="connsiteY11-542" fmla="*/ 2209800 h 2609850"/>
              <a:gd name="connsiteX12-543" fmla="*/ 1428750 w 1790700"/>
              <a:gd name="connsiteY12-544" fmla="*/ 2438400 h 2609850"/>
              <a:gd name="connsiteX13-545" fmla="*/ 1009650 w 1790700"/>
              <a:gd name="connsiteY13-546" fmla="*/ 2438400 h 2609850"/>
              <a:gd name="connsiteX14-547" fmla="*/ 1009650 w 1790700"/>
              <a:gd name="connsiteY14-548" fmla="*/ 2609850 h 2609850"/>
              <a:gd name="connsiteX15-549" fmla="*/ 19050 w 1790700"/>
              <a:gd name="connsiteY15-550" fmla="*/ 2609850 h 2609850"/>
              <a:gd name="connsiteX16-551" fmla="*/ 19050 w 1790700"/>
              <a:gd name="connsiteY16-552" fmla="*/ 2228850 h 2609850"/>
              <a:gd name="connsiteX17-553" fmla="*/ 190500 w 1790700"/>
              <a:gd name="connsiteY17-554" fmla="*/ 2228850 h 2609850"/>
              <a:gd name="connsiteX18-555" fmla="*/ 190500 w 1790700"/>
              <a:gd name="connsiteY18-556" fmla="*/ 2057400 h 2609850"/>
              <a:gd name="connsiteX19-557" fmla="*/ 361950 w 1790700"/>
              <a:gd name="connsiteY19-558" fmla="*/ 2057400 h 2609850"/>
              <a:gd name="connsiteX20-559" fmla="*/ 361950 w 1790700"/>
              <a:gd name="connsiteY20-560" fmla="*/ 1847850 h 2609850"/>
              <a:gd name="connsiteX21-561" fmla="*/ 647700 w 1790700"/>
              <a:gd name="connsiteY21-562" fmla="*/ 1847850 h 2609850"/>
              <a:gd name="connsiteX22-563" fmla="*/ 647700 w 1790700"/>
              <a:gd name="connsiteY22-564" fmla="*/ 1638300 h 2609850"/>
              <a:gd name="connsiteX23-565" fmla="*/ 800100 w 1790700"/>
              <a:gd name="connsiteY23-566" fmla="*/ 1638300 h 2609850"/>
              <a:gd name="connsiteX24-567" fmla="*/ 800100 w 1790700"/>
              <a:gd name="connsiteY24-568" fmla="*/ 1447800 h 2609850"/>
              <a:gd name="connsiteX25-569" fmla="*/ 1009650 w 1790700"/>
              <a:gd name="connsiteY25-570" fmla="*/ 1447800 h 2609850"/>
              <a:gd name="connsiteX26-571" fmla="*/ 1009650 w 1790700"/>
              <a:gd name="connsiteY26-572" fmla="*/ 1238250 h 2609850"/>
              <a:gd name="connsiteX27-573" fmla="*/ 819150 w 1790700"/>
              <a:gd name="connsiteY27-574" fmla="*/ 1238250 h 2609850"/>
              <a:gd name="connsiteX28-575" fmla="*/ 819150 w 1790700"/>
              <a:gd name="connsiteY28-576" fmla="*/ 1047750 h 2609850"/>
              <a:gd name="connsiteX29-577" fmla="*/ 609600 w 1790700"/>
              <a:gd name="connsiteY29-578" fmla="*/ 1047750 h 2609850"/>
              <a:gd name="connsiteX30-579" fmla="*/ 609600 w 1790700"/>
              <a:gd name="connsiteY30-580" fmla="*/ 800100 h 2609850"/>
              <a:gd name="connsiteX31-581" fmla="*/ 400050 w 1790700"/>
              <a:gd name="connsiteY31-582" fmla="*/ 800100 h 2609850"/>
              <a:gd name="connsiteX32-583" fmla="*/ 400050 w 1790700"/>
              <a:gd name="connsiteY32-584" fmla="*/ 609600 h 2609850"/>
              <a:gd name="connsiteX33-585" fmla="*/ 228600 w 1790700"/>
              <a:gd name="connsiteY33-586" fmla="*/ 609600 h 2609850"/>
              <a:gd name="connsiteX34-587" fmla="*/ 228600 w 1790700"/>
              <a:gd name="connsiteY34-588" fmla="*/ 419100 h 2609850"/>
              <a:gd name="connsiteX35-589" fmla="*/ 0 w 1790700"/>
              <a:gd name="connsiteY35-590" fmla="*/ 419100 h 2609850"/>
              <a:gd name="connsiteX36-591" fmla="*/ 0 w 1790700"/>
              <a:gd name="connsiteY36-592" fmla="*/ 0 h 2609850"/>
              <a:gd name="connsiteX0-593" fmla="*/ 0 w 1790700"/>
              <a:gd name="connsiteY0-594" fmla="*/ 0 h 2609850"/>
              <a:gd name="connsiteX1-595" fmla="*/ 989739 w 1790700"/>
              <a:gd name="connsiteY1-596" fmla="*/ 0 h 2609850"/>
              <a:gd name="connsiteX2-597" fmla="*/ 993721 w 1790700"/>
              <a:gd name="connsiteY2-598" fmla="*/ 216281 h 2609850"/>
              <a:gd name="connsiteX3-599" fmla="*/ 1389789 w 1790700"/>
              <a:gd name="connsiteY3-600" fmla="*/ 216281 h 2609850"/>
              <a:gd name="connsiteX4-601" fmla="*/ 1389788 w 1790700"/>
              <a:gd name="connsiteY4-602" fmla="*/ 398569 h 2609850"/>
              <a:gd name="connsiteX5-603" fmla="*/ 1582549 w 1790700"/>
              <a:gd name="connsiteY5-604" fmla="*/ 398568 h 2609850"/>
              <a:gd name="connsiteX6-605" fmla="*/ 1574584 w 1790700"/>
              <a:gd name="connsiteY6-606" fmla="*/ 802725 h 2609850"/>
              <a:gd name="connsiteX7-607" fmla="*/ 1782736 w 1790700"/>
              <a:gd name="connsiteY7-608" fmla="*/ 806832 h 2609850"/>
              <a:gd name="connsiteX8-609" fmla="*/ 1790700 w 1790700"/>
              <a:gd name="connsiteY8-610" fmla="*/ 1809750 h 2609850"/>
              <a:gd name="connsiteX9-611" fmla="*/ 1638300 w 1790700"/>
              <a:gd name="connsiteY9-612" fmla="*/ 1809750 h 2609850"/>
              <a:gd name="connsiteX10-613" fmla="*/ 1638300 w 1790700"/>
              <a:gd name="connsiteY10-614" fmla="*/ 2209800 h 2609850"/>
              <a:gd name="connsiteX11-615" fmla="*/ 1428750 w 1790700"/>
              <a:gd name="connsiteY11-616" fmla="*/ 2209800 h 2609850"/>
              <a:gd name="connsiteX12-617" fmla="*/ 1428750 w 1790700"/>
              <a:gd name="connsiteY12-618" fmla="*/ 2438400 h 2609850"/>
              <a:gd name="connsiteX13-619" fmla="*/ 1009650 w 1790700"/>
              <a:gd name="connsiteY13-620" fmla="*/ 2438400 h 2609850"/>
              <a:gd name="connsiteX14-621" fmla="*/ 1009650 w 1790700"/>
              <a:gd name="connsiteY14-622" fmla="*/ 2609850 h 2609850"/>
              <a:gd name="connsiteX15-623" fmla="*/ 19050 w 1790700"/>
              <a:gd name="connsiteY15-624" fmla="*/ 2609850 h 2609850"/>
              <a:gd name="connsiteX16-625" fmla="*/ 19050 w 1790700"/>
              <a:gd name="connsiteY16-626" fmla="*/ 2228850 h 2609850"/>
              <a:gd name="connsiteX17-627" fmla="*/ 190500 w 1790700"/>
              <a:gd name="connsiteY17-628" fmla="*/ 2228850 h 2609850"/>
              <a:gd name="connsiteX18-629" fmla="*/ 190500 w 1790700"/>
              <a:gd name="connsiteY18-630" fmla="*/ 2057400 h 2609850"/>
              <a:gd name="connsiteX19-631" fmla="*/ 361950 w 1790700"/>
              <a:gd name="connsiteY19-632" fmla="*/ 2057400 h 2609850"/>
              <a:gd name="connsiteX20-633" fmla="*/ 361950 w 1790700"/>
              <a:gd name="connsiteY20-634" fmla="*/ 1847850 h 2609850"/>
              <a:gd name="connsiteX21-635" fmla="*/ 647700 w 1790700"/>
              <a:gd name="connsiteY21-636" fmla="*/ 1847850 h 2609850"/>
              <a:gd name="connsiteX22-637" fmla="*/ 647700 w 1790700"/>
              <a:gd name="connsiteY22-638" fmla="*/ 1638300 h 2609850"/>
              <a:gd name="connsiteX23-639" fmla="*/ 800100 w 1790700"/>
              <a:gd name="connsiteY23-640" fmla="*/ 1638300 h 2609850"/>
              <a:gd name="connsiteX24-641" fmla="*/ 800100 w 1790700"/>
              <a:gd name="connsiteY24-642" fmla="*/ 1447800 h 2609850"/>
              <a:gd name="connsiteX25-643" fmla="*/ 1009650 w 1790700"/>
              <a:gd name="connsiteY25-644" fmla="*/ 1447800 h 2609850"/>
              <a:gd name="connsiteX26-645" fmla="*/ 1009650 w 1790700"/>
              <a:gd name="connsiteY26-646" fmla="*/ 1238250 h 2609850"/>
              <a:gd name="connsiteX27-647" fmla="*/ 819150 w 1790700"/>
              <a:gd name="connsiteY27-648" fmla="*/ 1238250 h 2609850"/>
              <a:gd name="connsiteX28-649" fmla="*/ 819150 w 1790700"/>
              <a:gd name="connsiteY28-650" fmla="*/ 1047750 h 2609850"/>
              <a:gd name="connsiteX29-651" fmla="*/ 609600 w 1790700"/>
              <a:gd name="connsiteY29-652" fmla="*/ 1047750 h 2609850"/>
              <a:gd name="connsiteX30-653" fmla="*/ 609600 w 1790700"/>
              <a:gd name="connsiteY30-654" fmla="*/ 800100 h 2609850"/>
              <a:gd name="connsiteX31-655" fmla="*/ 400050 w 1790700"/>
              <a:gd name="connsiteY31-656" fmla="*/ 800100 h 2609850"/>
              <a:gd name="connsiteX32-657" fmla="*/ 400050 w 1790700"/>
              <a:gd name="connsiteY32-658" fmla="*/ 609600 h 2609850"/>
              <a:gd name="connsiteX33-659" fmla="*/ 228600 w 1790700"/>
              <a:gd name="connsiteY33-660" fmla="*/ 609600 h 2609850"/>
              <a:gd name="connsiteX34-661" fmla="*/ 228600 w 1790700"/>
              <a:gd name="connsiteY34-662" fmla="*/ 419100 h 2609850"/>
              <a:gd name="connsiteX35-663" fmla="*/ 0 w 1790700"/>
              <a:gd name="connsiteY35-664" fmla="*/ 419100 h 2609850"/>
              <a:gd name="connsiteX36-665" fmla="*/ 0 w 1790700"/>
              <a:gd name="connsiteY36-666" fmla="*/ 0 h 2609850"/>
              <a:gd name="connsiteX0-667" fmla="*/ 0 w 1791467"/>
              <a:gd name="connsiteY0-668" fmla="*/ 0 h 2609850"/>
              <a:gd name="connsiteX1-669" fmla="*/ 989739 w 1791467"/>
              <a:gd name="connsiteY1-670" fmla="*/ 0 h 2609850"/>
              <a:gd name="connsiteX2-671" fmla="*/ 993721 w 1791467"/>
              <a:gd name="connsiteY2-672" fmla="*/ 216281 h 2609850"/>
              <a:gd name="connsiteX3-673" fmla="*/ 1389789 w 1791467"/>
              <a:gd name="connsiteY3-674" fmla="*/ 216281 h 2609850"/>
              <a:gd name="connsiteX4-675" fmla="*/ 1389788 w 1791467"/>
              <a:gd name="connsiteY4-676" fmla="*/ 398569 h 2609850"/>
              <a:gd name="connsiteX5-677" fmla="*/ 1582549 w 1791467"/>
              <a:gd name="connsiteY5-678" fmla="*/ 398568 h 2609850"/>
              <a:gd name="connsiteX6-679" fmla="*/ 1574584 w 1791467"/>
              <a:gd name="connsiteY6-680" fmla="*/ 802725 h 2609850"/>
              <a:gd name="connsiteX7-681" fmla="*/ 1790701 w 1791467"/>
              <a:gd name="connsiteY7-682" fmla="*/ 806832 h 2609850"/>
              <a:gd name="connsiteX8-683" fmla="*/ 1790700 w 1791467"/>
              <a:gd name="connsiteY8-684" fmla="*/ 1809750 h 2609850"/>
              <a:gd name="connsiteX9-685" fmla="*/ 1638300 w 1791467"/>
              <a:gd name="connsiteY9-686" fmla="*/ 1809750 h 2609850"/>
              <a:gd name="connsiteX10-687" fmla="*/ 1638300 w 1791467"/>
              <a:gd name="connsiteY10-688" fmla="*/ 2209800 h 2609850"/>
              <a:gd name="connsiteX11-689" fmla="*/ 1428750 w 1791467"/>
              <a:gd name="connsiteY11-690" fmla="*/ 2209800 h 2609850"/>
              <a:gd name="connsiteX12-691" fmla="*/ 1428750 w 1791467"/>
              <a:gd name="connsiteY12-692" fmla="*/ 2438400 h 2609850"/>
              <a:gd name="connsiteX13-693" fmla="*/ 1009650 w 1791467"/>
              <a:gd name="connsiteY13-694" fmla="*/ 2438400 h 2609850"/>
              <a:gd name="connsiteX14-695" fmla="*/ 1009650 w 1791467"/>
              <a:gd name="connsiteY14-696" fmla="*/ 2609850 h 2609850"/>
              <a:gd name="connsiteX15-697" fmla="*/ 19050 w 1791467"/>
              <a:gd name="connsiteY15-698" fmla="*/ 2609850 h 2609850"/>
              <a:gd name="connsiteX16-699" fmla="*/ 19050 w 1791467"/>
              <a:gd name="connsiteY16-700" fmla="*/ 2228850 h 2609850"/>
              <a:gd name="connsiteX17-701" fmla="*/ 190500 w 1791467"/>
              <a:gd name="connsiteY17-702" fmla="*/ 2228850 h 2609850"/>
              <a:gd name="connsiteX18-703" fmla="*/ 190500 w 1791467"/>
              <a:gd name="connsiteY18-704" fmla="*/ 2057400 h 2609850"/>
              <a:gd name="connsiteX19-705" fmla="*/ 361950 w 1791467"/>
              <a:gd name="connsiteY19-706" fmla="*/ 2057400 h 2609850"/>
              <a:gd name="connsiteX20-707" fmla="*/ 361950 w 1791467"/>
              <a:gd name="connsiteY20-708" fmla="*/ 1847850 h 2609850"/>
              <a:gd name="connsiteX21-709" fmla="*/ 647700 w 1791467"/>
              <a:gd name="connsiteY21-710" fmla="*/ 1847850 h 2609850"/>
              <a:gd name="connsiteX22-711" fmla="*/ 647700 w 1791467"/>
              <a:gd name="connsiteY22-712" fmla="*/ 1638300 h 2609850"/>
              <a:gd name="connsiteX23-713" fmla="*/ 800100 w 1791467"/>
              <a:gd name="connsiteY23-714" fmla="*/ 1638300 h 2609850"/>
              <a:gd name="connsiteX24-715" fmla="*/ 800100 w 1791467"/>
              <a:gd name="connsiteY24-716" fmla="*/ 1447800 h 2609850"/>
              <a:gd name="connsiteX25-717" fmla="*/ 1009650 w 1791467"/>
              <a:gd name="connsiteY25-718" fmla="*/ 1447800 h 2609850"/>
              <a:gd name="connsiteX26-719" fmla="*/ 1009650 w 1791467"/>
              <a:gd name="connsiteY26-720" fmla="*/ 1238250 h 2609850"/>
              <a:gd name="connsiteX27-721" fmla="*/ 819150 w 1791467"/>
              <a:gd name="connsiteY27-722" fmla="*/ 1238250 h 2609850"/>
              <a:gd name="connsiteX28-723" fmla="*/ 819150 w 1791467"/>
              <a:gd name="connsiteY28-724" fmla="*/ 1047750 h 2609850"/>
              <a:gd name="connsiteX29-725" fmla="*/ 609600 w 1791467"/>
              <a:gd name="connsiteY29-726" fmla="*/ 1047750 h 2609850"/>
              <a:gd name="connsiteX30-727" fmla="*/ 609600 w 1791467"/>
              <a:gd name="connsiteY30-728" fmla="*/ 800100 h 2609850"/>
              <a:gd name="connsiteX31-729" fmla="*/ 400050 w 1791467"/>
              <a:gd name="connsiteY31-730" fmla="*/ 800100 h 2609850"/>
              <a:gd name="connsiteX32-731" fmla="*/ 400050 w 1791467"/>
              <a:gd name="connsiteY32-732" fmla="*/ 609600 h 2609850"/>
              <a:gd name="connsiteX33-733" fmla="*/ 228600 w 1791467"/>
              <a:gd name="connsiteY33-734" fmla="*/ 609600 h 2609850"/>
              <a:gd name="connsiteX34-735" fmla="*/ 228600 w 1791467"/>
              <a:gd name="connsiteY34-736" fmla="*/ 419100 h 2609850"/>
              <a:gd name="connsiteX35-737" fmla="*/ 0 w 1791467"/>
              <a:gd name="connsiteY35-738" fmla="*/ 419100 h 2609850"/>
              <a:gd name="connsiteX36-739" fmla="*/ 0 w 1791467"/>
              <a:gd name="connsiteY36-740" fmla="*/ 0 h 2609850"/>
              <a:gd name="connsiteX0-741" fmla="*/ 0 w 1794682"/>
              <a:gd name="connsiteY0-742" fmla="*/ 0 h 2609850"/>
              <a:gd name="connsiteX1-743" fmla="*/ 989739 w 1794682"/>
              <a:gd name="connsiteY1-744" fmla="*/ 0 h 2609850"/>
              <a:gd name="connsiteX2-745" fmla="*/ 993721 w 1794682"/>
              <a:gd name="connsiteY2-746" fmla="*/ 216281 h 2609850"/>
              <a:gd name="connsiteX3-747" fmla="*/ 1389789 w 1794682"/>
              <a:gd name="connsiteY3-748" fmla="*/ 216281 h 2609850"/>
              <a:gd name="connsiteX4-749" fmla="*/ 1389788 w 1794682"/>
              <a:gd name="connsiteY4-750" fmla="*/ 398569 h 2609850"/>
              <a:gd name="connsiteX5-751" fmla="*/ 1582549 w 1794682"/>
              <a:gd name="connsiteY5-752" fmla="*/ 398568 h 2609850"/>
              <a:gd name="connsiteX6-753" fmla="*/ 1574584 w 1794682"/>
              <a:gd name="connsiteY6-754" fmla="*/ 802725 h 2609850"/>
              <a:gd name="connsiteX7-755" fmla="*/ 1790701 w 1794682"/>
              <a:gd name="connsiteY7-756" fmla="*/ 806832 h 2609850"/>
              <a:gd name="connsiteX8-757" fmla="*/ 1794682 w 1794682"/>
              <a:gd name="connsiteY8-758" fmla="*/ 1781007 h 2609850"/>
              <a:gd name="connsiteX9-759" fmla="*/ 1638300 w 1794682"/>
              <a:gd name="connsiteY9-760" fmla="*/ 1809750 h 2609850"/>
              <a:gd name="connsiteX10-761" fmla="*/ 1638300 w 1794682"/>
              <a:gd name="connsiteY10-762" fmla="*/ 2209800 h 2609850"/>
              <a:gd name="connsiteX11-763" fmla="*/ 1428750 w 1794682"/>
              <a:gd name="connsiteY11-764" fmla="*/ 2209800 h 2609850"/>
              <a:gd name="connsiteX12-765" fmla="*/ 1428750 w 1794682"/>
              <a:gd name="connsiteY12-766" fmla="*/ 2438400 h 2609850"/>
              <a:gd name="connsiteX13-767" fmla="*/ 1009650 w 1794682"/>
              <a:gd name="connsiteY13-768" fmla="*/ 2438400 h 2609850"/>
              <a:gd name="connsiteX14-769" fmla="*/ 1009650 w 1794682"/>
              <a:gd name="connsiteY14-770" fmla="*/ 2609850 h 2609850"/>
              <a:gd name="connsiteX15-771" fmla="*/ 19050 w 1794682"/>
              <a:gd name="connsiteY15-772" fmla="*/ 2609850 h 2609850"/>
              <a:gd name="connsiteX16-773" fmla="*/ 19050 w 1794682"/>
              <a:gd name="connsiteY16-774" fmla="*/ 2228850 h 2609850"/>
              <a:gd name="connsiteX17-775" fmla="*/ 190500 w 1794682"/>
              <a:gd name="connsiteY17-776" fmla="*/ 2228850 h 2609850"/>
              <a:gd name="connsiteX18-777" fmla="*/ 190500 w 1794682"/>
              <a:gd name="connsiteY18-778" fmla="*/ 2057400 h 2609850"/>
              <a:gd name="connsiteX19-779" fmla="*/ 361950 w 1794682"/>
              <a:gd name="connsiteY19-780" fmla="*/ 2057400 h 2609850"/>
              <a:gd name="connsiteX20-781" fmla="*/ 361950 w 1794682"/>
              <a:gd name="connsiteY20-782" fmla="*/ 1847850 h 2609850"/>
              <a:gd name="connsiteX21-783" fmla="*/ 647700 w 1794682"/>
              <a:gd name="connsiteY21-784" fmla="*/ 1847850 h 2609850"/>
              <a:gd name="connsiteX22-785" fmla="*/ 647700 w 1794682"/>
              <a:gd name="connsiteY22-786" fmla="*/ 1638300 h 2609850"/>
              <a:gd name="connsiteX23-787" fmla="*/ 800100 w 1794682"/>
              <a:gd name="connsiteY23-788" fmla="*/ 1638300 h 2609850"/>
              <a:gd name="connsiteX24-789" fmla="*/ 800100 w 1794682"/>
              <a:gd name="connsiteY24-790" fmla="*/ 1447800 h 2609850"/>
              <a:gd name="connsiteX25-791" fmla="*/ 1009650 w 1794682"/>
              <a:gd name="connsiteY25-792" fmla="*/ 1447800 h 2609850"/>
              <a:gd name="connsiteX26-793" fmla="*/ 1009650 w 1794682"/>
              <a:gd name="connsiteY26-794" fmla="*/ 1238250 h 2609850"/>
              <a:gd name="connsiteX27-795" fmla="*/ 819150 w 1794682"/>
              <a:gd name="connsiteY27-796" fmla="*/ 1238250 h 2609850"/>
              <a:gd name="connsiteX28-797" fmla="*/ 819150 w 1794682"/>
              <a:gd name="connsiteY28-798" fmla="*/ 1047750 h 2609850"/>
              <a:gd name="connsiteX29-799" fmla="*/ 609600 w 1794682"/>
              <a:gd name="connsiteY29-800" fmla="*/ 1047750 h 2609850"/>
              <a:gd name="connsiteX30-801" fmla="*/ 609600 w 1794682"/>
              <a:gd name="connsiteY30-802" fmla="*/ 800100 h 2609850"/>
              <a:gd name="connsiteX31-803" fmla="*/ 400050 w 1794682"/>
              <a:gd name="connsiteY31-804" fmla="*/ 800100 h 2609850"/>
              <a:gd name="connsiteX32-805" fmla="*/ 400050 w 1794682"/>
              <a:gd name="connsiteY32-806" fmla="*/ 609600 h 2609850"/>
              <a:gd name="connsiteX33-807" fmla="*/ 228600 w 1794682"/>
              <a:gd name="connsiteY33-808" fmla="*/ 609600 h 2609850"/>
              <a:gd name="connsiteX34-809" fmla="*/ 228600 w 1794682"/>
              <a:gd name="connsiteY34-810" fmla="*/ 419100 h 2609850"/>
              <a:gd name="connsiteX35-811" fmla="*/ 0 w 1794682"/>
              <a:gd name="connsiteY35-812" fmla="*/ 419100 h 2609850"/>
              <a:gd name="connsiteX36-813" fmla="*/ 0 w 1794682"/>
              <a:gd name="connsiteY36-814" fmla="*/ 0 h 2609850"/>
              <a:gd name="connsiteX0-815" fmla="*/ 0 w 1794682"/>
              <a:gd name="connsiteY0-816" fmla="*/ 0 h 2609850"/>
              <a:gd name="connsiteX1-817" fmla="*/ 989739 w 1794682"/>
              <a:gd name="connsiteY1-818" fmla="*/ 0 h 2609850"/>
              <a:gd name="connsiteX2-819" fmla="*/ 993721 w 1794682"/>
              <a:gd name="connsiteY2-820" fmla="*/ 216281 h 2609850"/>
              <a:gd name="connsiteX3-821" fmla="*/ 1389789 w 1794682"/>
              <a:gd name="connsiteY3-822" fmla="*/ 216281 h 2609850"/>
              <a:gd name="connsiteX4-823" fmla="*/ 1389788 w 1794682"/>
              <a:gd name="connsiteY4-824" fmla="*/ 398569 h 2609850"/>
              <a:gd name="connsiteX5-825" fmla="*/ 1582549 w 1794682"/>
              <a:gd name="connsiteY5-826" fmla="*/ 398568 h 2609850"/>
              <a:gd name="connsiteX6-827" fmla="*/ 1574584 w 1794682"/>
              <a:gd name="connsiteY6-828" fmla="*/ 802725 h 2609850"/>
              <a:gd name="connsiteX7-829" fmla="*/ 1790701 w 1794682"/>
              <a:gd name="connsiteY7-830" fmla="*/ 806832 h 2609850"/>
              <a:gd name="connsiteX8-831" fmla="*/ 1794682 w 1794682"/>
              <a:gd name="connsiteY8-832" fmla="*/ 1781007 h 2609850"/>
              <a:gd name="connsiteX9-833" fmla="*/ 1578566 w 1794682"/>
              <a:gd name="connsiteY9-834" fmla="*/ 1785113 h 2609850"/>
              <a:gd name="connsiteX10-835" fmla="*/ 1638300 w 1794682"/>
              <a:gd name="connsiteY10-836" fmla="*/ 2209800 h 2609850"/>
              <a:gd name="connsiteX11-837" fmla="*/ 1428750 w 1794682"/>
              <a:gd name="connsiteY11-838" fmla="*/ 2209800 h 2609850"/>
              <a:gd name="connsiteX12-839" fmla="*/ 1428750 w 1794682"/>
              <a:gd name="connsiteY12-840" fmla="*/ 2438400 h 2609850"/>
              <a:gd name="connsiteX13-841" fmla="*/ 1009650 w 1794682"/>
              <a:gd name="connsiteY13-842" fmla="*/ 2438400 h 2609850"/>
              <a:gd name="connsiteX14-843" fmla="*/ 1009650 w 1794682"/>
              <a:gd name="connsiteY14-844" fmla="*/ 2609850 h 2609850"/>
              <a:gd name="connsiteX15-845" fmla="*/ 19050 w 1794682"/>
              <a:gd name="connsiteY15-846" fmla="*/ 2609850 h 2609850"/>
              <a:gd name="connsiteX16-847" fmla="*/ 19050 w 1794682"/>
              <a:gd name="connsiteY16-848" fmla="*/ 2228850 h 2609850"/>
              <a:gd name="connsiteX17-849" fmla="*/ 190500 w 1794682"/>
              <a:gd name="connsiteY17-850" fmla="*/ 2228850 h 2609850"/>
              <a:gd name="connsiteX18-851" fmla="*/ 190500 w 1794682"/>
              <a:gd name="connsiteY18-852" fmla="*/ 2057400 h 2609850"/>
              <a:gd name="connsiteX19-853" fmla="*/ 361950 w 1794682"/>
              <a:gd name="connsiteY19-854" fmla="*/ 2057400 h 2609850"/>
              <a:gd name="connsiteX20-855" fmla="*/ 361950 w 1794682"/>
              <a:gd name="connsiteY20-856" fmla="*/ 1847850 h 2609850"/>
              <a:gd name="connsiteX21-857" fmla="*/ 647700 w 1794682"/>
              <a:gd name="connsiteY21-858" fmla="*/ 1847850 h 2609850"/>
              <a:gd name="connsiteX22-859" fmla="*/ 647700 w 1794682"/>
              <a:gd name="connsiteY22-860" fmla="*/ 1638300 h 2609850"/>
              <a:gd name="connsiteX23-861" fmla="*/ 800100 w 1794682"/>
              <a:gd name="connsiteY23-862" fmla="*/ 1638300 h 2609850"/>
              <a:gd name="connsiteX24-863" fmla="*/ 800100 w 1794682"/>
              <a:gd name="connsiteY24-864" fmla="*/ 1447800 h 2609850"/>
              <a:gd name="connsiteX25-865" fmla="*/ 1009650 w 1794682"/>
              <a:gd name="connsiteY25-866" fmla="*/ 1447800 h 2609850"/>
              <a:gd name="connsiteX26-867" fmla="*/ 1009650 w 1794682"/>
              <a:gd name="connsiteY26-868" fmla="*/ 1238250 h 2609850"/>
              <a:gd name="connsiteX27-869" fmla="*/ 819150 w 1794682"/>
              <a:gd name="connsiteY27-870" fmla="*/ 1238250 h 2609850"/>
              <a:gd name="connsiteX28-871" fmla="*/ 819150 w 1794682"/>
              <a:gd name="connsiteY28-872" fmla="*/ 1047750 h 2609850"/>
              <a:gd name="connsiteX29-873" fmla="*/ 609600 w 1794682"/>
              <a:gd name="connsiteY29-874" fmla="*/ 1047750 h 2609850"/>
              <a:gd name="connsiteX30-875" fmla="*/ 609600 w 1794682"/>
              <a:gd name="connsiteY30-876" fmla="*/ 800100 h 2609850"/>
              <a:gd name="connsiteX31-877" fmla="*/ 400050 w 1794682"/>
              <a:gd name="connsiteY31-878" fmla="*/ 800100 h 2609850"/>
              <a:gd name="connsiteX32-879" fmla="*/ 400050 w 1794682"/>
              <a:gd name="connsiteY32-880" fmla="*/ 609600 h 2609850"/>
              <a:gd name="connsiteX33-881" fmla="*/ 228600 w 1794682"/>
              <a:gd name="connsiteY33-882" fmla="*/ 609600 h 2609850"/>
              <a:gd name="connsiteX34-883" fmla="*/ 228600 w 1794682"/>
              <a:gd name="connsiteY34-884" fmla="*/ 419100 h 2609850"/>
              <a:gd name="connsiteX35-885" fmla="*/ 0 w 1794682"/>
              <a:gd name="connsiteY35-886" fmla="*/ 419100 h 2609850"/>
              <a:gd name="connsiteX36-887" fmla="*/ 0 w 1794682"/>
              <a:gd name="connsiteY36-888" fmla="*/ 0 h 2609850"/>
              <a:gd name="connsiteX0-889" fmla="*/ 0 w 1794682"/>
              <a:gd name="connsiteY0-890" fmla="*/ 0 h 2609850"/>
              <a:gd name="connsiteX1-891" fmla="*/ 989739 w 1794682"/>
              <a:gd name="connsiteY1-892" fmla="*/ 0 h 2609850"/>
              <a:gd name="connsiteX2-893" fmla="*/ 993721 w 1794682"/>
              <a:gd name="connsiteY2-894" fmla="*/ 216281 h 2609850"/>
              <a:gd name="connsiteX3-895" fmla="*/ 1389789 w 1794682"/>
              <a:gd name="connsiteY3-896" fmla="*/ 216281 h 2609850"/>
              <a:gd name="connsiteX4-897" fmla="*/ 1389788 w 1794682"/>
              <a:gd name="connsiteY4-898" fmla="*/ 398569 h 2609850"/>
              <a:gd name="connsiteX5-899" fmla="*/ 1582549 w 1794682"/>
              <a:gd name="connsiteY5-900" fmla="*/ 398568 h 2609850"/>
              <a:gd name="connsiteX6-901" fmla="*/ 1574584 w 1794682"/>
              <a:gd name="connsiteY6-902" fmla="*/ 802725 h 2609850"/>
              <a:gd name="connsiteX7-903" fmla="*/ 1790701 w 1794682"/>
              <a:gd name="connsiteY7-904" fmla="*/ 806832 h 2609850"/>
              <a:gd name="connsiteX8-905" fmla="*/ 1794682 w 1794682"/>
              <a:gd name="connsiteY8-906" fmla="*/ 1781007 h 2609850"/>
              <a:gd name="connsiteX9-907" fmla="*/ 1578566 w 1794682"/>
              <a:gd name="connsiteY9-908" fmla="*/ 1785113 h 2609850"/>
              <a:gd name="connsiteX10-909" fmla="*/ 1578566 w 1794682"/>
              <a:gd name="connsiteY10-910" fmla="*/ 2181057 h 2609850"/>
              <a:gd name="connsiteX11-911" fmla="*/ 1428750 w 1794682"/>
              <a:gd name="connsiteY11-912" fmla="*/ 2209800 h 2609850"/>
              <a:gd name="connsiteX12-913" fmla="*/ 1428750 w 1794682"/>
              <a:gd name="connsiteY12-914" fmla="*/ 2438400 h 2609850"/>
              <a:gd name="connsiteX13-915" fmla="*/ 1009650 w 1794682"/>
              <a:gd name="connsiteY13-916" fmla="*/ 2438400 h 2609850"/>
              <a:gd name="connsiteX14-917" fmla="*/ 1009650 w 1794682"/>
              <a:gd name="connsiteY14-918" fmla="*/ 2609850 h 2609850"/>
              <a:gd name="connsiteX15-919" fmla="*/ 19050 w 1794682"/>
              <a:gd name="connsiteY15-920" fmla="*/ 2609850 h 2609850"/>
              <a:gd name="connsiteX16-921" fmla="*/ 19050 w 1794682"/>
              <a:gd name="connsiteY16-922" fmla="*/ 2228850 h 2609850"/>
              <a:gd name="connsiteX17-923" fmla="*/ 190500 w 1794682"/>
              <a:gd name="connsiteY17-924" fmla="*/ 2228850 h 2609850"/>
              <a:gd name="connsiteX18-925" fmla="*/ 190500 w 1794682"/>
              <a:gd name="connsiteY18-926" fmla="*/ 2057400 h 2609850"/>
              <a:gd name="connsiteX19-927" fmla="*/ 361950 w 1794682"/>
              <a:gd name="connsiteY19-928" fmla="*/ 2057400 h 2609850"/>
              <a:gd name="connsiteX20-929" fmla="*/ 361950 w 1794682"/>
              <a:gd name="connsiteY20-930" fmla="*/ 1847850 h 2609850"/>
              <a:gd name="connsiteX21-931" fmla="*/ 647700 w 1794682"/>
              <a:gd name="connsiteY21-932" fmla="*/ 1847850 h 2609850"/>
              <a:gd name="connsiteX22-933" fmla="*/ 647700 w 1794682"/>
              <a:gd name="connsiteY22-934" fmla="*/ 1638300 h 2609850"/>
              <a:gd name="connsiteX23-935" fmla="*/ 800100 w 1794682"/>
              <a:gd name="connsiteY23-936" fmla="*/ 1638300 h 2609850"/>
              <a:gd name="connsiteX24-937" fmla="*/ 800100 w 1794682"/>
              <a:gd name="connsiteY24-938" fmla="*/ 1447800 h 2609850"/>
              <a:gd name="connsiteX25-939" fmla="*/ 1009650 w 1794682"/>
              <a:gd name="connsiteY25-940" fmla="*/ 1447800 h 2609850"/>
              <a:gd name="connsiteX26-941" fmla="*/ 1009650 w 1794682"/>
              <a:gd name="connsiteY26-942" fmla="*/ 1238250 h 2609850"/>
              <a:gd name="connsiteX27-943" fmla="*/ 819150 w 1794682"/>
              <a:gd name="connsiteY27-944" fmla="*/ 1238250 h 2609850"/>
              <a:gd name="connsiteX28-945" fmla="*/ 819150 w 1794682"/>
              <a:gd name="connsiteY28-946" fmla="*/ 1047750 h 2609850"/>
              <a:gd name="connsiteX29-947" fmla="*/ 609600 w 1794682"/>
              <a:gd name="connsiteY29-948" fmla="*/ 1047750 h 2609850"/>
              <a:gd name="connsiteX30-949" fmla="*/ 609600 w 1794682"/>
              <a:gd name="connsiteY30-950" fmla="*/ 800100 h 2609850"/>
              <a:gd name="connsiteX31-951" fmla="*/ 400050 w 1794682"/>
              <a:gd name="connsiteY31-952" fmla="*/ 800100 h 2609850"/>
              <a:gd name="connsiteX32-953" fmla="*/ 400050 w 1794682"/>
              <a:gd name="connsiteY32-954" fmla="*/ 609600 h 2609850"/>
              <a:gd name="connsiteX33-955" fmla="*/ 228600 w 1794682"/>
              <a:gd name="connsiteY33-956" fmla="*/ 609600 h 2609850"/>
              <a:gd name="connsiteX34-957" fmla="*/ 228600 w 1794682"/>
              <a:gd name="connsiteY34-958" fmla="*/ 419100 h 2609850"/>
              <a:gd name="connsiteX35-959" fmla="*/ 0 w 1794682"/>
              <a:gd name="connsiteY35-960" fmla="*/ 419100 h 2609850"/>
              <a:gd name="connsiteX36-961" fmla="*/ 0 w 1794682"/>
              <a:gd name="connsiteY36-962" fmla="*/ 0 h 2609850"/>
              <a:gd name="connsiteX0-963" fmla="*/ 0 w 1794682"/>
              <a:gd name="connsiteY0-964" fmla="*/ 0 h 2609850"/>
              <a:gd name="connsiteX1-965" fmla="*/ 989739 w 1794682"/>
              <a:gd name="connsiteY1-966" fmla="*/ 0 h 2609850"/>
              <a:gd name="connsiteX2-967" fmla="*/ 993721 w 1794682"/>
              <a:gd name="connsiteY2-968" fmla="*/ 216281 h 2609850"/>
              <a:gd name="connsiteX3-969" fmla="*/ 1389789 w 1794682"/>
              <a:gd name="connsiteY3-970" fmla="*/ 216281 h 2609850"/>
              <a:gd name="connsiteX4-971" fmla="*/ 1389788 w 1794682"/>
              <a:gd name="connsiteY4-972" fmla="*/ 398569 h 2609850"/>
              <a:gd name="connsiteX5-973" fmla="*/ 1582549 w 1794682"/>
              <a:gd name="connsiteY5-974" fmla="*/ 398568 h 2609850"/>
              <a:gd name="connsiteX6-975" fmla="*/ 1574584 w 1794682"/>
              <a:gd name="connsiteY6-976" fmla="*/ 802725 h 2609850"/>
              <a:gd name="connsiteX7-977" fmla="*/ 1790701 w 1794682"/>
              <a:gd name="connsiteY7-978" fmla="*/ 806832 h 2609850"/>
              <a:gd name="connsiteX8-979" fmla="*/ 1794682 w 1794682"/>
              <a:gd name="connsiteY8-980" fmla="*/ 1781007 h 2609850"/>
              <a:gd name="connsiteX9-981" fmla="*/ 1578566 w 1794682"/>
              <a:gd name="connsiteY9-982" fmla="*/ 1785113 h 2609850"/>
              <a:gd name="connsiteX10-983" fmla="*/ 1578566 w 1794682"/>
              <a:gd name="connsiteY10-984" fmla="*/ 2181057 h 2609850"/>
              <a:gd name="connsiteX11-985" fmla="*/ 1400874 w 1794682"/>
              <a:gd name="connsiteY11-986" fmla="*/ 2205694 h 2609850"/>
              <a:gd name="connsiteX12-987" fmla="*/ 1428750 w 1794682"/>
              <a:gd name="connsiteY12-988" fmla="*/ 2438400 h 2609850"/>
              <a:gd name="connsiteX13-989" fmla="*/ 1009650 w 1794682"/>
              <a:gd name="connsiteY13-990" fmla="*/ 2438400 h 2609850"/>
              <a:gd name="connsiteX14-991" fmla="*/ 1009650 w 1794682"/>
              <a:gd name="connsiteY14-992" fmla="*/ 2609850 h 2609850"/>
              <a:gd name="connsiteX15-993" fmla="*/ 19050 w 1794682"/>
              <a:gd name="connsiteY15-994" fmla="*/ 2609850 h 2609850"/>
              <a:gd name="connsiteX16-995" fmla="*/ 19050 w 1794682"/>
              <a:gd name="connsiteY16-996" fmla="*/ 2228850 h 2609850"/>
              <a:gd name="connsiteX17-997" fmla="*/ 190500 w 1794682"/>
              <a:gd name="connsiteY17-998" fmla="*/ 2228850 h 2609850"/>
              <a:gd name="connsiteX18-999" fmla="*/ 190500 w 1794682"/>
              <a:gd name="connsiteY18-1000" fmla="*/ 2057400 h 2609850"/>
              <a:gd name="connsiteX19-1001" fmla="*/ 361950 w 1794682"/>
              <a:gd name="connsiteY19-1002" fmla="*/ 2057400 h 2609850"/>
              <a:gd name="connsiteX20-1003" fmla="*/ 361950 w 1794682"/>
              <a:gd name="connsiteY20-1004" fmla="*/ 1847850 h 2609850"/>
              <a:gd name="connsiteX21-1005" fmla="*/ 647700 w 1794682"/>
              <a:gd name="connsiteY21-1006" fmla="*/ 1847850 h 2609850"/>
              <a:gd name="connsiteX22-1007" fmla="*/ 647700 w 1794682"/>
              <a:gd name="connsiteY22-1008" fmla="*/ 1638300 h 2609850"/>
              <a:gd name="connsiteX23-1009" fmla="*/ 800100 w 1794682"/>
              <a:gd name="connsiteY23-1010" fmla="*/ 1638300 h 2609850"/>
              <a:gd name="connsiteX24-1011" fmla="*/ 800100 w 1794682"/>
              <a:gd name="connsiteY24-1012" fmla="*/ 1447800 h 2609850"/>
              <a:gd name="connsiteX25-1013" fmla="*/ 1009650 w 1794682"/>
              <a:gd name="connsiteY25-1014" fmla="*/ 1447800 h 2609850"/>
              <a:gd name="connsiteX26-1015" fmla="*/ 1009650 w 1794682"/>
              <a:gd name="connsiteY26-1016" fmla="*/ 1238250 h 2609850"/>
              <a:gd name="connsiteX27-1017" fmla="*/ 819150 w 1794682"/>
              <a:gd name="connsiteY27-1018" fmla="*/ 1238250 h 2609850"/>
              <a:gd name="connsiteX28-1019" fmla="*/ 819150 w 1794682"/>
              <a:gd name="connsiteY28-1020" fmla="*/ 1047750 h 2609850"/>
              <a:gd name="connsiteX29-1021" fmla="*/ 609600 w 1794682"/>
              <a:gd name="connsiteY29-1022" fmla="*/ 1047750 h 2609850"/>
              <a:gd name="connsiteX30-1023" fmla="*/ 609600 w 1794682"/>
              <a:gd name="connsiteY30-1024" fmla="*/ 800100 h 2609850"/>
              <a:gd name="connsiteX31-1025" fmla="*/ 400050 w 1794682"/>
              <a:gd name="connsiteY31-1026" fmla="*/ 800100 h 2609850"/>
              <a:gd name="connsiteX32-1027" fmla="*/ 400050 w 1794682"/>
              <a:gd name="connsiteY32-1028" fmla="*/ 609600 h 2609850"/>
              <a:gd name="connsiteX33-1029" fmla="*/ 228600 w 1794682"/>
              <a:gd name="connsiteY33-1030" fmla="*/ 609600 h 2609850"/>
              <a:gd name="connsiteX34-1031" fmla="*/ 228600 w 1794682"/>
              <a:gd name="connsiteY34-1032" fmla="*/ 419100 h 2609850"/>
              <a:gd name="connsiteX35-1033" fmla="*/ 0 w 1794682"/>
              <a:gd name="connsiteY35-1034" fmla="*/ 419100 h 2609850"/>
              <a:gd name="connsiteX36-1035" fmla="*/ 0 w 1794682"/>
              <a:gd name="connsiteY36-1036" fmla="*/ 0 h 2609850"/>
              <a:gd name="connsiteX0-1037" fmla="*/ 0 w 1794682"/>
              <a:gd name="connsiteY0-1038" fmla="*/ 0 h 2609850"/>
              <a:gd name="connsiteX1-1039" fmla="*/ 989739 w 1794682"/>
              <a:gd name="connsiteY1-1040" fmla="*/ 0 h 2609850"/>
              <a:gd name="connsiteX2-1041" fmla="*/ 993721 w 1794682"/>
              <a:gd name="connsiteY2-1042" fmla="*/ 216281 h 2609850"/>
              <a:gd name="connsiteX3-1043" fmla="*/ 1389789 w 1794682"/>
              <a:gd name="connsiteY3-1044" fmla="*/ 216281 h 2609850"/>
              <a:gd name="connsiteX4-1045" fmla="*/ 1389788 w 1794682"/>
              <a:gd name="connsiteY4-1046" fmla="*/ 398569 h 2609850"/>
              <a:gd name="connsiteX5-1047" fmla="*/ 1582549 w 1794682"/>
              <a:gd name="connsiteY5-1048" fmla="*/ 398568 h 2609850"/>
              <a:gd name="connsiteX6-1049" fmla="*/ 1574584 w 1794682"/>
              <a:gd name="connsiteY6-1050" fmla="*/ 802725 h 2609850"/>
              <a:gd name="connsiteX7-1051" fmla="*/ 1790701 w 1794682"/>
              <a:gd name="connsiteY7-1052" fmla="*/ 806832 h 2609850"/>
              <a:gd name="connsiteX8-1053" fmla="*/ 1794682 w 1794682"/>
              <a:gd name="connsiteY8-1054" fmla="*/ 1781007 h 2609850"/>
              <a:gd name="connsiteX9-1055" fmla="*/ 1578566 w 1794682"/>
              <a:gd name="connsiteY9-1056" fmla="*/ 1785113 h 2609850"/>
              <a:gd name="connsiteX10-1057" fmla="*/ 1578566 w 1794682"/>
              <a:gd name="connsiteY10-1058" fmla="*/ 2181057 h 2609850"/>
              <a:gd name="connsiteX11-1059" fmla="*/ 1400874 w 1794682"/>
              <a:gd name="connsiteY11-1060" fmla="*/ 2205694 h 2609850"/>
              <a:gd name="connsiteX12-1061" fmla="*/ 1400875 w 1794682"/>
              <a:gd name="connsiteY12-1062" fmla="*/ 2409657 h 2609850"/>
              <a:gd name="connsiteX13-1063" fmla="*/ 1009650 w 1794682"/>
              <a:gd name="connsiteY13-1064" fmla="*/ 2438400 h 2609850"/>
              <a:gd name="connsiteX14-1065" fmla="*/ 1009650 w 1794682"/>
              <a:gd name="connsiteY14-1066" fmla="*/ 2609850 h 2609850"/>
              <a:gd name="connsiteX15-1067" fmla="*/ 19050 w 1794682"/>
              <a:gd name="connsiteY15-1068" fmla="*/ 2609850 h 2609850"/>
              <a:gd name="connsiteX16-1069" fmla="*/ 19050 w 1794682"/>
              <a:gd name="connsiteY16-1070" fmla="*/ 2228850 h 2609850"/>
              <a:gd name="connsiteX17-1071" fmla="*/ 190500 w 1794682"/>
              <a:gd name="connsiteY17-1072" fmla="*/ 2228850 h 2609850"/>
              <a:gd name="connsiteX18-1073" fmla="*/ 190500 w 1794682"/>
              <a:gd name="connsiteY18-1074" fmla="*/ 2057400 h 2609850"/>
              <a:gd name="connsiteX19-1075" fmla="*/ 361950 w 1794682"/>
              <a:gd name="connsiteY19-1076" fmla="*/ 2057400 h 2609850"/>
              <a:gd name="connsiteX20-1077" fmla="*/ 361950 w 1794682"/>
              <a:gd name="connsiteY20-1078" fmla="*/ 1847850 h 2609850"/>
              <a:gd name="connsiteX21-1079" fmla="*/ 647700 w 1794682"/>
              <a:gd name="connsiteY21-1080" fmla="*/ 1847850 h 2609850"/>
              <a:gd name="connsiteX22-1081" fmla="*/ 647700 w 1794682"/>
              <a:gd name="connsiteY22-1082" fmla="*/ 1638300 h 2609850"/>
              <a:gd name="connsiteX23-1083" fmla="*/ 800100 w 1794682"/>
              <a:gd name="connsiteY23-1084" fmla="*/ 1638300 h 2609850"/>
              <a:gd name="connsiteX24-1085" fmla="*/ 800100 w 1794682"/>
              <a:gd name="connsiteY24-1086" fmla="*/ 1447800 h 2609850"/>
              <a:gd name="connsiteX25-1087" fmla="*/ 1009650 w 1794682"/>
              <a:gd name="connsiteY25-1088" fmla="*/ 1447800 h 2609850"/>
              <a:gd name="connsiteX26-1089" fmla="*/ 1009650 w 1794682"/>
              <a:gd name="connsiteY26-1090" fmla="*/ 1238250 h 2609850"/>
              <a:gd name="connsiteX27-1091" fmla="*/ 819150 w 1794682"/>
              <a:gd name="connsiteY27-1092" fmla="*/ 1238250 h 2609850"/>
              <a:gd name="connsiteX28-1093" fmla="*/ 819150 w 1794682"/>
              <a:gd name="connsiteY28-1094" fmla="*/ 1047750 h 2609850"/>
              <a:gd name="connsiteX29-1095" fmla="*/ 609600 w 1794682"/>
              <a:gd name="connsiteY29-1096" fmla="*/ 1047750 h 2609850"/>
              <a:gd name="connsiteX30-1097" fmla="*/ 609600 w 1794682"/>
              <a:gd name="connsiteY30-1098" fmla="*/ 800100 h 2609850"/>
              <a:gd name="connsiteX31-1099" fmla="*/ 400050 w 1794682"/>
              <a:gd name="connsiteY31-1100" fmla="*/ 800100 h 2609850"/>
              <a:gd name="connsiteX32-1101" fmla="*/ 400050 w 1794682"/>
              <a:gd name="connsiteY32-1102" fmla="*/ 609600 h 2609850"/>
              <a:gd name="connsiteX33-1103" fmla="*/ 228600 w 1794682"/>
              <a:gd name="connsiteY33-1104" fmla="*/ 609600 h 2609850"/>
              <a:gd name="connsiteX34-1105" fmla="*/ 228600 w 1794682"/>
              <a:gd name="connsiteY34-1106" fmla="*/ 419100 h 2609850"/>
              <a:gd name="connsiteX35-1107" fmla="*/ 0 w 1794682"/>
              <a:gd name="connsiteY35-1108" fmla="*/ 419100 h 2609850"/>
              <a:gd name="connsiteX36-1109" fmla="*/ 0 w 1794682"/>
              <a:gd name="connsiteY36-1110" fmla="*/ 0 h 2609850"/>
              <a:gd name="connsiteX0-1111" fmla="*/ 0 w 1794682"/>
              <a:gd name="connsiteY0-1112" fmla="*/ 0 h 2609850"/>
              <a:gd name="connsiteX1-1113" fmla="*/ 989739 w 1794682"/>
              <a:gd name="connsiteY1-1114" fmla="*/ 0 h 2609850"/>
              <a:gd name="connsiteX2-1115" fmla="*/ 993721 w 1794682"/>
              <a:gd name="connsiteY2-1116" fmla="*/ 216281 h 2609850"/>
              <a:gd name="connsiteX3-1117" fmla="*/ 1389789 w 1794682"/>
              <a:gd name="connsiteY3-1118" fmla="*/ 216281 h 2609850"/>
              <a:gd name="connsiteX4-1119" fmla="*/ 1389788 w 1794682"/>
              <a:gd name="connsiteY4-1120" fmla="*/ 398569 h 2609850"/>
              <a:gd name="connsiteX5-1121" fmla="*/ 1582549 w 1794682"/>
              <a:gd name="connsiteY5-1122" fmla="*/ 398568 h 2609850"/>
              <a:gd name="connsiteX6-1123" fmla="*/ 1574584 w 1794682"/>
              <a:gd name="connsiteY6-1124" fmla="*/ 802725 h 2609850"/>
              <a:gd name="connsiteX7-1125" fmla="*/ 1790701 w 1794682"/>
              <a:gd name="connsiteY7-1126" fmla="*/ 806832 h 2609850"/>
              <a:gd name="connsiteX8-1127" fmla="*/ 1794682 w 1794682"/>
              <a:gd name="connsiteY8-1128" fmla="*/ 1781007 h 2609850"/>
              <a:gd name="connsiteX9-1129" fmla="*/ 1578566 w 1794682"/>
              <a:gd name="connsiteY9-1130" fmla="*/ 1785113 h 2609850"/>
              <a:gd name="connsiteX10-1131" fmla="*/ 1578566 w 1794682"/>
              <a:gd name="connsiteY10-1132" fmla="*/ 2181057 h 2609850"/>
              <a:gd name="connsiteX11-1133" fmla="*/ 1400874 w 1794682"/>
              <a:gd name="connsiteY11-1134" fmla="*/ 2205694 h 2609850"/>
              <a:gd name="connsiteX12-1135" fmla="*/ 1400875 w 1794682"/>
              <a:gd name="connsiteY12-1136" fmla="*/ 2409657 h 2609850"/>
              <a:gd name="connsiteX13-1137" fmla="*/ 1013633 w 1794682"/>
              <a:gd name="connsiteY13-1138" fmla="*/ 2405550 h 2609850"/>
              <a:gd name="connsiteX14-1139" fmla="*/ 1009650 w 1794682"/>
              <a:gd name="connsiteY14-1140" fmla="*/ 2609850 h 2609850"/>
              <a:gd name="connsiteX15-1141" fmla="*/ 19050 w 1794682"/>
              <a:gd name="connsiteY15-1142" fmla="*/ 2609850 h 2609850"/>
              <a:gd name="connsiteX16-1143" fmla="*/ 19050 w 1794682"/>
              <a:gd name="connsiteY16-1144" fmla="*/ 2228850 h 2609850"/>
              <a:gd name="connsiteX17-1145" fmla="*/ 190500 w 1794682"/>
              <a:gd name="connsiteY17-1146" fmla="*/ 2228850 h 2609850"/>
              <a:gd name="connsiteX18-1147" fmla="*/ 190500 w 1794682"/>
              <a:gd name="connsiteY18-1148" fmla="*/ 2057400 h 2609850"/>
              <a:gd name="connsiteX19-1149" fmla="*/ 361950 w 1794682"/>
              <a:gd name="connsiteY19-1150" fmla="*/ 2057400 h 2609850"/>
              <a:gd name="connsiteX20-1151" fmla="*/ 361950 w 1794682"/>
              <a:gd name="connsiteY20-1152" fmla="*/ 1847850 h 2609850"/>
              <a:gd name="connsiteX21-1153" fmla="*/ 647700 w 1794682"/>
              <a:gd name="connsiteY21-1154" fmla="*/ 1847850 h 2609850"/>
              <a:gd name="connsiteX22-1155" fmla="*/ 647700 w 1794682"/>
              <a:gd name="connsiteY22-1156" fmla="*/ 1638300 h 2609850"/>
              <a:gd name="connsiteX23-1157" fmla="*/ 800100 w 1794682"/>
              <a:gd name="connsiteY23-1158" fmla="*/ 1638300 h 2609850"/>
              <a:gd name="connsiteX24-1159" fmla="*/ 800100 w 1794682"/>
              <a:gd name="connsiteY24-1160" fmla="*/ 1447800 h 2609850"/>
              <a:gd name="connsiteX25-1161" fmla="*/ 1009650 w 1794682"/>
              <a:gd name="connsiteY25-1162" fmla="*/ 1447800 h 2609850"/>
              <a:gd name="connsiteX26-1163" fmla="*/ 1009650 w 1794682"/>
              <a:gd name="connsiteY26-1164" fmla="*/ 1238250 h 2609850"/>
              <a:gd name="connsiteX27-1165" fmla="*/ 819150 w 1794682"/>
              <a:gd name="connsiteY27-1166" fmla="*/ 1238250 h 2609850"/>
              <a:gd name="connsiteX28-1167" fmla="*/ 819150 w 1794682"/>
              <a:gd name="connsiteY28-1168" fmla="*/ 1047750 h 2609850"/>
              <a:gd name="connsiteX29-1169" fmla="*/ 609600 w 1794682"/>
              <a:gd name="connsiteY29-1170" fmla="*/ 1047750 h 2609850"/>
              <a:gd name="connsiteX30-1171" fmla="*/ 609600 w 1794682"/>
              <a:gd name="connsiteY30-1172" fmla="*/ 800100 h 2609850"/>
              <a:gd name="connsiteX31-1173" fmla="*/ 400050 w 1794682"/>
              <a:gd name="connsiteY31-1174" fmla="*/ 800100 h 2609850"/>
              <a:gd name="connsiteX32-1175" fmla="*/ 400050 w 1794682"/>
              <a:gd name="connsiteY32-1176" fmla="*/ 609600 h 2609850"/>
              <a:gd name="connsiteX33-1177" fmla="*/ 228600 w 1794682"/>
              <a:gd name="connsiteY33-1178" fmla="*/ 609600 h 2609850"/>
              <a:gd name="connsiteX34-1179" fmla="*/ 228600 w 1794682"/>
              <a:gd name="connsiteY34-1180" fmla="*/ 419100 h 2609850"/>
              <a:gd name="connsiteX35-1181" fmla="*/ 0 w 1794682"/>
              <a:gd name="connsiteY35-1182" fmla="*/ 419100 h 2609850"/>
              <a:gd name="connsiteX36-1183" fmla="*/ 0 w 1794682"/>
              <a:gd name="connsiteY36-1184" fmla="*/ 0 h 2609850"/>
              <a:gd name="connsiteX0-1185" fmla="*/ 0 w 1794682"/>
              <a:gd name="connsiteY0-1186" fmla="*/ 0 h 2609850"/>
              <a:gd name="connsiteX1-1187" fmla="*/ 989739 w 1794682"/>
              <a:gd name="connsiteY1-1188" fmla="*/ 0 h 2609850"/>
              <a:gd name="connsiteX2-1189" fmla="*/ 993721 w 1794682"/>
              <a:gd name="connsiteY2-1190" fmla="*/ 216281 h 2609850"/>
              <a:gd name="connsiteX3-1191" fmla="*/ 1389789 w 1794682"/>
              <a:gd name="connsiteY3-1192" fmla="*/ 216281 h 2609850"/>
              <a:gd name="connsiteX4-1193" fmla="*/ 1389788 w 1794682"/>
              <a:gd name="connsiteY4-1194" fmla="*/ 398569 h 2609850"/>
              <a:gd name="connsiteX5-1195" fmla="*/ 1582549 w 1794682"/>
              <a:gd name="connsiteY5-1196" fmla="*/ 398568 h 2609850"/>
              <a:gd name="connsiteX6-1197" fmla="*/ 1574584 w 1794682"/>
              <a:gd name="connsiteY6-1198" fmla="*/ 802725 h 2609850"/>
              <a:gd name="connsiteX7-1199" fmla="*/ 1790701 w 1794682"/>
              <a:gd name="connsiteY7-1200" fmla="*/ 806832 h 2609850"/>
              <a:gd name="connsiteX8-1201" fmla="*/ 1794682 w 1794682"/>
              <a:gd name="connsiteY8-1202" fmla="*/ 1781007 h 2609850"/>
              <a:gd name="connsiteX9-1203" fmla="*/ 1578566 w 1794682"/>
              <a:gd name="connsiteY9-1204" fmla="*/ 1785113 h 2609850"/>
              <a:gd name="connsiteX10-1205" fmla="*/ 1578566 w 1794682"/>
              <a:gd name="connsiteY10-1206" fmla="*/ 2181057 h 2609850"/>
              <a:gd name="connsiteX11-1207" fmla="*/ 1400874 w 1794682"/>
              <a:gd name="connsiteY11-1208" fmla="*/ 2205694 h 2609850"/>
              <a:gd name="connsiteX12-1209" fmla="*/ 1400875 w 1794682"/>
              <a:gd name="connsiteY12-1210" fmla="*/ 2409657 h 2609850"/>
              <a:gd name="connsiteX13-1211" fmla="*/ 1013633 w 1794682"/>
              <a:gd name="connsiteY13-1212" fmla="*/ 2405550 h 2609850"/>
              <a:gd name="connsiteX14-1213" fmla="*/ 1017615 w 1794682"/>
              <a:gd name="connsiteY14-1214" fmla="*/ 2605744 h 2609850"/>
              <a:gd name="connsiteX15-1215" fmla="*/ 19050 w 1794682"/>
              <a:gd name="connsiteY15-1216" fmla="*/ 2609850 h 2609850"/>
              <a:gd name="connsiteX16-1217" fmla="*/ 19050 w 1794682"/>
              <a:gd name="connsiteY16-1218" fmla="*/ 2228850 h 2609850"/>
              <a:gd name="connsiteX17-1219" fmla="*/ 190500 w 1794682"/>
              <a:gd name="connsiteY17-1220" fmla="*/ 2228850 h 2609850"/>
              <a:gd name="connsiteX18-1221" fmla="*/ 190500 w 1794682"/>
              <a:gd name="connsiteY18-1222" fmla="*/ 2057400 h 2609850"/>
              <a:gd name="connsiteX19-1223" fmla="*/ 361950 w 1794682"/>
              <a:gd name="connsiteY19-1224" fmla="*/ 2057400 h 2609850"/>
              <a:gd name="connsiteX20-1225" fmla="*/ 361950 w 1794682"/>
              <a:gd name="connsiteY20-1226" fmla="*/ 1847850 h 2609850"/>
              <a:gd name="connsiteX21-1227" fmla="*/ 647700 w 1794682"/>
              <a:gd name="connsiteY21-1228" fmla="*/ 1847850 h 2609850"/>
              <a:gd name="connsiteX22-1229" fmla="*/ 647700 w 1794682"/>
              <a:gd name="connsiteY22-1230" fmla="*/ 1638300 h 2609850"/>
              <a:gd name="connsiteX23-1231" fmla="*/ 800100 w 1794682"/>
              <a:gd name="connsiteY23-1232" fmla="*/ 1638300 h 2609850"/>
              <a:gd name="connsiteX24-1233" fmla="*/ 800100 w 1794682"/>
              <a:gd name="connsiteY24-1234" fmla="*/ 1447800 h 2609850"/>
              <a:gd name="connsiteX25-1235" fmla="*/ 1009650 w 1794682"/>
              <a:gd name="connsiteY25-1236" fmla="*/ 1447800 h 2609850"/>
              <a:gd name="connsiteX26-1237" fmla="*/ 1009650 w 1794682"/>
              <a:gd name="connsiteY26-1238" fmla="*/ 1238250 h 2609850"/>
              <a:gd name="connsiteX27-1239" fmla="*/ 819150 w 1794682"/>
              <a:gd name="connsiteY27-1240" fmla="*/ 1238250 h 2609850"/>
              <a:gd name="connsiteX28-1241" fmla="*/ 819150 w 1794682"/>
              <a:gd name="connsiteY28-1242" fmla="*/ 1047750 h 2609850"/>
              <a:gd name="connsiteX29-1243" fmla="*/ 609600 w 1794682"/>
              <a:gd name="connsiteY29-1244" fmla="*/ 1047750 h 2609850"/>
              <a:gd name="connsiteX30-1245" fmla="*/ 609600 w 1794682"/>
              <a:gd name="connsiteY30-1246" fmla="*/ 800100 h 2609850"/>
              <a:gd name="connsiteX31-1247" fmla="*/ 400050 w 1794682"/>
              <a:gd name="connsiteY31-1248" fmla="*/ 800100 h 2609850"/>
              <a:gd name="connsiteX32-1249" fmla="*/ 400050 w 1794682"/>
              <a:gd name="connsiteY32-1250" fmla="*/ 609600 h 2609850"/>
              <a:gd name="connsiteX33-1251" fmla="*/ 228600 w 1794682"/>
              <a:gd name="connsiteY33-1252" fmla="*/ 609600 h 2609850"/>
              <a:gd name="connsiteX34-1253" fmla="*/ 228600 w 1794682"/>
              <a:gd name="connsiteY34-1254" fmla="*/ 419100 h 2609850"/>
              <a:gd name="connsiteX35-1255" fmla="*/ 0 w 1794682"/>
              <a:gd name="connsiteY35-1256" fmla="*/ 419100 h 2609850"/>
              <a:gd name="connsiteX36-1257" fmla="*/ 0 w 1794682"/>
              <a:gd name="connsiteY36-1258" fmla="*/ 0 h 2609850"/>
              <a:gd name="connsiteX0-1259" fmla="*/ 0 w 1794682"/>
              <a:gd name="connsiteY0-1260" fmla="*/ 0 h 2609850"/>
              <a:gd name="connsiteX1-1261" fmla="*/ 989739 w 1794682"/>
              <a:gd name="connsiteY1-1262" fmla="*/ 0 h 2609850"/>
              <a:gd name="connsiteX2-1263" fmla="*/ 993721 w 1794682"/>
              <a:gd name="connsiteY2-1264" fmla="*/ 216281 h 2609850"/>
              <a:gd name="connsiteX3-1265" fmla="*/ 1389789 w 1794682"/>
              <a:gd name="connsiteY3-1266" fmla="*/ 216281 h 2609850"/>
              <a:gd name="connsiteX4-1267" fmla="*/ 1389788 w 1794682"/>
              <a:gd name="connsiteY4-1268" fmla="*/ 398569 h 2609850"/>
              <a:gd name="connsiteX5-1269" fmla="*/ 1582549 w 1794682"/>
              <a:gd name="connsiteY5-1270" fmla="*/ 398568 h 2609850"/>
              <a:gd name="connsiteX6-1271" fmla="*/ 1574584 w 1794682"/>
              <a:gd name="connsiteY6-1272" fmla="*/ 802725 h 2609850"/>
              <a:gd name="connsiteX7-1273" fmla="*/ 1790701 w 1794682"/>
              <a:gd name="connsiteY7-1274" fmla="*/ 806832 h 2609850"/>
              <a:gd name="connsiteX8-1275" fmla="*/ 1794682 w 1794682"/>
              <a:gd name="connsiteY8-1276" fmla="*/ 1781007 h 2609850"/>
              <a:gd name="connsiteX9-1277" fmla="*/ 1578566 w 1794682"/>
              <a:gd name="connsiteY9-1278" fmla="*/ 1785113 h 2609850"/>
              <a:gd name="connsiteX10-1279" fmla="*/ 1578566 w 1794682"/>
              <a:gd name="connsiteY10-1280" fmla="*/ 2181057 h 2609850"/>
              <a:gd name="connsiteX11-1281" fmla="*/ 1400874 w 1794682"/>
              <a:gd name="connsiteY11-1282" fmla="*/ 2205694 h 2609850"/>
              <a:gd name="connsiteX12-1283" fmla="*/ 1400875 w 1794682"/>
              <a:gd name="connsiteY12-1284" fmla="*/ 2409657 h 2609850"/>
              <a:gd name="connsiteX13-1285" fmla="*/ 1021597 w 1794682"/>
              <a:gd name="connsiteY13-1286" fmla="*/ 2405550 h 2609850"/>
              <a:gd name="connsiteX14-1287" fmla="*/ 1017615 w 1794682"/>
              <a:gd name="connsiteY14-1288" fmla="*/ 2605744 h 2609850"/>
              <a:gd name="connsiteX15-1289" fmla="*/ 19050 w 1794682"/>
              <a:gd name="connsiteY15-1290" fmla="*/ 2609850 h 2609850"/>
              <a:gd name="connsiteX16-1291" fmla="*/ 19050 w 1794682"/>
              <a:gd name="connsiteY16-1292" fmla="*/ 2228850 h 2609850"/>
              <a:gd name="connsiteX17-1293" fmla="*/ 190500 w 1794682"/>
              <a:gd name="connsiteY17-1294" fmla="*/ 2228850 h 2609850"/>
              <a:gd name="connsiteX18-1295" fmla="*/ 190500 w 1794682"/>
              <a:gd name="connsiteY18-1296" fmla="*/ 2057400 h 2609850"/>
              <a:gd name="connsiteX19-1297" fmla="*/ 361950 w 1794682"/>
              <a:gd name="connsiteY19-1298" fmla="*/ 2057400 h 2609850"/>
              <a:gd name="connsiteX20-1299" fmla="*/ 361950 w 1794682"/>
              <a:gd name="connsiteY20-1300" fmla="*/ 1847850 h 2609850"/>
              <a:gd name="connsiteX21-1301" fmla="*/ 647700 w 1794682"/>
              <a:gd name="connsiteY21-1302" fmla="*/ 1847850 h 2609850"/>
              <a:gd name="connsiteX22-1303" fmla="*/ 647700 w 1794682"/>
              <a:gd name="connsiteY22-1304" fmla="*/ 1638300 h 2609850"/>
              <a:gd name="connsiteX23-1305" fmla="*/ 800100 w 1794682"/>
              <a:gd name="connsiteY23-1306" fmla="*/ 1638300 h 2609850"/>
              <a:gd name="connsiteX24-1307" fmla="*/ 800100 w 1794682"/>
              <a:gd name="connsiteY24-1308" fmla="*/ 1447800 h 2609850"/>
              <a:gd name="connsiteX25-1309" fmla="*/ 1009650 w 1794682"/>
              <a:gd name="connsiteY25-1310" fmla="*/ 1447800 h 2609850"/>
              <a:gd name="connsiteX26-1311" fmla="*/ 1009650 w 1794682"/>
              <a:gd name="connsiteY26-1312" fmla="*/ 1238250 h 2609850"/>
              <a:gd name="connsiteX27-1313" fmla="*/ 819150 w 1794682"/>
              <a:gd name="connsiteY27-1314" fmla="*/ 1238250 h 2609850"/>
              <a:gd name="connsiteX28-1315" fmla="*/ 819150 w 1794682"/>
              <a:gd name="connsiteY28-1316" fmla="*/ 1047750 h 2609850"/>
              <a:gd name="connsiteX29-1317" fmla="*/ 609600 w 1794682"/>
              <a:gd name="connsiteY29-1318" fmla="*/ 1047750 h 2609850"/>
              <a:gd name="connsiteX30-1319" fmla="*/ 609600 w 1794682"/>
              <a:gd name="connsiteY30-1320" fmla="*/ 800100 h 2609850"/>
              <a:gd name="connsiteX31-1321" fmla="*/ 400050 w 1794682"/>
              <a:gd name="connsiteY31-1322" fmla="*/ 800100 h 2609850"/>
              <a:gd name="connsiteX32-1323" fmla="*/ 400050 w 1794682"/>
              <a:gd name="connsiteY32-1324" fmla="*/ 609600 h 2609850"/>
              <a:gd name="connsiteX33-1325" fmla="*/ 228600 w 1794682"/>
              <a:gd name="connsiteY33-1326" fmla="*/ 609600 h 2609850"/>
              <a:gd name="connsiteX34-1327" fmla="*/ 228600 w 1794682"/>
              <a:gd name="connsiteY34-1328" fmla="*/ 419100 h 2609850"/>
              <a:gd name="connsiteX35-1329" fmla="*/ 0 w 1794682"/>
              <a:gd name="connsiteY35-1330" fmla="*/ 419100 h 2609850"/>
              <a:gd name="connsiteX36-1331" fmla="*/ 0 w 1794682"/>
              <a:gd name="connsiteY36-1332" fmla="*/ 0 h 2609850"/>
              <a:gd name="connsiteX0-1333" fmla="*/ 0 w 1794682"/>
              <a:gd name="connsiteY0-1334" fmla="*/ 0 h 2609850"/>
              <a:gd name="connsiteX1-1335" fmla="*/ 989739 w 1794682"/>
              <a:gd name="connsiteY1-1336" fmla="*/ 0 h 2609850"/>
              <a:gd name="connsiteX2-1337" fmla="*/ 993721 w 1794682"/>
              <a:gd name="connsiteY2-1338" fmla="*/ 216281 h 2609850"/>
              <a:gd name="connsiteX3-1339" fmla="*/ 1389789 w 1794682"/>
              <a:gd name="connsiteY3-1340" fmla="*/ 216281 h 2609850"/>
              <a:gd name="connsiteX4-1341" fmla="*/ 1389788 w 1794682"/>
              <a:gd name="connsiteY4-1342" fmla="*/ 398569 h 2609850"/>
              <a:gd name="connsiteX5-1343" fmla="*/ 1582549 w 1794682"/>
              <a:gd name="connsiteY5-1344" fmla="*/ 398568 h 2609850"/>
              <a:gd name="connsiteX6-1345" fmla="*/ 1574584 w 1794682"/>
              <a:gd name="connsiteY6-1346" fmla="*/ 802725 h 2609850"/>
              <a:gd name="connsiteX7-1347" fmla="*/ 1790701 w 1794682"/>
              <a:gd name="connsiteY7-1348" fmla="*/ 806832 h 2609850"/>
              <a:gd name="connsiteX8-1349" fmla="*/ 1794682 w 1794682"/>
              <a:gd name="connsiteY8-1350" fmla="*/ 1781007 h 2609850"/>
              <a:gd name="connsiteX9-1351" fmla="*/ 1578566 w 1794682"/>
              <a:gd name="connsiteY9-1352" fmla="*/ 1785113 h 2609850"/>
              <a:gd name="connsiteX10-1353" fmla="*/ 1578566 w 1794682"/>
              <a:gd name="connsiteY10-1354" fmla="*/ 2181057 h 2609850"/>
              <a:gd name="connsiteX11-1355" fmla="*/ 1400874 w 1794682"/>
              <a:gd name="connsiteY11-1356" fmla="*/ 2205694 h 2609850"/>
              <a:gd name="connsiteX12-1357" fmla="*/ 1400875 w 1794682"/>
              <a:gd name="connsiteY12-1358" fmla="*/ 2409657 h 2609850"/>
              <a:gd name="connsiteX13-1359" fmla="*/ 1021597 w 1794682"/>
              <a:gd name="connsiteY13-1360" fmla="*/ 2405550 h 2609850"/>
              <a:gd name="connsiteX14-1361" fmla="*/ 1017615 w 1794682"/>
              <a:gd name="connsiteY14-1362" fmla="*/ 2605744 h 2609850"/>
              <a:gd name="connsiteX15-1363" fmla="*/ 19050 w 1794682"/>
              <a:gd name="connsiteY15-1364" fmla="*/ 2609850 h 2609850"/>
              <a:gd name="connsiteX16-1365" fmla="*/ 19050 w 1794682"/>
              <a:gd name="connsiteY16-1366" fmla="*/ 2228850 h 2609850"/>
              <a:gd name="connsiteX17-1367" fmla="*/ 190500 w 1794682"/>
              <a:gd name="connsiteY17-1368" fmla="*/ 2228850 h 2609850"/>
              <a:gd name="connsiteX18-1369" fmla="*/ 190500 w 1794682"/>
              <a:gd name="connsiteY18-1370" fmla="*/ 2057400 h 2609850"/>
              <a:gd name="connsiteX19-1371" fmla="*/ 361950 w 1794682"/>
              <a:gd name="connsiteY19-1372" fmla="*/ 2057400 h 2609850"/>
              <a:gd name="connsiteX20-1373" fmla="*/ 361950 w 1794682"/>
              <a:gd name="connsiteY20-1374" fmla="*/ 1847850 h 2609850"/>
              <a:gd name="connsiteX21-1375" fmla="*/ 647700 w 1794682"/>
              <a:gd name="connsiteY21-1376" fmla="*/ 1847850 h 2609850"/>
              <a:gd name="connsiteX22-1377" fmla="*/ 647700 w 1794682"/>
              <a:gd name="connsiteY22-1378" fmla="*/ 1638300 h 2609850"/>
              <a:gd name="connsiteX23-1379" fmla="*/ 800100 w 1794682"/>
              <a:gd name="connsiteY23-1380" fmla="*/ 1638300 h 2609850"/>
              <a:gd name="connsiteX24-1381" fmla="*/ 800100 w 1794682"/>
              <a:gd name="connsiteY24-1382" fmla="*/ 1447800 h 2609850"/>
              <a:gd name="connsiteX25-1383" fmla="*/ 1009650 w 1794682"/>
              <a:gd name="connsiteY25-1384" fmla="*/ 1447800 h 2609850"/>
              <a:gd name="connsiteX26-1385" fmla="*/ 1009650 w 1794682"/>
              <a:gd name="connsiteY26-1386" fmla="*/ 1238250 h 2609850"/>
              <a:gd name="connsiteX27-1387" fmla="*/ 819150 w 1794682"/>
              <a:gd name="connsiteY27-1388" fmla="*/ 1238250 h 2609850"/>
              <a:gd name="connsiteX28-1389" fmla="*/ 819150 w 1794682"/>
              <a:gd name="connsiteY28-1390" fmla="*/ 1047750 h 2609850"/>
              <a:gd name="connsiteX29-1391" fmla="*/ 609600 w 1794682"/>
              <a:gd name="connsiteY29-1392" fmla="*/ 1047750 h 2609850"/>
              <a:gd name="connsiteX30-1393" fmla="*/ 609600 w 1794682"/>
              <a:gd name="connsiteY30-1394" fmla="*/ 800100 h 2609850"/>
              <a:gd name="connsiteX31-1395" fmla="*/ 400050 w 1794682"/>
              <a:gd name="connsiteY31-1396" fmla="*/ 800100 h 2609850"/>
              <a:gd name="connsiteX32-1397" fmla="*/ 400050 w 1794682"/>
              <a:gd name="connsiteY32-1398" fmla="*/ 609600 h 2609850"/>
              <a:gd name="connsiteX33-1399" fmla="*/ 228600 w 1794682"/>
              <a:gd name="connsiteY33-1400" fmla="*/ 609600 h 2609850"/>
              <a:gd name="connsiteX34-1401" fmla="*/ 228600 w 1794682"/>
              <a:gd name="connsiteY34-1402" fmla="*/ 419100 h 2609850"/>
              <a:gd name="connsiteX35-1403" fmla="*/ 0 w 1794682"/>
              <a:gd name="connsiteY35-1404" fmla="*/ 419100 h 2609850"/>
              <a:gd name="connsiteX36-1405" fmla="*/ 0 w 1794682"/>
              <a:gd name="connsiteY36-1406" fmla="*/ 0 h 2609850"/>
              <a:gd name="connsiteX0-1407" fmla="*/ 0 w 1794682"/>
              <a:gd name="connsiteY0-1408" fmla="*/ 0 h 2609850"/>
              <a:gd name="connsiteX1-1409" fmla="*/ 989739 w 1794682"/>
              <a:gd name="connsiteY1-1410" fmla="*/ 0 h 2609850"/>
              <a:gd name="connsiteX2-1411" fmla="*/ 993721 w 1794682"/>
              <a:gd name="connsiteY2-1412" fmla="*/ 216281 h 2609850"/>
              <a:gd name="connsiteX3-1413" fmla="*/ 1389789 w 1794682"/>
              <a:gd name="connsiteY3-1414" fmla="*/ 216281 h 2609850"/>
              <a:gd name="connsiteX4-1415" fmla="*/ 1389788 w 1794682"/>
              <a:gd name="connsiteY4-1416" fmla="*/ 398569 h 2609850"/>
              <a:gd name="connsiteX5-1417" fmla="*/ 1582549 w 1794682"/>
              <a:gd name="connsiteY5-1418" fmla="*/ 398568 h 2609850"/>
              <a:gd name="connsiteX6-1419" fmla="*/ 1574584 w 1794682"/>
              <a:gd name="connsiteY6-1420" fmla="*/ 802725 h 2609850"/>
              <a:gd name="connsiteX7-1421" fmla="*/ 1790701 w 1794682"/>
              <a:gd name="connsiteY7-1422" fmla="*/ 806832 h 2609850"/>
              <a:gd name="connsiteX8-1423" fmla="*/ 1794682 w 1794682"/>
              <a:gd name="connsiteY8-1424" fmla="*/ 1781007 h 2609850"/>
              <a:gd name="connsiteX9-1425" fmla="*/ 1578566 w 1794682"/>
              <a:gd name="connsiteY9-1426" fmla="*/ 1785113 h 2609850"/>
              <a:gd name="connsiteX10-1427" fmla="*/ 1578566 w 1794682"/>
              <a:gd name="connsiteY10-1428" fmla="*/ 2205695 h 2609850"/>
              <a:gd name="connsiteX11-1429" fmla="*/ 1400874 w 1794682"/>
              <a:gd name="connsiteY11-1430" fmla="*/ 2205694 h 2609850"/>
              <a:gd name="connsiteX12-1431" fmla="*/ 1400875 w 1794682"/>
              <a:gd name="connsiteY12-1432" fmla="*/ 2409657 h 2609850"/>
              <a:gd name="connsiteX13-1433" fmla="*/ 1021597 w 1794682"/>
              <a:gd name="connsiteY13-1434" fmla="*/ 2405550 h 2609850"/>
              <a:gd name="connsiteX14-1435" fmla="*/ 1017615 w 1794682"/>
              <a:gd name="connsiteY14-1436" fmla="*/ 2605744 h 2609850"/>
              <a:gd name="connsiteX15-1437" fmla="*/ 19050 w 1794682"/>
              <a:gd name="connsiteY15-1438" fmla="*/ 2609850 h 2609850"/>
              <a:gd name="connsiteX16-1439" fmla="*/ 19050 w 1794682"/>
              <a:gd name="connsiteY16-1440" fmla="*/ 2228850 h 2609850"/>
              <a:gd name="connsiteX17-1441" fmla="*/ 190500 w 1794682"/>
              <a:gd name="connsiteY17-1442" fmla="*/ 2228850 h 2609850"/>
              <a:gd name="connsiteX18-1443" fmla="*/ 190500 w 1794682"/>
              <a:gd name="connsiteY18-1444" fmla="*/ 2057400 h 2609850"/>
              <a:gd name="connsiteX19-1445" fmla="*/ 361950 w 1794682"/>
              <a:gd name="connsiteY19-1446" fmla="*/ 2057400 h 2609850"/>
              <a:gd name="connsiteX20-1447" fmla="*/ 361950 w 1794682"/>
              <a:gd name="connsiteY20-1448" fmla="*/ 1847850 h 2609850"/>
              <a:gd name="connsiteX21-1449" fmla="*/ 647700 w 1794682"/>
              <a:gd name="connsiteY21-1450" fmla="*/ 1847850 h 2609850"/>
              <a:gd name="connsiteX22-1451" fmla="*/ 647700 w 1794682"/>
              <a:gd name="connsiteY22-1452" fmla="*/ 1638300 h 2609850"/>
              <a:gd name="connsiteX23-1453" fmla="*/ 800100 w 1794682"/>
              <a:gd name="connsiteY23-1454" fmla="*/ 1638300 h 2609850"/>
              <a:gd name="connsiteX24-1455" fmla="*/ 800100 w 1794682"/>
              <a:gd name="connsiteY24-1456" fmla="*/ 1447800 h 2609850"/>
              <a:gd name="connsiteX25-1457" fmla="*/ 1009650 w 1794682"/>
              <a:gd name="connsiteY25-1458" fmla="*/ 1447800 h 2609850"/>
              <a:gd name="connsiteX26-1459" fmla="*/ 1009650 w 1794682"/>
              <a:gd name="connsiteY26-1460" fmla="*/ 1238250 h 2609850"/>
              <a:gd name="connsiteX27-1461" fmla="*/ 819150 w 1794682"/>
              <a:gd name="connsiteY27-1462" fmla="*/ 1238250 h 2609850"/>
              <a:gd name="connsiteX28-1463" fmla="*/ 819150 w 1794682"/>
              <a:gd name="connsiteY28-1464" fmla="*/ 1047750 h 2609850"/>
              <a:gd name="connsiteX29-1465" fmla="*/ 609600 w 1794682"/>
              <a:gd name="connsiteY29-1466" fmla="*/ 1047750 h 2609850"/>
              <a:gd name="connsiteX30-1467" fmla="*/ 609600 w 1794682"/>
              <a:gd name="connsiteY30-1468" fmla="*/ 800100 h 2609850"/>
              <a:gd name="connsiteX31-1469" fmla="*/ 400050 w 1794682"/>
              <a:gd name="connsiteY31-1470" fmla="*/ 800100 h 2609850"/>
              <a:gd name="connsiteX32-1471" fmla="*/ 400050 w 1794682"/>
              <a:gd name="connsiteY32-1472" fmla="*/ 609600 h 2609850"/>
              <a:gd name="connsiteX33-1473" fmla="*/ 228600 w 1794682"/>
              <a:gd name="connsiteY33-1474" fmla="*/ 609600 h 2609850"/>
              <a:gd name="connsiteX34-1475" fmla="*/ 228600 w 1794682"/>
              <a:gd name="connsiteY34-1476" fmla="*/ 419100 h 2609850"/>
              <a:gd name="connsiteX35-1477" fmla="*/ 0 w 1794682"/>
              <a:gd name="connsiteY35-1478" fmla="*/ 419100 h 2609850"/>
              <a:gd name="connsiteX36-1479" fmla="*/ 0 w 1794682"/>
              <a:gd name="connsiteY36-1480" fmla="*/ 0 h 2609850"/>
              <a:gd name="connsiteX0-1481" fmla="*/ 0 w 1794682"/>
              <a:gd name="connsiteY0-1482" fmla="*/ 0 h 2609850"/>
              <a:gd name="connsiteX1-1483" fmla="*/ 989739 w 1794682"/>
              <a:gd name="connsiteY1-1484" fmla="*/ 0 h 2609850"/>
              <a:gd name="connsiteX2-1485" fmla="*/ 993721 w 1794682"/>
              <a:gd name="connsiteY2-1486" fmla="*/ 216281 h 2609850"/>
              <a:gd name="connsiteX3-1487" fmla="*/ 1389789 w 1794682"/>
              <a:gd name="connsiteY3-1488" fmla="*/ 216281 h 2609850"/>
              <a:gd name="connsiteX4-1489" fmla="*/ 1389788 w 1794682"/>
              <a:gd name="connsiteY4-1490" fmla="*/ 398569 h 2609850"/>
              <a:gd name="connsiteX5-1491" fmla="*/ 1582549 w 1794682"/>
              <a:gd name="connsiteY5-1492" fmla="*/ 398568 h 2609850"/>
              <a:gd name="connsiteX6-1493" fmla="*/ 1574584 w 1794682"/>
              <a:gd name="connsiteY6-1494" fmla="*/ 802725 h 2609850"/>
              <a:gd name="connsiteX7-1495" fmla="*/ 1790701 w 1794682"/>
              <a:gd name="connsiteY7-1496" fmla="*/ 806832 h 2609850"/>
              <a:gd name="connsiteX8-1497" fmla="*/ 1794682 w 1794682"/>
              <a:gd name="connsiteY8-1498" fmla="*/ 1785113 h 2609850"/>
              <a:gd name="connsiteX9-1499" fmla="*/ 1578566 w 1794682"/>
              <a:gd name="connsiteY9-1500" fmla="*/ 1785113 h 2609850"/>
              <a:gd name="connsiteX10-1501" fmla="*/ 1578566 w 1794682"/>
              <a:gd name="connsiteY10-1502" fmla="*/ 2205695 h 2609850"/>
              <a:gd name="connsiteX11-1503" fmla="*/ 1400874 w 1794682"/>
              <a:gd name="connsiteY11-1504" fmla="*/ 2205694 h 2609850"/>
              <a:gd name="connsiteX12-1505" fmla="*/ 1400875 w 1794682"/>
              <a:gd name="connsiteY12-1506" fmla="*/ 2409657 h 2609850"/>
              <a:gd name="connsiteX13-1507" fmla="*/ 1021597 w 1794682"/>
              <a:gd name="connsiteY13-1508" fmla="*/ 2405550 h 2609850"/>
              <a:gd name="connsiteX14-1509" fmla="*/ 1017615 w 1794682"/>
              <a:gd name="connsiteY14-1510" fmla="*/ 2605744 h 2609850"/>
              <a:gd name="connsiteX15-1511" fmla="*/ 19050 w 1794682"/>
              <a:gd name="connsiteY15-1512" fmla="*/ 2609850 h 2609850"/>
              <a:gd name="connsiteX16-1513" fmla="*/ 19050 w 1794682"/>
              <a:gd name="connsiteY16-1514" fmla="*/ 2228850 h 2609850"/>
              <a:gd name="connsiteX17-1515" fmla="*/ 190500 w 1794682"/>
              <a:gd name="connsiteY17-1516" fmla="*/ 2228850 h 2609850"/>
              <a:gd name="connsiteX18-1517" fmla="*/ 190500 w 1794682"/>
              <a:gd name="connsiteY18-1518" fmla="*/ 2057400 h 2609850"/>
              <a:gd name="connsiteX19-1519" fmla="*/ 361950 w 1794682"/>
              <a:gd name="connsiteY19-1520" fmla="*/ 2057400 h 2609850"/>
              <a:gd name="connsiteX20-1521" fmla="*/ 361950 w 1794682"/>
              <a:gd name="connsiteY20-1522" fmla="*/ 1847850 h 2609850"/>
              <a:gd name="connsiteX21-1523" fmla="*/ 647700 w 1794682"/>
              <a:gd name="connsiteY21-1524" fmla="*/ 1847850 h 2609850"/>
              <a:gd name="connsiteX22-1525" fmla="*/ 647700 w 1794682"/>
              <a:gd name="connsiteY22-1526" fmla="*/ 1638300 h 2609850"/>
              <a:gd name="connsiteX23-1527" fmla="*/ 800100 w 1794682"/>
              <a:gd name="connsiteY23-1528" fmla="*/ 1638300 h 2609850"/>
              <a:gd name="connsiteX24-1529" fmla="*/ 800100 w 1794682"/>
              <a:gd name="connsiteY24-1530" fmla="*/ 1447800 h 2609850"/>
              <a:gd name="connsiteX25-1531" fmla="*/ 1009650 w 1794682"/>
              <a:gd name="connsiteY25-1532" fmla="*/ 1447800 h 2609850"/>
              <a:gd name="connsiteX26-1533" fmla="*/ 1009650 w 1794682"/>
              <a:gd name="connsiteY26-1534" fmla="*/ 1238250 h 2609850"/>
              <a:gd name="connsiteX27-1535" fmla="*/ 819150 w 1794682"/>
              <a:gd name="connsiteY27-1536" fmla="*/ 1238250 h 2609850"/>
              <a:gd name="connsiteX28-1537" fmla="*/ 819150 w 1794682"/>
              <a:gd name="connsiteY28-1538" fmla="*/ 1047750 h 2609850"/>
              <a:gd name="connsiteX29-1539" fmla="*/ 609600 w 1794682"/>
              <a:gd name="connsiteY29-1540" fmla="*/ 1047750 h 2609850"/>
              <a:gd name="connsiteX30-1541" fmla="*/ 609600 w 1794682"/>
              <a:gd name="connsiteY30-1542" fmla="*/ 800100 h 2609850"/>
              <a:gd name="connsiteX31-1543" fmla="*/ 400050 w 1794682"/>
              <a:gd name="connsiteY31-1544" fmla="*/ 800100 h 2609850"/>
              <a:gd name="connsiteX32-1545" fmla="*/ 400050 w 1794682"/>
              <a:gd name="connsiteY32-1546" fmla="*/ 609600 h 2609850"/>
              <a:gd name="connsiteX33-1547" fmla="*/ 228600 w 1794682"/>
              <a:gd name="connsiteY33-1548" fmla="*/ 609600 h 2609850"/>
              <a:gd name="connsiteX34-1549" fmla="*/ 228600 w 1794682"/>
              <a:gd name="connsiteY34-1550" fmla="*/ 419100 h 2609850"/>
              <a:gd name="connsiteX35-1551" fmla="*/ 0 w 1794682"/>
              <a:gd name="connsiteY35-1552" fmla="*/ 419100 h 2609850"/>
              <a:gd name="connsiteX36-1553" fmla="*/ 0 w 1794682"/>
              <a:gd name="connsiteY36-1554" fmla="*/ 0 h 2609850"/>
              <a:gd name="connsiteX0-1555" fmla="*/ 0 w 1794682"/>
              <a:gd name="connsiteY0-1556" fmla="*/ 0 h 2609850"/>
              <a:gd name="connsiteX1-1557" fmla="*/ 989739 w 1794682"/>
              <a:gd name="connsiteY1-1558" fmla="*/ 0 h 2609850"/>
              <a:gd name="connsiteX2-1559" fmla="*/ 993721 w 1794682"/>
              <a:gd name="connsiteY2-1560" fmla="*/ 216281 h 2609850"/>
              <a:gd name="connsiteX3-1561" fmla="*/ 1389789 w 1794682"/>
              <a:gd name="connsiteY3-1562" fmla="*/ 216281 h 2609850"/>
              <a:gd name="connsiteX4-1563" fmla="*/ 1389788 w 1794682"/>
              <a:gd name="connsiteY4-1564" fmla="*/ 398569 h 2609850"/>
              <a:gd name="connsiteX5-1565" fmla="*/ 1582549 w 1794682"/>
              <a:gd name="connsiteY5-1566" fmla="*/ 398568 h 2609850"/>
              <a:gd name="connsiteX6-1567" fmla="*/ 1574584 w 1794682"/>
              <a:gd name="connsiteY6-1568" fmla="*/ 802725 h 2609850"/>
              <a:gd name="connsiteX7-1569" fmla="*/ 1790701 w 1794682"/>
              <a:gd name="connsiteY7-1570" fmla="*/ 806832 h 2609850"/>
              <a:gd name="connsiteX8-1571" fmla="*/ 1794682 w 1794682"/>
              <a:gd name="connsiteY8-1572" fmla="*/ 1785113 h 2609850"/>
              <a:gd name="connsiteX9-1573" fmla="*/ 1578566 w 1794682"/>
              <a:gd name="connsiteY9-1574" fmla="*/ 1785113 h 2609850"/>
              <a:gd name="connsiteX10-1575" fmla="*/ 1578566 w 1794682"/>
              <a:gd name="connsiteY10-1576" fmla="*/ 2205695 h 2609850"/>
              <a:gd name="connsiteX11-1577" fmla="*/ 1400874 w 1794682"/>
              <a:gd name="connsiteY11-1578" fmla="*/ 2205694 h 2609850"/>
              <a:gd name="connsiteX12-1579" fmla="*/ 1400875 w 1794682"/>
              <a:gd name="connsiteY12-1580" fmla="*/ 2409657 h 2609850"/>
              <a:gd name="connsiteX13-1581" fmla="*/ 1021597 w 1794682"/>
              <a:gd name="connsiteY13-1582" fmla="*/ 2405550 h 2609850"/>
              <a:gd name="connsiteX14-1583" fmla="*/ 1017615 w 1794682"/>
              <a:gd name="connsiteY14-1584" fmla="*/ 2605744 h 2609850"/>
              <a:gd name="connsiteX15-1585" fmla="*/ 19050 w 1794682"/>
              <a:gd name="connsiteY15-1586" fmla="*/ 2609850 h 2609850"/>
              <a:gd name="connsiteX16-1587" fmla="*/ 19050 w 1794682"/>
              <a:gd name="connsiteY16-1588" fmla="*/ 2228850 h 2609850"/>
              <a:gd name="connsiteX17-1589" fmla="*/ 190500 w 1794682"/>
              <a:gd name="connsiteY17-1590" fmla="*/ 2228850 h 2609850"/>
              <a:gd name="connsiteX18-1591" fmla="*/ 190500 w 1794682"/>
              <a:gd name="connsiteY18-1592" fmla="*/ 2057400 h 2609850"/>
              <a:gd name="connsiteX19-1593" fmla="*/ 361950 w 1794682"/>
              <a:gd name="connsiteY19-1594" fmla="*/ 2057400 h 2609850"/>
              <a:gd name="connsiteX20-1595" fmla="*/ 361950 w 1794682"/>
              <a:gd name="connsiteY20-1596" fmla="*/ 1847850 h 2609850"/>
              <a:gd name="connsiteX21-1597" fmla="*/ 647700 w 1794682"/>
              <a:gd name="connsiteY21-1598" fmla="*/ 1847850 h 2609850"/>
              <a:gd name="connsiteX22-1599" fmla="*/ 647700 w 1794682"/>
              <a:gd name="connsiteY22-1600" fmla="*/ 1638300 h 2609850"/>
              <a:gd name="connsiteX23-1601" fmla="*/ 800100 w 1794682"/>
              <a:gd name="connsiteY23-1602" fmla="*/ 1638300 h 2609850"/>
              <a:gd name="connsiteX24-1603" fmla="*/ 800100 w 1794682"/>
              <a:gd name="connsiteY24-1604" fmla="*/ 1447800 h 2609850"/>
              <a:gd name="connsiteX25-1605" fmla="*/ 1009650 w 1794682"/>
              <a:gd name="connsiteY25-1606" fmla="*/ 1447800 h 2609850"/>
              <a:gd name="connsiteX26-1607" fmla="*/ 1009650 w 1794682"/>
              <a:gd name="connsiteY26-1608" fmla="*/ 1238250 h 2609850"/>
              <a:gd name="connsiteX27-1609" fmla="*/ 819150 w 1794682"/>
              <a:gd name="connsiteY27-1610" fmla="*/ 1238250 h 2609850"/>
              <a:gd name="connsiteX28-1611" fmla="*/ 819150 w 1794682"/>
              <a:gd name="connsiteY28-1612" fmla="*/ 1047750 h 2609850"/>
              <a:gd name="connsiteX29-1613" fmla="*/ 609600 w 1794682"/>
              <a:gd name="connsiteY29-1614" fmla="*/ 1047750 h 2609850"/>
              <a:gd name="connsiteX30-1615" fmla="*/ 609600 w 1794682"/>
              <a:gd name="connsiteY30-1616" fmla="*/ 800100 h 2609850"/>
              <a:gd name="connsiteX31-1617" fmla="*/ 400050 w 1794682"/>
              <a:gd name="connsiteY31-1618" fmla="*/ 800100 h 2609850"/>
              <a:gd name="connsiteX32-1619" fmla="*/ 400050 w 1794682"/>
              <a:gd name="connsiteY32-1620" fmla="*/ 609600 h 2609850"/>
              <a:gd name="connsiteX33-1621" fmla="*/ 228600 w 1794682"/>
              <a:gd name="connsiteY33-1622" fmla="*/ 609600 h 2609850"/>
              <a:gd name="connsiteX34-1623" fmla="*/ 228600 w 1794682"/>
              <a:gd name="connsiteY34-1624" fmla="*/ 419100 h 2609850"/>
              <a:gd name="connsiteX35-1625" fmla="*/ 0 w 1794682"/>
              <a:gd name="connsiteY35-1626" fmla="*/ 419100 h 2609850"/>
              <a:gd name="connsiteX36-1627" fmla="*/ 0 w 1794682"/>
              <a:gd name="connsiteY36-1628" fmla="*/ 0 h 2609850"/>
              <a:gd name="connsiteX0-1629" fmla="*/ 0 w 1794682"/>
              <a:gd name="connsiteY0-1630" fmla="*/ 0 h 2609850"/>
              <a:gd name="connsiteX1-1631" fmla="*/ 989739 w 1794682"/>
              <a:gd name="connsiteY1-1632" fmla="*/ 0 h 2609850"/>
              <a:gd name="connsiteX2-1633" fmla="*/ 993721 w 1794682"/>
              <a:gd name="connsiteY2-1634" fmla="*/ 216281 h 2609850"/>
              <a:gd name="connsiteX3-1635" fmla="*/ 1389789 w 1794682"/>
              <a:gd name="connsiteY3-1636" fmla="*/ 216281 h 2609850"/>
              <a:gd name="connsiteX4-1637" fmla="*/ 1389788 w 1794682"/>
              <a:gd name="connsiteY4-1638" fmla="*/ 398569 h 2609850"/>
              <a:gd name="connsiteX5-1639" fmla="*/ 1582549 w 1794682"/>
              <a:gd name="connsiteY5-1640" fmla="*/ 398568 h 2609850"/>
              <a:gd name="connsiteX6-1641" fmla="*/ 1578566 w 1794682"/>
              <a:gd name="connsiteY6-1642" fmla="*/ 802725 h 2609850"/>
              <a:gd name="connsiteX7-1643" fmla="*/ 1790701 w 1794682"/>
              <a:gd name="connsiteY7-1644" fmla="*/ 806832 h 2609850"/>
              <a:gd name="connsiteX8-1645" fmla="*/ 1794682 w 1794682"/>
              <a:gd name="connsiteY8-1646" fmla="*/ 1785113 h 2609850"/>
              <a:gd name="connsiteX9-1647" fmla="*/ 1578566 w 1794682"/>
              <a:gd name="connsiteY9-1648" fmla="*/ 1785113 h 2609850"/>
              <a:gd name="connsiteX10-1649" fmla="*/ 1578566 w 1794682"/>
              <a:gd name="connsiteY10-1650" fmla="*/ 2205695 h 2609850"/>
              <a:gd name="connsiteX11-1651" fmla="*/ 1400874 w 1794682"/>
              <a:gd name="connsiteY11-1652" fmla="*/ 2205694 h 2609850"/>
              <a:gd name="connsiteX12-1653" fmla="*/ 1400875 w 1794682"/>
              <a:gd name="connsiteY12-1654" fmla="*/ 2409657 h 2609850"/>
              <a:gd name="connsiteX13-1655" fmla="*/ 1021597 w 1794682"/>
              <a:gd name="connsiteY13-1656" fmla="*/ 2405550 h 2609850"/>
              <a:gd name="connsiteX14-1657" fmla="*/ 1017615 w 1794682"/>
              <a:gd name="connsiteY14-1658" fmla="*/ 2605744 h 2609850"/>
              <a:gd name="connsiteX15-1659" fmla="*/ 19050 w 1794682"/>
              <a:gd name="connsiteY15-1660" fmla="*/ 2609850 h 2609850"/>
              <a:gd name="connsiteX16-1661" fmla="*/ 19050 w 1794682"/>
              <a:gd name="connsiteY16-1662" fmla="*/ 2228850 h 2609850"/>
              <a:gd name="connsiteX17-1663" fmla="*/ 190500 w 1794682"/>
              <a:gd name="connsiteY17-1664" fmla="*/ 2228850 h 2609850"/>
              <a:gd name="connsiteX18-1665" fmla="*/ 190500 w 1794682"/>
              <a:gd name="connsiteY18-1666" fmla="*/ 2057400 h 2609850"/>
              <a:gd name="connsiteX19-1667" fmla="*/ 361950 w 1794682"/>
              <a:gd name="connsiteY19-1668" fmla="*/ 2057400 h 2609850"/>
              <a:gd name="connsiteX20-1669" fmla="*/ 361950 w 1794682"/>
              <a:gd name="connsiteY20-1670" fmla="*/ 1847850 h 2609850"/>
              <a:gd name="connsiteX21-1671" fmla="*/ 647700 w 1794682"/>
              <a:gd name="connsiteY21-1672" fmla="*/ 1847850 h 2609850"/>
              <a:gd name="connsiteX22-1673" fmla="*/ 647700 w 1794682"/>
              <a:gd name="connsiteY22-1674" fmla="*/ 1638300 h 2609850"/>
              <a:gd name="connsiteX23-1675" fmla="*/ 800100 w 1794682"/>
              <a:gd name="connsiteY23-1676" fmla="*/ 1638300 h 2609850"/>
              <a:gd name="connsiteX24-1677" fmla="*/ 800100 w 1794682"/>
              <a:gd name="connsiteY24-1678" fmla="*/ 1447800 h 2609850"/>
              <a:gd name="connsiteX25-1679" fmla="*/ 1009650 w 1794682"/>
              <a:gd name="connsiteY25-1680" fmla="*/ 1447800 h 2609850"/>
              <a:gd name="connsiteX26-1681" fmla="*/ 1009650 w 1794682"/>
              <a:gd name="connsiteY26-1682" fmla="*/ 1238250 h 2609850"/>
              <a:gd name="connsiteX27-1683" fmla="*/ 819150 w 1794682"/>
              <a:gd name="connsiteY27-1684" fmla="*/ 1238250 h 2609850"/>
              <a:gd name="connsiteX28-1685" fmla="*/ 819150 w 1794682"/>
              <a:gd name="connsiteY28-1686" fmla="*/ 1047750 h 2609850"/>
              <a:gd name="connsiteX29-1687" fmla="*/ 609600 w 1794682"/>
              <a:gd name="connsiteY29-1688" fmla="*/ 1047750 h 2609850"/>
              <a:gd name="connsiteX30-1689" fmla="*/ 609600 w 1794682"/>
              <a:gd name="connsiteY30-1690" fmla="*/ 800100 h 2609850"/>
              <a:gd name="connsiteX31-1691" fmla="*/ 400050 w 1794682"/>
              <a:gd name="connsiteY31-1692" fmla="*/ 800100 h 2609850"/>
              <a:gd name="connsiteX32-1693" fmla="*/ 400050 w 1794682"/>
              <a:gd name="connsiteY32-1694" fmla="*/ 609600 h 2609850"/>
              <a:gd name="connsiteX33-1695" fmla="*/ 228600 w 1794682"/>
              <a:gd name="connsiteY33-1696" fmla="*/ 609600 h 2609850"/>
              <a:gd name="connsiteX34-1697" fmla="*/ 228600 w 1794682"/>
              <a:gd name="connsiteY34-1698" fmla="*/ 419100 h 2609850"/>
              <a:gd name="connsiteX35-1699" fmla="*/ 0 w 1794682"/>
              <a:gd name="connsiteY35-1700" fmla="*/ 419100 h 2609850"/>
              <a:gd name="connsiteX36-1701" fmla="*/ 0 w 1794682"/>
              <a:gd name="connsiteY36-1702" fmla="*/ 0 h 2609850"/>
              <a:gd name="connsiteX0-1703" fmla="*/ 0 w 1794682"/>
              <a:gd name="connsiteY0-1704" fmla="*/ 0 h 2609850"/>
              <a:gd name="connsiteX1-1705" fmla="*/ 989739 w 1794682"/>
              <a:gd name="connsiteY1-1706" fmla="*/ 0 h 2609850"/>
              <a:gd name="connsiteX2-1707" fmla="*/ 993721 w 1794682"/>
              <a:gd name="connsiteY2-1708" fmla="*/ 216281 h 2609850"/>
              <a:gd name="connsiteX3-1709" fmla="*/ 1389789 w 1794682"/>
              <a:gd name="connsiteY3-1710" fmla="*/ 216281 h 2609850"/>
              <a:gd name="connsiteX4-1711" fmla="*/ 1389788 w 1794682"/>
              <a:gd name="connsiteY4-1712" fmla="*/ 398569 h 2609850"/>
              <a:gd name="connsiteX5-1713" fmla="*/ 1582549 w 1794682"/>
              <a:gd name="connsiteY5-1714" fmla="*/ 398568 h 2609850"/>
              <a:gd name="connsiteX6-1715" fmla="*/ 1578566 w 1794682"/>
              <a:gd name="connsiteY6-1716" fmla="*/ 802725 h 2609850"/>
              <a:gd name="connsiteX7-1717" fmla="*/ 1790701 w 1794682"/>
              <a:gd name="connsiteY7-1718" fmla="*/ 806832 h 2609850"/>
              <a:gd name="connsiteX8-1719" fmla="*/ 1794682 w 1794682"/>
              <a:gd name="connsiteY8-1720" fmla="*/ 1785113 h 2609850"/>
              <a:gd name="connsiteX9-1721" fmla="*/ 1578566 w 1794682"/>
              <a:gd name="connsiteY9-1722" fmla="*/ 1785113 h 2609850"/>
              <a:gd name="connsiteX10-1723" fmla="*/ 1578566 w 1794682"/>
              <a:gd name="connsiteY10-1724" fmla="*/ 2205695 h 2609850"/>
              <a:gd name="connsiteX11-1725" fmla="*/ 1400874 w 1794682"/>
              <a:gd name="connsiteY11-1726" fmla="*/ 2205694 h 2609850"/>
              <a:gd name="connsiteX12-1727" fmla="*/ 1400875 w 1794682"/>
              <a:gd name="connsiteY12-1728" fmla="*/ 2409657 h 2609850"/>
              <a:gd name="connsiteX13-1729" fmla="*/ 1021597 w 1794682"/>
              <a:gd name="connsiteY13-1730" fmla="*/ 2405550 h 2609850"/>
              <a:gd name="connsiteX14-1731" fmla="*/ 1017615 w 1794682"/>
              <a:gd name="connsiteY14-1732" fmla="*/ 2605744 h 2609850"/>
              <a:gd name="connsiteX15-1733" fmla="*/ 19050 w 1794682"/>
              <a:gd name="connsiteY15-1734" fmla="*/ 2609850 h 2609850"/>
              <a:gd name="connsiteX16-1735" fmla="*/ 19050 w 1794682"/>
              <a:gd name="connsiteY16-1736" fmla="*/ 2228850 h 2609850"/>
              <a:gd name="connsiteX17-1737" fmla="*/ 190500 w 1794682"/>
              <a:gd name="connsiteY17-1738" fmla="*/ 2228850 h 2609850"/>
              <a:gd name="connsiteX18-1739" fmla="*/ 190500 w 1794682"/>
              <a:gd name="connsiteY18-1740" fmla="*/ 2057400 h 2609850"/>
              <a:gd name="connsiteX19-1741" fmla="*/ 361950 w 1794682"/>
              <a:gd name="connsiteY19-1742" fmla="*/ 2057400 h 2609850"/>
              <a:gd name="connsiteX20-1743" fmla="*/ 361950 w 1794682"/>
              <a:gd name="connsiteY20-1744" fmla="*/ 1847850 h 2609850"/>
              <a:gd name="connsiteX21-1745" fmla="*/ 647700 w 1794682"/>
              <a:gd name="connsiteY21-1746" fmla="*/ 1847850 h 2609850"/>
              <a:gd name="connsiteX22-1747" fmla="*/ 647700 w 1794682"/>
              <a:gd name="connsiteY22-1748" fmla="*/ 1638300 h 2609850"/>
              <a:gd name="connsiteX23-1749" fmla="*/ 800100 w 1794682"/>
              <a:gd name="connsiteY23-1750" fmla="*/ 1638300 h 2609850"/>
              <a:gd name="connsiteX24-1751" fmla="*/ 800100 w 1794682"/>
              <a:gd name="connsiteY24-1752" fmla="*/ 1447800 h 2609850"/>
              <a:gd name="connsiteX25-1753" fmla="*/ 1009650 w 1794682"/>
              <a:gd name="connsiteY25-1754" fmla="*/ 1447800 h 2609850"/>
              <a:gd name="connsiteX26-1755" fmla="*/ 1009650 w 1794682"/>
              <a:gd name="connsiteY26-1756" fmla="*/ 1238250 h 2609850"/>
              <a:gd name="connsiteX27-1757" fmla="*/ 819150 w 1794682"/>
              <a:gd name="connsiteY27-1758" fmla="*/ 1238250 h 2609850"/>
              <a:gd name="connsiteX28-1759" fmla="*/ 819150 w 1794682"/>
              <a:gd name="connsiteY28-1760" fmla="*/ 1047750 h 2609850"/>
              <a:gd name="connsiteX29-1761" fmla="*/ 609600 w 1794682"/>
              <a:gd name="connsiteY29-1762" fmla="*/ 1047750 h 2609850"/>
              <a:gd name="connsiteX30-1763" fmla="*/ 609600 w 1794682"/>
              <a:gd name="connsiteY30-1764" fmla="*/ 800100 h 2609850"/>
              <a:gd name="connsiteX31-1765" fmla="*/ 400050 w 1794682"/>
              <a:gd name="connsiteY31-1766" fmla="*/ 800100 h 2609850"/>
              <a:gd name="connsiteX32-1767" fmla="*/ 400050 w 1794682"/>
              <a:gd name="connsiteY32-1768" fmla="*/ 609600 h 2609850"/>
              <a:gd name="connsiteX33-1769" fmla="*/ 228600 w 1794682"/>
              <a:gd name="connsiteY33-1770" fmla="*/ 609600 h 2609850"/>
              <a:gd name="connsiteX34-1771" fmla="*/ 228600 w 1794682"/>
              <a:gd name="connsiteY34-1772" fmla="*/ 419100 h 2609850"/>
              <a:gd name="connsiteX35-1773" fmla="*/ 0 w 1794682"/>
              <a:gd name="connsiteY35-1774" fmla="*/ 419100 h 2609850"/>
              <a:gd name="connsiteX36-1775" fmla="*/ 0 w 1794682"/>
              <a:gd name="connsiteY36-1776" fmla="*/ 0 h 2609850"/>
              <a:gd name="connsiteX0-1777" fmla="*/ 0 w 1794682"/>
              <a:gd name="connsiteY0-1778" fmla="*/ 0 h 2609850"/>
              <a:gd name="connsiteX1-1779" fmla="*/ 989739 w 1794682"/>
              <a:gd name="connsiteY1-1780" fmla="*/ 0 h 2609850"/>
              <a:gd name="connsiteX2-1781" fmla="*/ 993721 w 1794682"/>
              <a:gd name="connsiteY2-1782" fmla="*/ 216281 h 2609850"/>
              <a:gd name="connsiteX3-1783" fmla="*/ 1389789 w 1794682"/>
              <a:gd name="connsiteY3-1784" fmla="*/ 216281 h 2609850"/>
              <a:gd name="connsiteX4-1785" fmla="*/ 1389788 w 1794682"/>
              <a:gd name="connsiteY4-1786" fmla="*/ 398569 h 2609850"/>
              <a:gd name="connsiteX5-1787" fmla="*/ 1582549 w 1794682"/>
              <a:gd name="connsiteY5-1788" fmla="*/ 398568 h 2609850"/>
              <a:gd name="connsiteX6-1789" fmla="*/ 1582549 w 1794682"/>
              <a:gd name="connsiteY6-1790" fmla="*/ 802725 h 2609850"/>
              <a:gd name="connsiteX7-1791" fmla="*/ 1790701 w 1794682"/>
              <a:gd name="connsiteY7-1792" fmla="*/ 806832 h 2609850"/>
              <a:gd name="connsiteX8-1793" fmla="*/ 1794682 w 1794682"/>
              <a:gd name="connsiteY8-1794" fmla="*/ 1785113 h 2609850"/>
              <a:gd name="connsiteX9-1795" fmla="*/ 1578566 w 1794682"/>
              <a:gd name="connsiteY9-1796" fmla="*/ 1785113 h 2609850"/>
              <a:gd name="connsiteX10-1797" fmla="*/ 1578566 w 1794682"/>
              <a:gd name="connsiteY10-1798" fmla="*/ 2205695 h 2609850"/>
              <a:gd name="connsiteX11-1799" fmla="*/ 1400874 w 1794682"/>
              <a:gd name="connsiteY11-1800" fmla="*/ 2205694 h 2609850"/>
              <a:gd name="connsiteX12-1801" fmla="*/ 1400875 w 1794682"/>
              <a:gd name="connsiteY12-1802" fmla="*/ 2409657 h 2609850"/>
              <a:gd name="connsiteX13-1803" fmla="*/ 1021597 w 1794682"/>
              <a:gd name="connsiteY13-1804" fmla="*/ 2405550 h 2609850"/>
              <a:gd name="connsiteX14-1805" fmla="*/ 1017615 w 1794682"/>
              <a:gd name="connsiteY14-1806" fmla="*/ 2605744 h 2609850"/>
              <a:gd name="connsiteX15-1807" fmla="*/ 19050 w 1794682"/>
              <a:gd name="connsiteY15-1808" fmla="*/ 2609850 h 2609850"/>
              <a:gd name="connsiteX16-1809" fmla="*/ 19050 w 1794682"/>
              <a:gd name="connsiteY16-1810" fmla="*/ 2228850 h 2609850"/>
              <a:gd name="connsiteX17-1811" fmla="*/ 190500 w 1794682"/>
              <a:gd name="connsiteY17-1812" fmla="*/ 2228850 h 2609850"/>
              <a:gd name="connsiteX18-1813" fmla="*/ 190500 w 1794682"/>
              <a:gd name="connsiteY18-1814" fmla="*/ 2057400 h 2609850"/>
              <a:gd name="connsiteX19-1815" fmla="*/ 361950 w 1794682"/>
              <a:gd name="connsiteY19-1816" fmla="*/ 2057400 h 2609850"/>
              <a:gd name="connsiteX20-1817" fmla="*/ 361950 w 1794682"/>
              <a:gd name="connsiteY20-1818" fmla="*/ 1847850 h 2609850"/>
              <a:gd name="connsiteX21-1819" fmla="*/ 647700 w 1794682"/>
              <a:gd name="connsiteY21-1820" fmla="*/ 1847850 h 2609850"/>
              <a:gd name="connsiteX22-1821" fmla="*/ 647700 w 1794682"/>
              <a:gd name="connsiteY22-1822" fmla="*/ 1638300 h 2609850"/>
              <a:gd name="connsiteX23-1823" fmla="*/ 800100 w 1794682"/>
              <a:gd name="connsiteY23-1824" fmla="*/ 1638300 h 2609850"/>
              <a:gd name="connsiteX24-1825" fmla="*/ 800100 w 1794682"/>
              <a:gd name="connsiteY24-1826" fmla="*/ 1447800 h 2609850"/>
              <a:gd name="connsiteX25-1827" fmla="*/ 1009650 w 1794682"/>
              <a:gd name="connsiteY25-1828" fmla="*/ 1447800 h 2609850"/>
              <a:gd name="connsiteX26-1829" fmla="*/ 1009650 w 1794682"/>
              <a:gd name="connsiteY26-1830" fmla="*/ 1238250 h 2609850"/>
              <a:gd name="connsiteX27-1831" fmla="*/ 819150 w 1794682"/>
              <a:gd name="connsiteY27-1832" fmla="*/ 1238250 h 2609850"/>
              <a:gd name="connsiteX28-1833" fmla="*/ 819150 w 1794682"/>
              <a:gd name="connsiteY28-1834" fmla="*/ 1047750 h 2609850"/>
              <a:gd name="connsiteX29-1835" fmla="*/ 609600 w 1794682"/>
              <a:gd name="connsiteY29-1836" fmla="*/ 1047750 h 2609850"/>
              <a:gd name="connsiteX30-1837" fmla="*/ 609600 w 1794682"/>
              <a:gd name="connsiteY30-1838" fmla="*/ 800100 h 2609850"/>
              <a:gd name="connsiteX31-1839" fmla="*/ 400050 w 1794682"/>
              <a:gd name="connsiteY31-1840" fmla="*/ 800100 h 2609850"/>
              <a:gd name="connsiteX32-1841" fmla="*/ 400050 w 1794682"/>
              <a:gd name="connsiteY32-1842" fmla="*/ 609600 h 2609850"/>
              <a:gd name="connsiteX33-1843" fmla="*/ 228600 w 1794682"/>
              <a:gd name="connsiteY33-1844" fmla="*/ 609600 h 2609850"/>
              <a:gd name="connsiteX34-1845" fmla="*/ 228600 w 1794682"/>
              <a:gd name="connsiteY34-1846" fmla="*/ 419100 h 2609850"/>
              <a:gd name="connsiteX35-1847" fmla="*/ 0 w 1794682"/>
              <a:gd name="connsiteY35-1848" fmla="*/ 419100 h 2609850"/>
              <a:gd name="connsiteX36-1849" fmla="*/ 0 w 1794682"/>
              <a:gd name="connsiteY36-1850" fmla="*/ 0 h 2609850"/>
              <a:gd name="connsiteX0-1851" fmla="*/ 0 w 1794682"/>
              <a:gd name="connsiteY0-1852" fmla="*/ 0 h 2609850"/>
              <a:gd name="connsiteX1-1853" fmla="*/ 989739 w 1794682"/>
              <a:gd name="connsiteY1-1854" fmla="*/ 0 h 2609850"/>
              <a:gd name="connsiteX2-1855" fmla="*/ 993721 w 1794682"/>
              <a:gd name="connsiteY2-1856" fmla="*/ 216281 h 2609850"/>
              <a:gd name="connsiteX3-1857" fmla="*/ 1389789 w 1794682"/>
              <a:gd name="connsiteY3-1858" fmla="*/ 216281 h 2609850"/>
              <a:gd name="connsiteX4-1859" fmla="*/ 1389788 w 1794682"/>
              <a:gd name="connsiteY4-1860" fmla="*/ 398569 h 2609850"/>
              <a:gd name="connsiteX5-1861" fmla="*/ 1582549 w 1794682"/>
              <a:gd name="connsiteY5-1862" fmla="*/ 398568 h 2609850"/>
              <a:gd name="connsiteX6-1863" fmla="*/ 1582549 w 1794682"/>
              <a:gd name="connsiteY6-1864" fmla="*/ 802725 h 2609850"/>
              <a:gd name="connsiteX7-1865" fmla="*/ 1790701 w 1794682"/>
              <a:gd name="connsiteY7-1866" fmla="*/ 806832 h 2609850"/>
              <a:gd name="connsiteX8-1867" fmla="*/ 1794682 w 1794682"/>
              <a:gd name="connsiteY8-1868" fmla="*/ 1785113 h 2609850"/>
              <a:gd name="connsiteX9-1869" fmla="*/ 1578566 w 1794682"/>
              <a:gd name="connsiteY9-1870" fmla="*/ 1785113 h 2609850"/>
              <a:gd name="connsiteX10-1871" fmla="*/ 1578566 w 1794682"/>
              <a:gd name="connsiteY10-1872" fmla="*/ 2205695 h 2609850"/>
              <a:gd name="connsiteX11-1873" fmla="*/ 1400874 w 1794682"/>
              <a:gd name="connsiteY11-1874" fmla="*/ 2205694 h 2609850"/>
              <a:gd name="connsiteX12-1875" fmla="*/ 1400875 w 1794682"/>
              <a:gd name="connsiteY12-1876" fmla="*/ 2405551 h 2609850"/>
              <a:gd name="connsiteX13-1877" fmla="*/ 1021597 w 1794682"/>
              <a:gd name="connsiteY13-1878" fmla="*/ 2405550 h 2609850"/>
              <a:gd name="connsiteX14-1879" fmla="*/ 1017615 w 1794682"/>
              <a:gd name="connsiteY14-1880" fmla="*/ 2605744 h 2609850"/>
              <a:gd name="connsiteX15-1881" fmla="*/ 19050 w 1794682"/>
              <a:gd name="connsiteY15-1882" fmla="*/ 2609850 h 2609850"/>
              <a:gd name="connsiteX16-1883" fmla="*/ 19050 w 1794682"/>
              <a:gd name="connsiteY16-1884" fmla="*/ 2228850 h 2609850"/>
              <a:gd name="connsiteX17-1885" fmla="*/ 190500 w 1794682"/>
              <a:gd name="connsiteY17-1886" fmla="*/ 2228850 h 2609850"/>
              <a:gd name="connsiteX18-1887" fmla="*/ 190500 w 1794682"/>
              <a:gd name="connsiteY18-1888" fmla="*/ 2057400 h 2609850"/>
              <a:gd name="connsiteX19-1889" fmla="*/ 361950 w 1794682"/>
              <a:gd name="connsiteY19-1890" fmla="*/ 2057400 h 2609850"/>
              <a:gd name="connsiteX20-1891" fmla="*/ 361950 w 1794682"/>
              <a:gd name="connsiteY20-1892" fmla="*/ 1847850 h 2609850"/>
              <a:gd name="connsiteX21-1893" fmla="*/ 647700 w 1794682"/>
              <a:gd name="connsiteY21-1894" fmla="*/ 1847850 h 2609850"/>
              <a:gd name="connsiteX22-1895" fmla="*/ 647700 w 1794682"/>
              <a:gd name="connsiteY22-1896" fmla="*/ 1638300 h 2609850"/>
              <a:gd name="connsiteX23-1897" fmla="*/ 800100 w 1794682"/>
              <a:gd name="connsiteY23-1898" fmla="*/ 1638300 h 2609850"/>
              <a:gd name="connsiteX24-1899" fmla="*/ 800100 w 1794682"/>
              <a:gd name="connsiteY24-1900" fmla="*/ 1447800 h 2609850"/>
              <a:gd name="connsiteX25-1901" fmla="*/ 1009650 w 1794682"/>
              <a:gd name="connsiteY25-1902" fmla="*/ 1447800 h 2609850"/>
              <a:gd name="connsiteX26-1903" fmla="*/ 1009650 w 1794682"/>
              <a:gd name="connsiteY26-1904" fmla="*/ 1238250 h 2609850"/>
              <a:gd name="connsiteX27-1905" fmla="*/ 819150 w 1794682"/>
              <a:gd name="connsiteY27-1906" fmla="*/ 1238250 h 2609850"/>
              <a:gd name="connsiteX28-1907" fmla="*/ 819150 w 1794682"/>
              <a:gd name="connsiteY28-1908" fmla="*/ 1047750 h 2609850"/>
              <a:gd name="connsiteX29-1909" fmla="*/ 609600 w 1794682"/>
              <a:gd name="connsiteY29-1910" fmla="*/ 1047750 h 2609850"/>
              <a:gd name="connsiteX30-1911" fmla="*/ 609600 w 1794682"/>
              <a:gd name="connsiteY30-1912" fmla="*/ 800100 h 2609850"/>
              <a:gd name="connsiteX31-1913" fmla="*/ 400050 w 1794682"/>
              <a:gd name="connsiteY31-1914" fmla="*/ 800100 h 2609850"/>
              <a:gd name="connsiteX32-1915" fmla="*/ 400050 w 1794682"/>
              <a:gd name="connsiteY32-1916" fmla="*/ 609600 h 2609850"/>
              <a:gd name="connsiteX33-1917" fmla="*/ 228600 w 1794682"/>
              <a:gd name="connsiteY33-1918" fmla="*/ 609600 h 2609850"/>
              <a:gd name="connsiteX34-1919" fmla="*/ 228600 w 1794682"/>
              <a:gd name="connsiteY34-1920" fmla="*/ 419100 h 2609850"/>
              <a:gd name="connsiteX35-1921" fmla="*/ 0 w 1794682"/>
              <a:gd name="connsiteY35-1922" fmla="*/ 419100 h 2609850"/>
              <a:gd name="connsiteX36-1923" fmla="*/ 0 w 1794682"/>
              <a:gd name="connsiteY36-1924" fmla="*/ 0 h 2609850"/>
              <a:gd name="connsiteX0-1925" fmla="*/ 0 w 1794682"/>
              <a:gd name="connsiteY0-1926" fmla="*/ 0 h 2609850"/>
              <a:gd name="connsiteX1-1927" fmla="*/ 989739 w 1794682"/>
              <a:gd name="connsiteY1-1928" fmla="*/ 0 h 2609850"/>
              <a:gd name="connsiteX2-1929" fmla="*/ 993721 w 1794682"/>
              <a:gd name="connsiteY2-1930" fmla="*/ 216281 h 2609850"/>
              <a:gd name="connsiteX3-1931" fmla="*/ 1389789 w 1794682"/>
              <a:gd name="connsiteY3-1932" fmla="*/ 216281 h 2609850"/>
              <a:gd name="connsiteX4-1933" fmla="*/ 1389788 w 1794682"/>
              <a:gd name="connsiteY4-1934" fmla="*/ 398569 h 2609850"/>
              <a:gd name="connsiteX5-1935" fmla="*/ 1582549 w 1794682"/>
              <a:gd name="connsiteY5-1936" fmla="*/ 398568 h 2609850"/>
              <a:gd name="connsiteX6-1937" fmla="*/ 1582549 w 1794682"/>
              <a:gd name="connsiteY6-1938" fmla="*/ 802725 h 2609850"/>
              <a:gd name="connsiteX7-1939" fmla="*/ 1790701 w 1794682"/>
              <a:gd name="connsiteY7-1940" fmla="*/ 806832 h 2609850"/>
              <a:gd name="connsiteX8-1941" fmla="*/ 1794682 w 1794682"/>
              <a:gd name="connsiteY8-1942" fmla="*/ 1785113 h 2609850"/>
              <a:gd name="connsiteX9-1943" fmla="*/ 1578566 w 1794682"/>
              <a:gd name="connsiteY9-1944" fmla="*/ 1785113 h 2609850"/>
              <a:gd name="connsiteX10-1945" fmla="*/ 1578566 w 1794682"/>
              <a:gd name="connsiteY10-1946" fmla="*/ 2205695 h 2609850"/>
              <a:gd name="connsiteX11-1947" fmla="*/ 1400874 w 1794682"/>
              <a:gd name="connsiteY11-1948" fmla="*/ 2205694 h 2609850"/>
              <a:gd name="connsiteX12-1949" fmla="*/ 1400875 w 1794682"/>
              <a:gd name="connsiteY12-1950" fmla="*/ 2405551 h 2609850"/>
              <a:gd name="connsiteX13-1951" fmla="*/ 1021597 w 1794682"/>
              <a:gd name="connsiteY13-1952" fmla="*/ 2405550 h 2609850"/>
              <a:gd name="connsiteX14-1953" fmla="*/ 1017615 w 1794682"/>
              <a:gd name="connsiteY14-1954" fmla="*/ 2605744 h 2609850"/>
              <a:gd name="connsiteX15-1955" fmla="*/ 19050 w 1794682"/>
              <a:gd name="connsiteY15-1956" fmla="*/ 2609850 h 2609850"/>
              <a:gd name="connsiteX16-1957" fmla="*/ 19050 w 1794682"/>
              <a:gd name="connsiteY16-1958" fmla="*/ 2228850 h 2609850"/>
              <a:gd name="connsiteX17-1959" fmla="*/ 190500 w 1794682"/>
              <a:gd name="connsiteY17-1960" fmla="*/ 2228850 h 2609850"/>
              <a:gd name="connsiteX18-1961" fmla="*/ 190500 w 1794682"/>
              <a:gd name="connsiteY18-1962" fmla="*/ 2057400 h 2609850"/>
              <a:gd name="connsiteX19-1963" fmla="*/ 361950 w 1794682"/>
              <a:gd name="connsiteY19-1964" fmla="*/ 2057400 h 2609850"/>
              <a:gd name="connsiteX20-1965" fmla="*/ 361950 w 1794682"/>
              <a:gd name="connsiteY20-1966" fmla="*/ 1847850 h 2609850"/>
              <a:gd name="connsiteX21-1967" fmla="*/ 647700 w 1794682"/>
              <a:gd name="connsiteY21-1968" fmla="*/ 1847850 h 2609850"/>
              <a:gd name="connsiteX22-1969" fmla="*/ 647700 w 1794682"/>
              <a:gd name="connsiteY22-1970" fmla="*/ 1638300 h 2609850"/>
              <a:gd name="connsiteX23-1971" fmla="*/ 800100 w 1794682"/>
              <a:gd name="connsiteY23-1972" fmla="*/ 1638300 h 2609850"/>
              <a:gd name="connsiteX24-1973" fmla="*/ 800100 w 1794682"/>
              <a:gd name="connsiteY24-1974" fmla="*/ 1447800 h 2609850"/>
              <a:gd name="connsiteX25-1975" fmla="*/ 1009650 w 1794682"/>
              <a:gd name="connsiteY25-1976" fmla="*/ 1447800 h 2609850"/>
              <a:gd name="connsiteX26-1977" fmla="*/ 1009650 w 1794682"/>
              <a:gd name="connsiteY26-1978" fmla="*/ 1238250 h 2609850"/>
              <a:gd name="connsiteX27-1979" fmla="*/ 819150 w 1794682"/>
              <a:gd name="connsiteY27-1980" fmla="*/ 1238250 h 2609850"/>
              <a:gd name="connsiteX28-1981" fmla="*/ 819150 w 1794682"/>
              <a:gd name="connsiteY28-1982" fmla="*/ 1047750 h 2609850"/>
              <a:gd name="connsiteX29-1983" fmla="*/ 609600 w 1794682"/>
              <a:gd name="connsiteY29-1984" fmla="*/ 1047750 h 2609850"/>
              <a:gd name="connsiteX30-1985" fmla="*/ 609600 w 1794682"/>
              <a:gd name="connsiteY30-1986" fmla="*/ 800100 h 2609850"/>
              <a:gd name="connsiteX31-1987" fmla="*/ 400050 w 1794682"/>
              <a:gd name="connsiteY31-1988" fmla="*/ 800100 h 2609850"/>
              <a:gd name="connsiteX32-1989" fmla="*/ 400050 w 1794682"/>
              <a:gd name="connsiteY32-1990" fmla="*/ 609600 h 2609850"/>
              <a:gd name="connsiteX33-1991" fmla="*/ 228600 w 1794682"/>
              <a:gd name="connsiteY33-1992" fmla="*/ 609600 h 2609850"/>
              <a:gd name="connsiteX34-1993" fmla="*/ 228600 w 1794682"/>
              <a:gd name="connsiteY34-1994" fmla="*/ 419100 h 2609850"/>
              <a:gd name="connsiteX35-1995" fmla="*/ 0 w 1794682"/>
              <a:gd name="connsiteY35-1996" fmla="*/ 419100 h 2609850"/>
              <a:gd name="connsiteX36-1997" fmla="*/ 0 w 1794682"/>
              <a:gd name="connsiteY36-1998" fmla="*/ 0 h 2609850"/>
              <a:gd name="connsiteX0-1999" fmla="*/ 0 w 1794682"/>
              <a:gd name="connsiteY0-2000" fmla="*/ 0 h 2609850"/>
              <a:gd name="connsiteX1-2001" fmla="*/ 989739 w 1794682"/>
              <a:gd name="connsiteY1-2002" fmla="*/ 0 h 2609850"/>
              <a:gd name="connsiteX2-2003" fmla="*/ 993721 w 1794682"/>
              <a:gd name="connsiteY2-2004" fmla="*/ 216281 h 2609850"/>
              <a:gd name="connsiteX3-2005" fmla="*/ 1389789 w 1794682"/>
              <a:gd name="connsiteY3-2006" fmla="*/ 216281 h 2609850"/>
              <a:gd name="connsiteX4-2007" fmla="*/ 1389788 w 1794682"/>
              <a:gd name="connsiteY4-2008" fmla="*/ 398569 h 2609850"/>
              <a:gd name="connsiteX5-2009" fmla="*/ 1582549 w 1794682"/>
              <a:gd name="connsiteY5-2010" fmla="*/ 398568 h 2609850"/>
              <a:gd name="connsiteX6-2011" fmla="*/ 1582549 w 1794682"/>
              <a:gd name="connsiteY6-2012" fmla="*/ 802725 h 2609850"/>
              <a:gd name="connsiteX7-2013" fmla="*/ 1790701 w 1794682"/>
              <a:gd name="connsiteY7-2014" fmla="*/ 806832 h 2609850"/>
              <a:gd name="connsiteX8-2015" fmla="*/ 1794682 w 1794682"/>
              <a:gd name="connsiteY8-2016" fmla="*/ 1785113 h 2609850"/>
              <a:gd name="connsiteX9-2017" fmla="*/ 1578566 w 1794682"/>
              <a:gd name="connsiteY9-2018" fmla="*/ 1785113 h 2609850"/>
              <a:gd name="connsiteX10-2019" fmla="*/ 1578566 w 1794682"/>
              <a:gd name="connsiteY10-2020" fmla="*/ 2205695 h 2609850"/>
              <a:gd name="connsiteX11-2021" fmla="*/ 1400874 w 1794682"/>
              <a:gd name="connsiteY11-2022" fmla="*/ 2205694 h 2609850"/>
              <a:gd name="connsiteX12-2023" fmla="*/ 1400875 w 1794682"/>
              <a:gd name="connsiteY12-2024" fmla="*/ 2405551 h 2609850"/>
              <a:gd name="connsiteX13-2025" fmla="*/ 1021597 w 1794682"/>
              <a:gd name="connsiteY13-2026" fmla="*/ 2405550 h 2609850"/>
              <a:gd name="connsiteX14-2027" fmla="*/ 1033544 w 1794682"/>
              <a:gd name="connsiteY14-2028" fmla="*/ 2605744 h 2609850"/>
              <a:gd name="connsiteX15-2029" fmla="*/ 19050 w 1794682"/>
              <a:gd name="connsiteY15-2030" fmla="*/ 2609850 h 2609850"/>
              <a:gd name="connsiteX16-2031" fmla="*/ 19050 w 1794682"/>
              <a:gd name="connsiteY16-2032" fmla="*/ 2228850 h 2609850"/>
              <a:gd name="connsiteX17-2033" fmla="*/ 190500 w 1794682"/>
              <a:gd name="connsiteY17-2034" fmla="*/ 2228850 h 2609850"/>
              <a:gd name="connsiteX18-2035" fmla="*/ 190500 w 1794682"/>
              <a:gd name="connsiteY18-2036" fmla="*/ 2057400 h 2609850"/>
              <a:gd name="connsiteX19-2037" fmla="*/ 361950 w 1794682"/>
              <a:gd name="connsiteY19-2038" fmla="*/ 2057400 h 2609850"/>
              <a:gd name="connsiteX20-2039" fmla="*/ 361950 w 1794682"/>
              <a:gd name="connsiteY20-2040" fmla="*/ 1847850 h 2609850"/>
              <a:gd name="connsiteX21-2041" fmla="*/ 647700 w 1794682"/>
              <a:gd name="connsiteY21-2042" fmla="*/ 1847850 h 2609850"/>
              <a:gd name="connsiteX22-2043" fmla="*/ 647700 w 1794682"/>
              <a:gd name="connsiteY22-2044" fmla="*/ 1638300 h 2609850"/>
              <a:gd name="connsiteX23-2045" fmla="*/ 800100 w 1794682"/>
              <a:gd name="connsiteY23-2046" fmla="*/ 1638300 h 2609850"/>
              <a:gd name="connsiteX24-2047" fmla="*/ 800100 w 1794682"/>
              <a:gd name="connsiteY24-2048" fmla="*/ 1447800 h 2609850"/>
              <a:gd name="connsiteX25-2049" fmla="*/ 1009650 w 1794682"/>
              <a:gd name="connsiteY25-2050" fmla="*/ 1447800 h 2609850"/>
              <a:gd name="connsiteX26-2051" fmla="*/ 1009650 w 1794682"/>
              <a:gd name="connsiteY26-2052" fmla="*/ 1238250 h 2609850"/>
              <a:gd name="connsiteX27-2053" fmla="*/ 819150 w 1794682"/>
              <a:gd name="connsiteY27-2054" fmla="*/ 1238250 h 2609850"/>
              <a:gd name="connsiteX28-2055" fmla="*/ 819150 w 1794682"/>
              <a:gd name="connsiteY28-2056" fmla="*/ 1047750 h 2609850"/>
              <a:gd name="connsiteX29-2057" fmla="*/ 609600 w 1794682"/>
              <a:gd name="connsiteY29-2058" fmla="*/ 1047750 h 2609850"/>
              <a:gd name="connsiteX30-2059" fmla="*/ 609600 w 1794682"/>
              <a:gd name="connsiteY30-2060" fmla="*/ 800100 h 2609850"/>
              <a:gd name="connsiteX31-2061" fmla="*/ 400050 w 1794682"/>
              <a:gd name="connsiteY31-2062" fmla="*/ 800100 h 2609850"/>
              <a:gd name="connsiteX32-2063" fmla="*/ 400050 w 1794682"/>
              <a:gd name="connsiteY32-2064" fmla="*/ 609600 h 2609850"/>
              <a:gd name="connsiteX33-2065" fmla="*/ 228600 w 1794682"/>
              <a:gd name="connsiteY33-2066" fmla="*/ 609600 h 2609850"/>
              <a:gd name="connsiteX34-2067" fmla="*/ 228600 w 1794682"/>
              <a:gd name="connsiteY34-2068" fmla="*/ 419100 h 2609850"/>
              <a:gd name="connsiteX35-2069" fmla="*/ 0 w 1794682"/>
              <a:gd name="connsiteY35-2070" fmla="*/ 419100 h 2609850"/>
              <a:gd name="connsiteX36-2071" fmla="*/ 0 w 1794682"/>
              <a:gd name="connsiteY36-2072" fmla="*/ 0 h 2609850"/>
              <a:gd name="connsiteX0-2073" fmla="*/ 0 w 1794682"/>
              <a:gd name="connsiteY0-2074" fmla="*/ 0 h 2609850"/>
              <a:gd name="connsiteX1-2075" fmla="*/ 989739 w 1794682"/>
              <a:gd name="connsiteY1-2076" fmla="*/ 0 h 2609850"/>
              <a:gd name="connsiteX2-2077" fmla="*/ 993721 w 1794682"/>
              <a:gd name="connsiteY2-2078" fmla="*/ 216281 h 2609850"/>
              <a:gd name="connsiteX3-2079" fmla="*/ 1389789 w 1794682"/>
              <a:gd name="connsiteY3-2080" fmla="*/ 216281 h 2609850"/>
              <a:gd name="connsiteX4-2081" fmla="*/ 1389788 w 1794682"/>
              <a:gd name="connsiteY4-2082" fmla="*/ 398569 h 2609850"/>
              <a:gd name="connsiteX5-2083" fmla="*/ 1582549 w 1794682"/>
              <a:gd name="connsiteY5-2084" fmla="*/ 398568 h 2609850"/>
              <a:gd name="connsiteX6-2085" fmla="*/ 1582549 w 1794682"/>
              <a:gd name="connsiteY6-2086" fmla="*/ 802725 h 2609850"/>
              <a:gd name="connsiteX7-2087" fmla="*/ 1790701 w 1794682"/>
              <a:gd name="connsiteY7-2088" fmla="*/ 806832 h 2609850"/>
              <a:gd name="connsiteX8-2089" fmla="*/ 1794682 w 1794682"/>
              <a:gd name="connsiteY8-2090" fmla="*/ 1785113 h 2609850"/>
              <a:gd name="connsiteX9-2091" fmla="*/ 1578566 w 1794682"/>
              <a:gd name="connsiteY9-2092" fmla="*/ 1785113 h 2609850"/>
              <a:gd name="connsiteX10-2093" fmla="*/ 1578566 w 1794682"/>
              <a:gd name="connsiteY10-2094" fmla="*/ 2205695 h 2609850"/>
              <a:gd name="connsiteX11-2095" fmla="*/ 1400874 w 1794682"/>
              <a:gd name="connsiteY11-2096" fmla="*/ 2205694 h 2609850"/>
              <a:gd name="connsiteX12-2097" fmla="*/ 1400875 w 1794682"/>
              <a:gd name="connsiteY12-2098" fmla="*/ 2405551 h 2609850"/>
              <a:gd name="connsiteX13-2099" fmla="*/ 1021597 w 1794682"/>
              <a:gd name="connsiteY13-2100" fmla="*/ 2405550 h 2609850"/>
              <a:gd name="connsiteX14-2101" fmla="*/ 1021597 w 1794682"/>
              <a:gd name="connsiteY14-2102" fmla="*/ 2601638 h 2609850"/>
              <a:gd name="connsiteX15-2103" fmla="*/ 19050 w 1794682"/>
              <a:gd name="connsiteY15-2104" fmla="*/ 2609850 h 2609850"/>
              <a:gd name="connsiteX16-2105" fmla="*/ 19050 w 1794682"/>
              <a:gd name="connsiteY16-2106" fmla="*/ 2228850 h 2609850"/>
              <a:gd name="connsiteX17-2107" fmla="*/ 190500 w 1794682"/>
              <a:gd name="connsiteY17-2108" fmla="*/ 2228850 h 2609850"/>
              <a:gd name="connsiteX18-2109" fmla="*/ 190500 w 1794682"/>
              <a:gd name="connsiteY18-2110" fmla="*/ 2057400 h 2609850"/>
              <a:gd name="connsiteX19-2111" fmla="*/ 361950 w 1794682"/>
              <a:gd name="connsiteY19-2112" fmla="*/ 2057400 h 2609850"/>
              <a:gd name="connsiteX20-2113" fmla="*/ 361950 w 1794682"/>
              <a:gd name="connsiteY20-2114" fmla="*/ 1847850 h 2609850"/>
              <a:gd name="connsiteX21-2115" fmla="*/ 647700 w 1794682"/>
              <a:gd name="connsiteY21-2116" fmla="*/ 1847850 h 2609850"/>
              <a:gd name="connsiteX22-2117" fmla="*/ 647700 w 1794682"/>
              <a:gd name="connsiteY22-2118" fmla="*/ 1638300 h 2609850"/>
              <a:gd name="connsiteX23-2119" fmla="*/ 800100 w 1794682"/>
              <a:gd name="connsiteY23-2120" fmla="*/ 1638300 h 2609850"/>
              <a:gd name="connsiteX24-2121" fmla="*/ 800100 w 1794682"/>
              <a:gd name="connsiteY24-2122" fmla="*/ 1447800 h 2609850"/>
              <a:gd name="connsiteX25-2123" fmla="*/ 1009650 w 1794682"/>
              <a:gd name="connsiteY25-2124" fmla="*/ 1447800 h 2609850"/>
              <a:gd name="connsiteX26-2125" fmla="*/ 1009650 w 1794682"/>
              <a:gd name="connsiteY26-2126" fmla="*/ 1238250 h 2609850"/>
              <a:gd name="connsiteX27-2127" fmla="*/ 819150 w 1794682"/>
              <a:gd name="connsiteY27-2128" fmla="*/ 1238250 h 2609850"/>
              <a:gd name="connsiteX28-2129" fmla="*/ 819150 w 1794682"/>
              <a:gd name="connsiteY28-2130" fmla="*/ 1047750 h 2609850"/>
              <a:gd name="connsiteX29-2131" fmla="*/ 609600 w 1794682"/>
              <a:gd name="connsiteY29-2132" fmla="*/ 1047750 h 2609850"/>
              <a:gd name="connsiteX30-2133" fmla="*/ 609600 w 1794682"/>
              <a:gd name="connsiteY30-2134" fmla="*/ 800100 h 2609850"/>
              <a:gd name="connsiteX31-2135" fmla="*/ 400050 w 1794682"/>
              <a:gd name="connsiteY31-2136" fmla="*/ 800100 h 2609850"/>
              <a:gd name="connsiteX32-2137" fmla="*/ 400050 w 1794682"/>
              <a:gd name="connsiteY32-2138" fmla="*/ 609600 h 2609850"/>
              <a:gd name="connsiteX33-2139" fmla="*/ 228600 w 1794682"/>
              <a:gd name="connsiteY33-2140" fmla="*/ 609600 h 2609850"/>
              <a:gd name="connsiteX34-2141" fmla="*/ 228600 w 1794682"/>
              <a:gd name="connsiteY34-2142" fmla="*/ 419100 h 2609850"/>
              <a:gd name="connsiteX35-2143" fmla="*/ 0 w 1794682"/>
              <a:gd name="connsiteY35-2144" fmla="*/ 419100 h 2609850"/>
              <a:gd name="connsiteX36-2145" fmla="*/ 0 w 1794682"/>
              <a:gd name="connsiteY36-2146" fmla="*/ 0 h 2609850"/>
              <a:gd name="connsiteX0-2147" fmla="*/ 0 w 1794682"/>
              <a:gd name="connsiteY0-2148" fmla="*/ 0 h 2609850"/>
              <a:gd name="connsiteX1-2149" fmla="*/ 989739 w 1794682"/>
              <a:gd name="connsiteY1-2150" fmla="*/ 0 h 2609850"/>
              <a:gd name="connsiteX2-2151" fmla="*/ 993721 w 1794682"/>
              <a:gd name="connsiteY2-2152" fmla="*/ 216281 h 2609850"/>
              <a:gd name="connsiteX3-2153" fmla="*/ 1389789 w 1794682"/>
              <a:gd name="connsiteY3-2154" fmla="*/ 216281 h 2609850"/>
              <a:gd name="connsiteX4-2155" fmla="*/ 1389788 w 1794682"/>
              <a:gd name="connsiteY4-2156" fmla="*/ 398569 h 2609850"/>
              <a:gd name="connsiteX5-2157" fmla="*/ 1582549 w 1794682"/>
              <a:gd name="connsiteY5-2158" fmla="*/ 398568 h 2609850"/>
              <a:gd name="connsiteX6-2159" fmla="*/ 1582549 w 1794682"/>
              <a:gd name="connsiteY6-2160" fmla="*/ 802725 h 2609850"/>
              <a:gd name="connsiteX7-2161" fmla="*/ 1790701 w 1794682"/>
              <a:gd name="connsiteY7-2162" fmla="*/ 806832 h 2609850"/>
              <a:gd name="connsiteX8-2163" fmla="*/ 1794682 w 1794682"/>
              <a:gd name="connsiteY8-2164" fmla="*/ 1785113 h 2609850"/>
              <a:gd name="connsiteX9-2165" fmla="*/ 1578566 w 1794682"/>
              <a:gd name="connsiteY9-2166" fmla="*/ 1785113 h 2609850"/>
              <a:gd name="connsiteX10-2167" fmla="*/ 1578566 w 1794682"/>
              <a:gd name="connsiteY10-2168" fmla="*/ 2205695 h 2609850"/>
              <a:gd name="connsiteX11-2169" fmla="*/ 1400874 w 1794682"/>
              <a:gd name="connsiteY11-2170" fmla="*/ 2205694 h 2609850"/>
              <a:gd name="connsiteX12-2171" fmla="*/ 1400875 w 1794682"/>
              <a:gd name="connsiteY12-2172" fmla="*/ 2405551 h 2609850"/>
              <a:gd name="connsiteX13-2173" fmla="*/ 1021597 w 1794682"/>
              <a:gd name="connsiteY13-2174" fmla="*/ 2405550 h 2609850"/>
              <a:gd name="connsiteX14-2175" fmla="*/ 1021597 w 1794682"/>
              <a:gd name="connsiteY14-2176" fmla="*/ 2601638 h 2609850"/>
              <a:gd name="connsiteX15-2177" fmla="*/ 19050 w 1794682"/>
              <a:gd name="connsiteY15-2178" fmla="*/ 2609850 h 2609850"/>
              <a:gd name="connsiteX16-2179" fmla="*/ 19050 w 1794682"/>
              <a:gd name="connsiteY16-2180" fmla="*/ 2228850 h 2609850"/>
              <a:gd name="connsiteX17-2181" fmla="*/ 190500 w 1794682"/>
              <a:gd name="connsiteY17-2182" fmla="*/ 2228850 h 2609850"/>
              <a:gd name="connsiteX18-2183" fmla="*/ 190500 w 1794682"/>
              <a:gd name="connsiteY18-2184" fmla="*/ 2057400 h 2609850"/>
              <a:gd name="connsiteX19-2185" fmla="*/ 361950 w 1794682"/>
              <a:gd name="connsiteY19-2186" fmla="*/ 2057400 h 2609850"/>
              <a:gd name="connsiteX20-2187" fmla="*/ 361950 w 1794682"/>
              <a:gd name="connsiteY20-2188" fmla="*/ 1847850 h 2609850"/>
              <a:gd name="connsiteX21-2189" fmla="*/ 647700 w 1794682"/>
              <a:gd name="connsiteY21-2190" fmla="*/ 1847850 h 2609850"/>
              <a:gd name="connsiteX22-2191" fmla="*/ 647700 w 1794682"/>
              <a:gd name="connsiteY22-2192" fmla="*/ 1638300 h 2609850"/>
              <a:gd name="connsiteX23-2193" fmla="*/ 800100 w 1794682"/>
              <a:gd name="connsiteY23-2194" fmla="*/ 1638300 h 2609850"/>
              <a:gd name="connsiteX24-2195" fmla="*/ 800100 w 1794682"/>
              <a:gd name="connsiteY24-2196" fmla="*/ 1447800 h 2609850"/>
              <a:gd name="connsiteX25-2197" fmla="*/ 1009650 w 1794682"/>
              <a:gd name="connsiteY25-2198" fmla="*/ 1447800 h 2609850"/>
              <a:gd name="connsiteX26-2199" fmla="*/ 1009650 w 1794682"/>
              <a:gd name="connsiteY26-2200" fmla="*/ 1238250 h 2609850"/>
              <a:gd name="connsiteX27-2201" fmla="*/ 819150 w 1794682"/>
              <a:gd name="connsiteY27-2202" fmla="*/ 1238250 h 2609850"/>
              <a:gd name="connsiteX28-2203" fmla="*/ 819150 w 1794682"/>
              <a:gd name="connsiteY28-2204" fmla="*/ 1047750 h 2609850"/>
              <a:gd name="connsiteX29-2205" fmla="*/ 609600 w 1794682"/>
              <a:gd name="connsiteY29-2206" fmla="*/ 1047750 h 2609850"/>
              <a:gd name="connsiteX30-2207" fmla="*/ 609600 w 1794682"/>
              <a:gd name="connsiteY30-2208" fmla="*/ 800100 h 2609850"/>
              <a:gd name="connsiteX31-2209" fmla="*/ 400050 w 1794682"/>
              <a:gd name="connsiteY31-2210" fmla="*/ 800100 h 2609850"/>
              <a:gd name="connsiteX32-2211" fmla="*/ 400050 w 1794682"/>
              <a:gd name="connsiteY32-2212" fmla="*/ 609600 h 2609850"/>
              <a:gd name="connsiteX33-2213" fmla="*/ 228600 w 1794682"/>
              <a:gd name="connsiteY33-2214" fmla="*/ 609600 h 2609850"/>
              <a:gd name="connsiteX34-2215" fmla="*/ 228600 w 1794682"/>
              <a:gd name="connsiteY34-2216" fmla="*/ 419100 h 2609850"/>
              <a:gd name="connsiteX35-2217" fmla="*/ 0 w 1794682"/>
              <a:gd name="connsiteY35-2218" fmla="*/ 419100 h 2609850"/>
              <a:gd name="connsiteX36-2219" fmla="*/ 0 w 1794682"/>
              <a:gd name="connsiteY36-2220" fmla="*/ 0 h 2609850"/>
              <a:gd name="connsiteX0-2221" fmla="*/ 0 w 1794682"/>
              <a:gd name="connsiteY0-2222" fmla="*/ 0 h 2609850"/>
              <a:gd name="connsiteX1-2223" fmla="*/ 989739 w 1794682"/>
              <a:gd name="connsiteY1-2224" fmla="*/ 0 h 2609850"/>
              <a:gd name="connsiteX2-2225" fmla="*/ 993721 w 1794682"/>
              <a:gd name="connsiteY2-2226" fmla="*/ 216281 h 2609850"/>
              <a:gd name="connsiteX3-2227" fmla="*/ 1389789 w 1794682"/>
              <a:gd name="connsiteY3-2228" fmla="*/ 216281 h 2609850"/>
              <a:gd name="connsiteX4-2229" fmla="*/ 1389788 w 1794682"/>
              <a:gd name="connsiteY4-2230" fmla="*/ 398569 h 2609850"/>
              <a:gd name="connsiteX5-2231" fmla="*/ 1582549 w 1794682"/>
              <a:gd name="connsiteY5-2232" fmla="*/ 398568 h 2609850"/>
              <a:gd name="connsiteX6-2233" fmla="*/ 1582549 w 1794682"/>
              <a:gd name="connsiteY6-2234" fmla="*/ 802725 h 2609850"/>
              <a:gd name="connsiteX7-2235" fmla="*/ 1790701 w 1794682"/>
              <a:gd name="connsiteY7-2236" fmla="*/ 806832 h 2609850"/>
              <a:gd name="connsiteX8-2237" fmla="*/ 1794682 w 1794682"/>
              <a:gd name="connsiteY8-2238" fmla="*/ 1785113 h 2609850"/>
              <a:gd name="connsiteX9-2239" fmla="*/ 1578566 w 1794682"/>
              <a:gd name="connsiteY9-2240" fmla="*/ 1785113 h 2609850"/>
              <a:gd name="connsiteX10-2241" fmla="*/ 1578566 w 1794682"/>
              <a:gd name="connsiteY10-2242" fmla="*/ 2205695 h 2609850"/>
              <a:gd name="connsiteX11-2243" fmla="*/ 1400874 w 1794682"/>
              <a:gd name="connsiteY11-2244" fmla="*/ 2205694 h 2609850"/>
              <a:gd name="connsiteX12-2245" fmla="*/ 1400875 w 1794682"/>
              <a:gd name="connsiteY12-2246" fmla="*/ 2405551 h 2609850"/>
              <a:gd name="connsiteX13-2247" fmla="*/ 1021597 w 1794682"/>
              <a:gd name="connsiteY13-2248" fmla="*/ 2405550 h 2609850"/>
              <a:gd name="connsiteX14-2249" fmla="*/ 1021597 w 1794682"/>
              <a:gd name="connsiteY14-2250" fmla="*/ 2601638 h 2609850"/>
              <a:gd name="connsiteX15-2251" fmla="*/ 19050 w 1794682"/>
              <a:gd name="connsiteY15-2252" fmla="*/ 2609850 h 2609850"/>
              <a:gd name="connsiteX16-2253" fmla="*/ 19050 w 1794682"/>
              <a:gd name="connsiteY16-2254" fmla="*/ 2228850 h 2609850"/>
              <a:gd name="connsiteX17-2255" fmla="*/ 190500 w 1794682"/>
              <a:gd name="connsiteY17-2256" fmla="*/ 2228850 h 2609850"/>
              <a:gd name="connsiteX18-2257" fmla="*/ 190500 w 1794682"/>
              <a:gd name="connsiteY18-2258" fmla="*/ 2057400 h 2609850"/>
              <a:gd name="connsiteX19-2259" fmla="*/ 361950 w 1794682"/>
              <a:gd name="connsiteY19-2260" fmla="*/ 2057400 h 2609850"/>
              <a:gd name="connsiteX20-2261" fmla="*/ 361950 w 1794682"/>
              <a:gd name="connsiteY20-2262" fmla="*/ 1847850 h 2609850"/>
              <a:gd name="connsiteX21-2263" fmla="*/ 647700 w 1794682"/>
              <a:gd name="connsiteY21-2264" fmla="*/ 1847850 h 2609850"/>
              <a:gd name="connsiteX22-2265" fmla="*/ 647700 w 1794682"/>
              <a:gd name="connsiteY22-2266" fmla="*/ 1638300 h 2609850"/>
              <a:gd name="connsiteX23-2267" fmla="*/ 800100 w 1794682"/>
              <a:gd name="connsiteY23-2268" fmla="*/ 1638300 h 2609850"/>
              <a:gd name="connsiteX24-2269" fmla="*/ 800100 w 1794682"/>
              <a:gd name="connsiteY24-2270" fmla="*/ 1447800 h 2609850"/>
              <a:gd name="connsiteX25-2271" fmla="*/ 1009650 w 1794682"/>
              <a:gd name="connsiteY25-2272" fmla="*/ 1447800 h 2609850"/>
              <a:gd name="connsiteX26-2273" fmla="*/ 1009650 w 1794682"/>
              <a:gd name="connsiteY26-2274" fmla="*/ 1238250 h 2609850"/>
              <a:gd name="connsiteX27-2275" fmla="*/ 819150 w 1794682"/>
              <a:gd name="connsiteY27-2276" fmla="*/ 1238250 h 2609850"/>
              <a:gd name="connsiteX28-2277" fmla="*/ 819150 w 1794682"/>
              <a:gd name="connsiteY28-2278" fmla="*/ 1047750 h 2609850"/>
              <a:gd name="connsiteX29-2279" fmla="*/ 609600 w 1794682"/>
              <a:gd name="connsiteY29-2280" fmla="*/ 1047750 h 2609850"/>
              <a:gd name="connsiteX30-2281" fmla="*/ 609600 w 1794682"/>
              <a:gd name="connsiteY30-2282" fmla="*/ 800100 h 2609850"/>
              <a:gd name="connsiteX31-2283" fmla="*/ 400050 w 1794682"/>
              <a:gd name="connsiteY31-2284" fmla="*/ 800100 h 2609850"/>
              <a:gd name="connsiteX32-2285" fmla="*/ 400050 w 1794682"/>
              <a:gd name="connsiteY32-2286" fmla="*/ 609600 h 2609850"/>
              <a:gd name="connsiteX33-2287" fmla="*/ 228600 w 1794682"/>
              <a:gd name="connsiteY33-2288" fmla="*/ 609600 h 2609850"/>
              <a:gd name="connsiteX34-2289" fmla="*/ 228600 w 1794682"/>
              <a:gd name="connsiteY34-2290" fmla="*/ 419100 h 2609850"/>
              <a:gd name="connsiteX35-2291" fmla="*/ 0 w 1794682"/>
              <a:gd name="connsiteY35-2292" fmla="*/ 419100 h 2609850"/>
              <a:gd name="connsiteX36-2293" fmla="*/ 0 w 1794682"/>
              <a:gd name="connsiteY36-2294" fmla="*/ 0 h 2609850"/>
              <a:gd name="connsiteX0-2295" fmla="*/ 0 w 1794682"/>
              <a:gd name="connsiteY0-2296" fmla="*/ 0 h 2609850"/>
              <a:gd name="connsiteX1-2297" fmla="*/ 989739 w 1794682"/>
              <a:gd name="connsiteY1-2298" fmla="*/ 0 h 2609850"/>
              <a:gd name="connsiteX2-2299" fmla="*/ 993721 w 1794682"/>
              <a:gd name="connsiteY2-2300" fmla="*/ 216281 h 2609850"/>
              <a:gd name="connsiteX3-2301" fmla="*/ 1389789 w 1794682"/>
              <a:gd name="connsiteY3-2302" fmla="*/ 216281 h 2609850"/>
              <a:gd name="connsiteX4-2303" fmla="*/ 1389788 w 1794682"/>
              <a:gd name="connsiteY4-2304" fmla="*/ 398569 h 2609850"/>
              <a:gd name="connsiteX5-2305" fmla="*/ 1582549 w 1794682"/>
              <a:gd name="connsiteY5-2306" fmla="*/ 398568 h 2609850"/>
              <a:gd name="connsiteX6-2307" fmla="*/ 1582549 w 1794682"/>
              <a:gd name="connsiteY6-2308" fmla="*/ 802725 h 2609850"/>
              <a:gd name="connsiteX7-2309" fmla="*/ 1790701 w 1794682"/>
              <a:gd name="connsiteY7-2310" fmla="*/ 806832 h 2609850"/>
              <a:gd name="connsiteX8-2311" fmla="*/ 1794682 w 1794682"/>
              <a:gd name="connsiteY8-2312" fmla="*/ 1785113 h 2609850"/>
              <a:gd name="connsiteX9-2313" fmla="*/ 1578566 w 1794682"/>
              <a:gd name="connsiteY9-2314" fmla="*/ 1785113 h 2609850"/>
              <a:gd name="connsiteX10-2315" fmla="*/ 1578566 w 1794682"/>
              <a:gd name="connsiteY10-2316" fmla="*/ 2205695 h 2609850"/>
              <a:gd name="connsiteX11-2317" fmla="*/ 1400874 w 1794682"/>
              <a:gd name="connsiteY11-2318" fmla="*/ 2205694 h 2609850"/>
              <a:gd name="connsiteX12-2319" fmla="*/ 1400875 w 1794682"/>
              <a:gd name="connsiteY12-2320" fmla="*/ 2405551 h 2609850"/>
              <a:gd name="connsiteX13-2321" fmla="*/ 1021597 w 1794682"/>
              <a:gd name="connsiteY13-2322" fmla="*/ 2405550 h 2609850"/>
              <a:gd name="connsiteX14-2323" fmla="*/ 1021597 w 1794682"/>
              <a:gd name="connsiteY14-2324" fmla="*/ 2601638 h 2609850"/>
              <a:gd name="connsiteX15-2325" fmla="*/ 19050 w 1794682"/>
              <a:gd name="connsiteY15-2326" fmla="*/ 2609850 h 2609850"/>
              <a:gd name="connsiteX16-2327" fmla="*/ 19050 w 1794682"/>
              <a:gd name="connsiteY16-2328" fmla="*/ 2228850 h 2609850"/>
              <a:gd name="connsiteX17-2329" fmla="*/ 190500 w 1794682"/>
              <a:gd name="connsiteY17-2330" fmla="*/ 2228850 h 2609850"/>
              <a:gd name="connsiteX18-2331" fmla="*/ 190500 w 1794682"/>
              <a:gd name="connsiteY18-2332" fmla="*/ 2057400 h 2609850"/>
              <a:gd name="connsiteX19-2333" fmla="*/ 361950 w 1794682"/>
              <a:gd name="connsiteY19-2334" fmla="*/ 2057400 h 2609850"/>
              <a:gd name="connsiteX20-2335" fmla="*/ 361950 w 1794682"/>
              <a:gd name="connsiteY20-2336" fmla="*/ 1847850 h 2609850"/>
              <a:gd name="connsiteX21-2337" fmla="*/ 647700 w 1794682"/>
              <a:gd name="connsiteY21-2338" fmla="*/ 1847850 h 2609850"/>
              <a:gd name="connsiteX22-2339" fmla="*/ 647700 w 1794682"/>
              <a:gd name="connsiteY22-2340" fmla="*/ 1638300 h 2609850"/>
              <a:gd name="connsiteX23-2341" fmla="*/ 800100 w 1794682"/>
              <a:gd name="connsiteY23-2342" fmla="*/ 1638300 h 2609850"/>
              <a:gd name="connsiteX24-2343" fmla="*/ 800100 w 1794682"/>
              <a:gd name="connsiteY24-2344" fmla="*/ 1447800 h 2609850"/>
              <a:gd name="connsiteX25-2345" fmla="*/ 977793 w 1794682"/>
              <a:gd name="connsiteY25-2346" fmla="*/ 1419056 h 2609850"/>
              <a:gd name="connsiteX26-2347" fmla="*/ 1009650 w 1794682"/>
              <a:gd name="connsiteY26-2348" fmla="*/ 1238250 h 2609850"/>
              <a:gd name="connsiteX27-2349" fmla="*/ 819150 w 1794682"/>
              <a:gd name="connsiteY27-2350" fmla="*/ 1238250 h 2609850"/>
              <a:gd name="connsiteX28-2351" fmla="*/ 819150 w 1794682"/>
              <a:gd name="connsiteY28-2352" fmla="*/ 1047750 h 2609850"/>
              <a:gd name="connsiteX29-2353" fmla="*/ 609600 w 1794682"/>
              <a:gd name="connsiteY29-2354" fmla="*/ 1047750 h 2609850"/>
              <a:gd name="connsiteX30-2355" fmla="*/ 609600 w 1794682"/>
              <a:gd name="connsiteY30-2356" fmla="*/ 800100 h 2609850"/>
              <a:gd name="connsiteX31-2357" fmla="*/ 400050 w 1794682"/>
              <a:gd name="connsiteY31-2358" fmla="*/ 800100 h 2609850"/>
              <a:gd name="connsiteX32-2359" fmla="*/ 400050 w 1794682"/>
              <a:gd name="connsiteY32-2360" fmla="*/ 609600 h 2609850"/>
              <a:gd name="connsiteX33-2361" fmla="*/ 228600 w 1794682"/>
              <a:gd name="connsiteY33-2362" fmla="*/ 609600 h 2609850"/>
              <a:gd name="connsiteX34-2363" fmla="*/ 228600 w 1794682"/>
              <a:gd name="connsiteY34-2364" fmla="*/ 419100 h 2609850"/>
              <a:gd name="connsiteX35-2365" fmla="*/ 0 w 1794682"/>
              <a:gd name="connsiteY35-2366" fmla="*/ 419100 h 2609850"/>
              <a:gd name="connsiteX36-2367" fmla="*/ 0 w 1794682"/>
              <a:gd name="connsiteY36-2368" fmla="*/ 0 h 2609850"/>
              <a:gd name="connsiteX0-2369" fmla="*/ 0 w 1794682"/>
              <a:gd name="connsiteY0-2370" fmla="*/ 0 h 2609850"/>
              <a:gd name="connsiteX1-2371" fmla="*/ 989739 w 1794682"/>
              <a:gd name="connsiteY1-2372" fmla="*/ 0 h 2609850"/>
              <a:gd name="connsiteX2-2373" fmla="*/ 993721 w 1794682"/>
              <a:gd name="connsiteY2-2374" fmla="*/ 216281 h 2609850"/>
              <a:gd name="connsiteX3-2375" fmla="*/ 1389789 w 1794682"/>
              <a:gd name="connsiteY3-2376" fmla="*/ 216281 h 2609850"/>
              <a:gd name="connsiteX4-2377" fmla="*/ 1389788 w 1794682"/>
              <a:gd name="connsiteY4-2378" fmla="*/ 398569 h 2609850"/>
              <a:gd name="connsiteX5-2379" fmla="*/ 1582549 w 1794682"/>
              <a:gd name="connsiteY5-2380" fmla="*/ 398568 h 2609850"/>
              <a:gd name="connsiteX6-2381" fmla="*/ 1582549 w 1794682"/>
              <a:gd name="connsiteY6-2382" fmla="*/ 802725 h 2609850"/>
              <a:gd name="connsiteX7-2383" fmla="*/ 1790701 w 1794682"/>
              <a:gd name="connsiteY7-2384" fmla="*/ 806832 h 2609850"/>
              <a:gd name="connsiteX8-2385" fmla="*/ 1794682 w 1794682"/>
              <a:gd name="connsiteY8-2386" fmla="*/ 1785113 h 2609850"/>
              <a:gd name="connsiteX9-2387" fmla="*/ 1578566 w 1794682"/>
              <a:gd name="connsiteY9-2388" fmla="*/ 1785113 h 2609850"/>
              <a:gd name="connsiteX10-2389" fmla="*/ 1578566 w 1794682"/>
              <a:gd name="connsiteY10-2390" fmla="*/ 2205695 h 2609850"/>
              <a:gd name="connsiteX11-2391" fmla="*/ 1400874 w 1794682"/>
              <a:gd name="connsiteY11-2392" fmla="*/ 2205694 h 2609850"/>
              <a:gd name="connsiteX12-2393" fmla="*/ 1400875 w 1794682"/>
              <a:gd name="connsiteY12-2394" fmla="*/ 2405551 h 2609850"/>
              <a:gd name="connsiteX13-2395" fmla="*/ 1021597 w 1794682"/>
              <a:gd name="connsiteY13-2396" fmla="*/ 2405550 h 2609850"/>
              <a:gd name="connsiteX14-2397" fmla="*/ 1021597 w 1794682"/>
              <a:gd name="connsiteY14-2398" fmla="*/ 2601638 h 2609850"/>
              <a:gd name="connsiteX15-2399" fmla="*/ 19050 w 1794682"/>
              <a:gd name="connsiteY15-2400" fmla="*/ 2609850 h 2609850"/>
              <a:gd name="connsiteX16-2401" fmla="*/ 19050 w 1794682"/>
              <a:gd name="connsiteY16-2402" fmla="*/ 2228850 h 2609850"/>
              <a:gd name="connsiteX17-2403" fmla="*/ 190500 w 1794682"/>
              <a:gd name="connsiteY17-2404" fmla="*/ 2228850 h 2609850"/>
              <a:gd name="connsiteX18-2405" fmla="*/ 190500 w 1794682"/>
              <a:gd name="connsiteY18-2406" fmla="*/ 2057400 h 2609850"/>
              <a:gd name="connsiteX19-2407" fmla="*/ 361950 w 1794682"/>
              <a:gd name="connsiteY19-2408" fmla="*/ 2057400 h 2609850"/>
              <a:gd name="connsiteX20-2409" fmla="*/ 361950 w 1794682"/>
              <a:gd name="connsiteY20-2410" fmla="*/ 1847850 h 2609850"/>
              <a:gd name="connsiteX21-2411" fmla="*/ 647700 w 1794682"/>
              <a:gd name="connsiteY21-2412" fmla="*/ 1847850 h 2609850"/>
              <a:gd name="connsiteX22-2413" fmla="*/ 647700 w 1794682"/>
              <a:gd name="connsiteY22-2414" fmla="*/ 1638300 h 2609850"/>
              <a:gd name="connsiteX23-2415" fmla="*/ 800100 w 1794682"/>
              <a:gd name="connsiteY23-2416" fmla="*/ 1638300 h 2609850"/>
              <a:gd name="connsiteX24-2417" fmla="*/ 800100 w 1794682"/>
              <a:gd name="connsiteY24-2418" fmla="*/ 1447800 h 2609850"/>
              <a:gd name="connsiteX25-2419" fmla="*/ 977793 w 1794682"/>
              <a:gd name="connsiteY25-2420" fmla="*/ 1419056 h 2609850"/>
              <a:gd name="connsiteX26-2421" fmla="*/ 981774 w 1794682"/>
              <a:gd name="connsiteY26-2422" fmla="*/ 1238250 h 2609850"/>
              <a:gd name="connsiteX27-2423" fmla="*/ 819150 w 1794682"/>
              <a:gd name="connsiteY27-2424" fmla="*/ 1238250 h 2609850"/>
              <a:gd name="connsiteX28-2425" fmla="*/ 819150 w 1794682"/>
              <a:gd name="connsiteY28-2426" fmla="*/ 1047750 h 2609850"/>
              <a:gd name="connsiteX29-2427" fmla="*/ 609600 w 1794682"/>
              <a:gd name="connsiteY29-2428" fmla="*/ 1047750 h 2609850"/>
              <a:gd name="connsiteX30-2429" fmla="*/ 609600 w 1794682"/>
              <a:gd name="connsiteY30-2430" fmla="*/ 800100 h 2609850"/>
              <a:gd name="connsiteX31-2431" fmla="*/ 400050 w 1794682"/>
              <a:gd name="connsiteY31-2432" fmla="*/ 800100 h 2609850"/>
              <a:gd name="connsiteX32-2433" fmla="*/ 400050 w 1794682"/>
              <a:gd name="connsiteY32-2434" fmla="*/ 609600 h 2609850"/>
              <a:gd name="connsiteX33-2435" fmla="*/ 228600 w 1794682"/>
              <a:gd name="connsiteY33-2436" fmla="*/ 609600 h 2609850"/>
              <a:gd name="connsiteX34-2437" fmla="*/ 228600 w 1794682"/>
              <a:gd name="connsiteY34-2438" fmla="*/ 419100 h 2609850"/>
              <a:gd name="connsiteX35-2439" fmla="*/ 0 w 1794682"/>
              <a:gd name="connsiteY35-2440" fmla="*/ 419100 h 2609850"/>
              <a:gd name="connsiteX36-2441" fmla="*/ 0 w 1794682"/>
              <a:gd name="connsiteY36-2442" fmla="*/ 0 h 2609850"/>
              <a:gd name="connsiteX0-2443" fmla="*/ 0 w 1794682"/>
              <a:gd name="connsiteY0-2444" fmla="*/ 0 h 2609850"/>
              <a:gd name="connsiteX1-2445" fmla="*/ 989739 w 1794682"/>
              <a:gd name="connsiteY1-2446" fmla="*/ 0 h 2609850"/>
              <a:gd name="connsiteX2-2447" fmla="*/ 993721 w 1794682"/>
              <a:gd name="connsiteY2-2448" fmla="*/ 216281 h 2609850"/>
              <a:gd name="connsiteX3-2449" fmla="*/ 1389789 w 1794682"/>
              <a:gd name="connsiteY3-2450" fmla="*/ 216281 h 2609850"/>
              <a:gd name="connsiteX4-2451" fmla="*/ 1389788 w 1794682"/>
              <a:gd name="connsiteY4-2452" fmla="*/ 398569 h 2609850"/>
              <a:gd name="connsiteX5-2453" fmla="*/ 1582549 w 1794682"/>
              <a:gd name="connsiteY5-2454" fmla="*/ 398568 h 2609850"/>
              <a:gd name="connsiteX6-2455" fmla="*/ 1582549 w 1794682"/>
              <a:gd name="connsiteY6-2456" fmla="*/ 802725 h 2609850"/>
              <a:gd name="connsiteX7-2457" fmla="*/ 1790701 w 1794682"/>
              <a:gd name="connsiteY7-2458" fmla="*/ 806832 h 2609850"/>
              <a:gd name="connsiteX8-2459" fmla="*/ 1794682 w 1794682"/>
              <a:gd name="connsiteY8-2460" fmla="*/ 1785113 h 2609850"/>
              <a:gd name="connsiteX9-2461" fmla="*/ 1578566 w 1794682"/>
              <a:gd name="connsiteY9-2462" fmla="*/ 1785113 h 2609850"/>
              <a:gd name="connsiteX10-2463" fmla="*/ 1578566 w 1794682"/>
              <a:gd name="connsiteY10-2464" fmla="*/ 2205695 h 2609850"/>
              <a:gd name="connsiteX11-2465" fmla="*/ 1400874 w 1794682"/>
              <a:gd name="connsiteY11-2466" fmla="*/ 2205694 h 2609850"/>
              <a:gd name="connsiteX12-2467" fmla="*/ 1400875 w 1794682"/>
              <a:gd name="connsiteY12-2468" fmla="*/ 2405551 h 2609850"/>
              <a:gd name="connsiteX13-2469" fmla="*/ 1021597 w 1794682"/>
              <a:gd name="connsiteY13-2470" fmla="*/ 2405550 h 2609850"/>
              <a:gd name="connsiteX14-2471" fmla="*/ 1021597 w 1794682"/>
              <a:gd name="connsiteY14-2472" fmla="*/ 2601638 h 2609850"/>
              <a:gd name="connsiteX15-2473" fmla="*/ 19050 w 1794682"/>
              <a:gd name="connsiteY15-2474" fmla="*/ 2609850 h 2609850"/>
              <a:gd name="connsiteX16-2475" fmla="*/ 19050 w 1794682"/>
              <a:gd name="connsiteY16-2476" fmla="*/ 2228850 h 2609850"/>
              <a:gd name="connsiteX17-2477" fmla="*/ 190500 w 1794682"/>
              <a:gd name="connsiteY17-2478" fmla="*/ 2228850 h 2609850"/>
              <a:gd name="connsiteX18-2479" fmla="*/ 190500 w 1794682"/>
              <a:gd name="connsiteY18-2480" fmla="*/ 2057400 h 2609850"/>
              <a:gd name="connsiteX19-2481" fmla="*/ 361950 w 1794682"/>
              <a:gd name="connsiteY19-2482" fmla="*/ 2057400 h 2609850"/>
              <a:gd name="connsiteX20-2483" fmla="*/ 361950 w 1794682"/>
              <a:gd name="connsiteY20-2484" fmla="*/ 1847850 h 2609850"/>
              <a:gd name="connsiteX21-2485" fmla="*/ 647700 w 1794682"/>
              <a:gd name="connsiteY21-2486" fmla="*/ 1847850 h 2609850"/>
              <a:gd name="connsiteX22-2487" fmla="*/ 647700 w 1794682"/>
              <a:gd name="connsiteY22-2488" fmla="*/ 1638300 h 2609850"/>
              <a:gd name="connsiteX23-2489" fmla="*/ 800100 w 1794682"/>
              <a:gd name="connsiteY23-2490" fmla="*/ 1638300 h 2609850"/>
              <a:gd name="connsiteX24-2491" fmla="*/ 800100 w 1794682"/>
              <a:gd name="connsiteY24-2492" fmla="*/ 1419057 h 2609850"/>
              <a:gd name="connsiteX25-2493" fmla="*/ 977793 w 1794682"/>
              <a:gd name="connsiteY25-2494" fmla="*/ 1419056 h 2609850"/>
              <a:gd name="connsiteX26-2495" fmla="*/ 981774 w 1794682"/>
              <a:gd name="connsiteY26-2496" fmla="*/ 1238250 h 2609850"/>
              <a:gd name="connsiteX27-2497" fmla="*/ 819150 w 1794682"/>
              <a:gd name="connsiteY27-2498" fmla="*/ 1238250 h 2609850"/>
              <a:gd name="connsiteX28-2499" fmla="*/ 819150 w 1794682"/>
              <a:gd name="connsiteY28-2500" fmla="*/ 1047750 h 2609850"/>
              <a:gd name="connsiteX29-2501" fmla="*/ 609600 w 1794682"/>
              <a:gd name="connsiteY29-2502" fmla="*/ 1047750 h 2609850"/>
              <a:gd name="connsiteX30-2503" fmla="*/ 609600 w 1794682"/>
              <a:gd name="connsiteY30-2504" fmla="*/ 800100 h 2609850"/>
              <a:gd name="connsiteX31-2505" fmla="*/ 400050 w 1794682"/>
              <a:gd name="connsiteY31-2506" fmla="*/ 800100 h 2609850"/>
              <a:gd name="connsiteX32-2507" fmla="*/ 400050 w 1794682"/>
              <a:gd name="connsiteY32-2508" fmla="*/ 609600 h 2609850"/>
              <a:gd name="connsiteX33-2509" fmla="*/ 228600 w 1794682"/>
              <a:gd name="connsiteY33-2510" fmla="*/ 609600 h 2609850"/>
              <a:gd name="connsiteX34-2511" fmla="*/ 228600 w 1794682"/>
              <a:gd name="connsiteY34-2512" fmla="*/ 419100 h 2609850"/>
              <a:gd name="connsiteX35-2513" fmla="*/ 0 w 1794682"/>
              <a:gd name="connsiteY35-2514" fmla="*/ 419100 h 2609850"/>
              <a:gd name="connsiteX36-2515" fmla="*/ 0 w 1794682"/>
              <a:gd name="connsiteY36-2516" fmla="*/ 0 h 2609850"/>
              <a:gd name="connsiteX0-2517" fmla="*/ 0 w 1794682"/>
              <a:gd name="connsiteY0-2518" fmla="*/ 0 h 2609850"/>
              <a:gd name="connsiteX1-2519" fmla="*/ 989739 w 1794682"/>
              <a:gd name="connsiteY1-2520" fmla="*/ 0 h 2609850"/>
              <a:gd name="connsiteX2-2521" fmla="*/ 993721 w 1794682"/>
              <a:gd name="connsiteY2-2522" fmla="*/ 216281 h 2609850"/>
              <a:gd name="connsiteX3-2523" fmla="*/ 1389789 w 1794682"/>
              <a:gd name="connsiteY3-2524" fmla="*/ 216281 h 2609850"/>
              <a:gd name="connsiteX4-2525" fmla="*/ 1389788 w 1794682"/>
              <a:gd name="connsiteY4-2526" fmla="*/ 398569 h 2609850"/>
              <a:gd name="connsiteX5-2527" fmla="*/ 1582549 w 1794682"/>
              <a:gd name="connsiteY5-2528" fmla="*/ 398568 h 2609850"/>
              <a:gd name="connsiteX6-2529" fmla="*/ 1582549 w 1794682"/>
              <a:gd name="connsiteY6-2530" fmla="*/ 802725 h 2609850"/>
              <a:gd name="connsiteX7-2531" fmla="*/ 1790701 w 1794682"/>
              <a:gd name="connsiteY7-2532" fmla="*/ 806832 h 2609850"/>
              <a:gd name="connsiteX8-2533" fmla="*/ 1794682 w 1794682"/>
              <a:gd name="connsiteY8-2534" fmla="*/ 1785113 h 2609850"/>
              <a:gd name="connsiteX9-2535" fmla="*/ 1578566 w 1794682"/>
              <a:gd name="connsiteY9-2536" fmla="*/ 1785113 h 2609850"/>
              <a:gd name="connsiteX10-2537" fmla="*/ 1578566 w 1794682"/>
              <a:gd name="connsiteY10-2538" fmla="*/ 2205695 h 2609850"/>
              <a:gd name="connsiteX11-2539" fmla="*/ 1400874 w 1794682"/>
              <a:gd name="connsiteY11-2540" fmla="*/ 2205694 h 2609850"/>
              <a:gd name="connsiteX12-2541" fmla="*/ 1400875 w 1794682"/>
              <a:gd name="connsiteY12-2542" fmla="*/ 2405551 h 2609850"/>
              <a:gd name="connsiteX13-2543" fmla="*/ 1021597 w 1794682"/>
              <a:gd name="connsiteY13-2544" fmla="*/ 2405550 h 2609850"/>
              <a:gd name="connsiteX14-2545" fmla="*/ 1021597 w 1794682"/>
              <a:gd name="connsiteY14-2546" fmla="*/ 2601638 h 2609850"/>
              <a:gd name="connsiteX15-2547" fmla="*/ 19050 w 1794682"/>
              <a:gd name="connsiteY15-2548" fmla="*/ 2609850 h 2609850"/>
              <a:gd name="connsiteX16-2549" fmla="*/ 19050 w 1794682"/>
              <a:gd name="connsiteY16-2550" fmla="*/ 2228850 h 2609850"/>
              <a:gd name="connsiteX17-2551" fmla="*/ 190500 w 1794682"/>
              <a:gd name="connsiteY17-2552" fmla="*/ 2228850 h 2609850"/>
              <a:gd name="connsiteX18-2553" fmla="*/ 190500 w 1794682"/>
              <a:gd name="connsiteY18-2554" fmla="*/ 2057400 h 2609850"/>
              <a:gd name="connsiteX19-2555" fmla="*/ 361950 w 1794682"/>
              <a:gd name="connsiteY19-2556" fmla="*/ 2057400 h 2609850"/>
              <a:gd name="connsiteX20-2557" fmla="*/ 361950 w 1794682"/>
              <a:gd name="connsiteY20-2558" fmla="*/ 1847850 h 2609850"/>
              <a:gd name="connsiteX21-2559" fmla="*/ 647700 w 1794682"/>
              <a:gd name="connsiteY21-2560" fmla="*/ 1847850 h 2609850"/>
              <a:gd name="connsiteX22-2561" fmla="*/ 647700 w 1794682"/>
              <a:gd name="connsiteY22-2562" fmla="*/ 1638300 h 2609850"/>
              <a:gd name="connsiteX23-2563" fmla="*/ 800100 w 1794682"/>
              <a:gd name="connsiteY23-2564" fmla="*/ 1638300 h 2609850"/>
              <a:gd name="connsiteX24-2565" fmla="*/ 804082 w 1794682"/>
              <a:gd name="connsiteY24-2566" fmla="*/ 1406738 h 2609850"/>
              <a:gd name="connsiteX25-2567" fmla="*/ 977793 w 1794682"/>
              <a:gd name="connsiteY25-2568" fmla="*/ 1419056 h 2609850"/>
              <a:gd name="connsiteX26-2569" fmla="*/ 981774 w 1794682"/>
              <a:gd name="connsiteY26-2570" fmla="*/ 1238250 h 2609850"/>
              <a:gd name="connsiteX27-2571" fmla="*/ 819150 w 1794682"/>
              <a:gd name="connsiteY27-2572" fmla="*/ 1238250 h 2609850"/>
              <a:gd name="connsiteX28-2573" fmla="*/ 819150 w 1794682"/>
              <a:gd name="connsiteY28-2574" fmla="*/ 1047750 h 2609850"/>
              <a:gd name="connsiteX29-2575" fmla="*/ 609600 w 1794682"/>
              <a:gd name="connsiteY29-2576" fmla="*/ 1047750 h 2609850"/>
              <a:gd name="connsiteX30-2577" fmla="*/ 609600 w 1794682"/>
              <a:gd name="connsiteY30-2578" fmla="*/ 800100 h 2609850"/>
              <a:gd name="connsiteX31-2579" fmla="*/ 400050 w 1794682"/>
              <a:gd name="connsiteY31-2580" fmla="*/ 800100 h 2609850"/>
              <a:gd name="connsiteX32-2581" fmla="*/ 400050 w 1794682"/>
              <a:gd name="connsiteY32-2582" fmla="*/ 609600 h 2609850"/>
              <a:gd name="connsiteX33-2583" fmla="*/ 228600 w 1794682"/>
              <a:gd name="connsiteY33-2584" fmla="*/ 609600 h 2609850"/>
              <a:gd name="connsiteX34-2585" fmla="*/ 228600 w 1794682"/>
              <a:gd name="connsiteY34-2586" fmla="*/ 419100 h 2609850"/>
              <a:gd name="connsiteX35-2587" fmla="*/ 0 w 1794682"/>
              <a:gd name="connsiteY35-2588" fmla="*/ 419100 h 2609850"/>
              <a:gd name="connsiteX36-2589" fmla="*/ 0 w 1794682"/>
              <a:gd name="connsiteY36-2590" fmla="*/ 0 h 2609850"/>
              <a:gd name="connsiteX0-2591" fmla="*/ 0 w 1794682"/>
              <a:gd name="connsiteY0-2592" fmla="*/ 0 h 2609850"/>
              <a:gd name="connsiteX1-2593" fmla="*/ 989739 w 1794682"/>
              <a:gd name="connsiteY1-2594" fmla="*/ 0 h 2609850"/>
              <a:gd name="connsiteX2-2595" fmla="*/ 993721 w 1794682"/>
              <a:gd name="connsiteY2-2596" fmla="*/ 216281 h 2609850"/>
              <a:gd name="connsiteX3-2597" fmla="*/ 1389789 w 1794682"/>
              <a:gd name="connsiteY3-2598" fmla="*/ 216281 h 2609850"/>
              <a:gd name="connsiteX4-2599" fmla="*/ 1389788 w 1794682"/>
              <a:gd name="connsiteY4-2600" fmla="*/ 398569 h 2609850"/>
              <a:gd name="connsiteX5-2601" fmla="*/ 1582549 w 1794682"/>
              <a:gd name="connsiteY5-2602" fmla="*/ 398568 h 2609850"/>
              <a:gd name="connsiteX6-2603" fmla="*/ 1582549 w 1794682"/>
              <a:gd name="connsiteY6-2604" fmla="*/ 802725 h 2609850"/>
              <a:gd name="connsiteX7-2605" fmla="*/ 1790701 w 1794682"/>
              <a:gd name="connsiteY7-2606" fmla="*/ 806832 h 2609850"/>
              <a:gd name="connsiteX8-2607" fmla="*/ 1794682 w 1794682"/>
              <a:gd name="connsiteY8-2608" fmla="*/ 1785113 h 2609850"/>
              <a:gd name="connsiteX9-2609" fmla="*/ 1578566 w 1794682"/>
              <a:gd name="connsiteY9-2610" fmla="*/ 1785113 h 2609850"/>
              <a:gd name="connsiteX10-2611" fmla="*/ 1578566 w 1794682"/>
              <a:gd name="connsiteY10-2612" fmla="*/ 2205695 h 2609850"/>
              <a:gd name="connsiteX11-2613" fmla="*/ 1400874 w 1794682"/>
              <a:gd name="connsiteY11-2614" fmla="*/ 2205694 h 2609850"/>
              <a:gd name="connsiteX12-2615" fmla="*/ 1400875 w 1794682"/>
              <a:gd name="connsiteY12-2616" fmla="*/ 2405551 h 2609850"/>
              <a:gd name="connsiteX13-2617" fmla="*/ 1021597 w 1794682"/>
              <a:gd name="connsiteY13-2618" fmla="*/ 2405550 h 2609850"/>
              <a:gd name="connsiteX14-2619" fmla="*/ 1021597 w 1794682"/>
              <a:gd name="connsiteY14-2620" fmla="*/ 2601638 h 2609850"/>
              <a:gd name="connsiteX15-2621" fmla="*/ 19050 w 1794682"/>
              <a:gd name="connsiteY15-2622" fmla="*/ 2609850 h 2609850"/>
              <a:gd name="connsiteX16-2623" fmla="*/ 19050 w 1794682"/>
              <a:gd name="connsiteY16-2624" fmla="*/ 2228850 h 2609850"/>
              <a:gd name="connsiteX17-2625" fmla="*/ 190500 w 1794682"/>
              <a:gd name="connsiteY17-2626" fmla="*/ 2228850 h 2609850"/>
              <a:gd name="connsiteX18-2627" fmla="*/ 190500 w 1794682"/>
              <a:gd name="connsiteY18-2628" fmla="*/ 2057400 h 2609850"/>
              <a:gd name="connsiteX19-2629" fmla="*/ 361950 w 1794682"/>
              <a:gd name="connsiteY19-2630" fmla="*/ 2057400 h 2609850"/>
              <a:gd name="connsiteX20-2631" fmla="*/ 361950 w 1794682"/>
              <a:gd name="connsiteY20-2632" fmla="*/ 1847850 h 2609850"/>
              <a:gd name="connsiteX21-2633" fmla="*/ 647700 w 1794682"/>
              <a:gd name="connsiteY21-2634" fmla="*/ 1847850 h 2609850"/>
              <a:gd name="connsiteX22-2635" fmla="*/ 647700 w 1794682"/>
              <a:gd name="connsiteY22-2636" fmla="*/ 1638300 h 2609850"/>
              <a:gd name="connsiteX23-2637" fmla="*/ 800100 w 1794682"/>
              <a:gd name="connsiteY23-2638" fmla="*/ 1638300 h 2609850"/>
              <a:gd name="connsiteX24-2639" fmla="*/ 804082 w 1794682"/>
              <a:gd name="connsiteY24-2640" fmla="*/ 1406738 h 2609850"/>
              <a:gd name="connsiteX25-2641" fmla="*/ 977793 w 1794682"/>
              <a:gd name="connsiteY25-2642" fmla="*/ 1414949 h 2609850"/>
              <a:gd name="connsiteX26-2643" fmla="*/ 981774 w 1794682"/>
              <a:gd name="connsiteY26-2644" fmla="*/ 1238250 h 2609850"/>
              <a:gd name="connsiteX27-2645" fmla="*/ 819150 w 1794682"/>
              <a:gd name="connsiteY27-2646" fmla="*/ 1238250 h 2609850"/>
              <a:gd name="connsiteX28-2647" fmla="*/ 819150 w 1794682"/>
              <a:gd name="connsiteY28-2648" fmla="*/ 1047750 h 2609850"/>
              <a:gd name="connsiteX29-2649" fmla="*/ 609600 w 1794682"/>
              <a:gd name="connsiteY29-2650" fmla="*/ 1047750 h 2609850"/>
              <a:gd name="connsiteX30-2651" fmla="*/ 609600 w 1794682"/>
              <a:gd name="connsiteY30-2652" fmla="*/ 800100 h 2609850"/>
              <a:gd name="connsiteX31-2653" fmla="*/ 400050 w 1794682"/>
              <a:gd name="connsiteY31-2654" fmla="*/ 800100 h 2609850"/>
              <a:gd name="connsiteX32-2655" fmla="*/ 400050 w 1794682"/>
              <a:gd name="connsiteY32-2656" fmla="*/ 609600 h 2609850"/>
              <a:gd name="connsiteX33-2657" fmla="*/ 228600 w 1794682"/>
              <a:gd name="connsiteY33-2658" fmla="*/ 609600 h 2609850"/>
              <a:gd name="connsiteX34-2659" fmla="*/ 228600 w 1794682"/>
              <a:gd name="connsiteY34-2660" fmla="*/ 419100 h 2609850"/>
              <a:gd name="connsiteX35-2661" fmla="*/ 0 w 1794682"/>
              <a:gd name="connsiteY35-2662" fmla="*/ 419100 h 2609850"/>
              <a:gd name="connsiteX36-2663" fmla="*/ 0 w 1794682"/>
              <a:gd name="connsiteY36-2664" fmla="*/ 0 h 2609850"/>
              <a:gd name="connsiteX0-2665" fmla="*/ 0 w 1794682"/>
              <a:gd name="connsiteY0-2666" fmla="*/ 0 h 2609850"/>
              <a:gd name="connsiteX1-2667" fmla="*/ 989739 w 1794682"/>
              <a:gd name="connsiteY1-2668" fmla="*/ 0 h 2609850"/>
              <a:gd name="connsiteX2-2669" fmla="*/ 993721 w 1794682"/>
              <a:gd name="connsiteY2-2670" fmla="*/ 216281 h 2609850"/>
              <a:gd name="connsiteX3-2671" fmla="*/ 1389789 w 1794682"/>
              <a:gd name="connsiteY3-2672" fmla="*/ 216281 h 2609850"/>
              <a:gd name="connsiteX4-2673" fmla="*/ 1389788 w 1794682"/>
              <a:gd name="connsiteY4-2674" fmla="*/ 398569 h 2609850"/>
              <a:gd name="connsiteX5-2675" fmla="*/ 1582549 w 1794682"/>
              <a:gd name="connsiteY5-2676" fmla="*/ 398568 h 2609850"/>
              <a:gd name="connsiteX6-2677" fmla="*/ 1582549 w 1794682"/>
              <a:gd name="connsiteY6-2678" fmla="*/ 802725 h 2609850"/>
              <a:gd name="connsiteX7-2679" fmla="*/ 1790701 w 1794682"/>
              <a:gd name="connsiteY7-2680" fmla="*/ 806832 h 2609850"/>
              <a:gd name="connsiteX8-2681" fmla="*/ 1794682 w 1794682"/>
              <a:gd name="connsiteY8-2682" fmla="*/ 1785113 h 2609850"/>
              <a:gd name="connsiteX9-2683" fmla="*/ 1578566 w 1794682"/>
              <a:gd name="connsiteY9-2684" fmla="*/ 1785113 h 2609850"/>
              <a:gd name="connsiteX10-2685" fmla="*/ 1578566 w 1794682"/>
              <a:gd name="connsiteY10-2686" fmla="*/ 2205695 h 2609850"/>
              <a:gd name="connsiteX11-2687" fmla="*/ 1400874 w 1794682"/>
              <a:gd name="connsiteY11-2688" fmla="*/ 2205694 h 2609850"/>
              <a:gd name="connsiteX12-2689" fmla="*/ 1400875 w 1794682"/>
              <a:gd name="connsiteY12-2690" fmla="*/ 2405551 h 2609850"/>
              <a:gd name="connsiteX13-2691" fmla="*/ 1021597 w 1794682"/>
              <a:gd name="connsiteY13-2692" fmla="*/ 2405550 h 2609850"/>
              <a:gd name="connsiteX14-2693" fmla="*/ 1021597 w 1794682"/>
              <a:gd name="connsiteY14-2694" fmla="*/ 2601638 h 2609850"/>
              <a:gd name="connsiteX15-2695" fmla="*/ 19050 w 1794682"/>
              <a:gd name="connsiteY15-2696" fmla="*/ 2609850 h 2609850"/>
              <a:gd name="connsiteX16-2697" fmla="*/ 19050 w 1794682"/>
              <a:gd name="connsiteY16-2698" fmla="*/ 2228850 h 2609850"/>
              <a:gd name="connsiteX17-2699" fmla="*/ 190500 w 1794682"/>
              <a:gd name="connsiteY17-2700" fmla="*/ 2228850 h 2609850"/>
              <a:gd name="connsiteX18-2701" fmla="*/ 190500 w 1794682"/>
              <a:gd name="connsiteY18-2702" fmla="*/ 2057400 h 2609850"/>
              <a:gd name="connsiteX19-2703" fmla="*/ 361950 w 1794682"/>
              <a:gd name="connsiteY19-2704" fmla="*/ 2057400 h 2609850"/>
              <a:gd name="connsiteX20-2705" fmla="*/ 361950 w 1794682"/>
              <a:gd name="connsiteY20-2706" fmla="*/ 1847850 h 2609850"/>
              <a:gd name="connsiteX21-2707" fmla="*/ 647700 w 1794682"/>
              <a:gd name="connsiteY21-2708" fmla="*/ 1847850 h 2609850"/>
              <a:gd name="connsiteX22-2709" fmla="*/ 647700 w 1794682"/>
              <a:gd name="connsiteY22-2710" fmla="*/ 1638300 h 2609850"/>
              <a:gd name="connsiteX23-2711" fmla="*/ 800100 w 1794682"/>
              <a:gd name="connsiteY23-2712" fmla="*/ 1638300 h 2609850"/>
              <a:gd name="connsiteX24-2713" fmla="*/ 804082 w 1794682"/>
              <a:gd name="connsiteY24-2714" fmla="*/ 1414950 h 2609850"/>
              <a:gd name="connsiteX25-2715" fmla="*/ 977793 w 1794682"/>
              <a:gd name="connsiteY25-2716" fmla="*/ 1414949 h 2609850"/>
              <a:gd name="connsiteX26-2717" fmla="*/ 981774 w 1794682"/>
              <a:gd name="connsiteY26-2718" fmla="*/ 1238250 h 2609850"/>
              <a:gd name="connsiteX27-2719" fmla="*/ 819150 w 1794682"/>
              <a:gd name="connsiteY27-2720" fmla="*/ 1238250 h 2609850"/>
              <a:gd name="connsiteX28-2721" fmla="*/ 819150 w 1794682"/>
              <a:gd name="connsiteY28-2722" fmla="*/ 1047750 h 2609850"/>
              <a:gd name="connsiteX29-2723" fmla="*/ 609600 w 1794682"/>
              <a:gd name="connsiteY29-2724" fmla="*/ 1047750 h 2609850"/>
              <a:gd name="connsiteX30-2725" fmla="*/ 609600 w 1794682"/>
              <a:gd name="connsiteY30-2726" fmla="*/ 800100 h 2609850"/>
              <a:gd name="connsiteX31-2727" fmla="*/ 400050 w 1794682"/>
              <a:gd name="connsiteY31-2728" fmla="*/ 800100 h 2609850"/>
              <a:gd name="connsiteX32-2729" fmla="*/ 400050 w 1794682"/>
              <a:gd name="connsiteY32-2730" fmla="*/ 609600 h 2609850"/>
              <a:gd name="connsiteX33-2731" fmla="*/ 228600 w 1794682"/>
              <a:gd name="connsiteY33-2732" fmla="*/ 609600 h 2609850"/>
              <a:gd name="connsiteX34-2733" fmla="*/ 228600 w 1794682"/>
              <a:gd name="connsiteY34-2734" fmla="*/ 419100 h 2609850"/>
              <a:gd name="connsiteX35-2735" fmla="*/ 0 w 1794682"/>
              <a:gd name="connsiteY35-2736" fmla="*/ 419100 h 2609850"/>
              <a:gd name="connsiteX36-2737" fmla="*/ 0 w 1794682"/>
              <a:gd name="connsiteY36-2738" fmla="*/ 0 h 2609850"/>
              <a:gd name="connsiteX0-2739" fmla="*/ 0 w 1794682"/>
              <a:gd name="connsiteY0-2740" fmla="*/ 0 h 2609850"/>
              <a:gd name="connsiteX1-2741" fmla="*/ 989739 w 1794682"/>
              <a:gd name="connsiteY1-2742" fmla="*/ 0 h 2609850"/>
              <a:gd name="connsiteX2-2743" fmla="*/ 993721 w 1794682"/>
              <a:gd name="connsiteY2-2744" fmla="*/ 216281 h 2609850"/>
              <a:gd name="connsiteX3-2745" fmla="*/ 1389789 w 1794682"/>
              <a:gd name="connsiteY3-2746" fmla="*/ 216281 h 2609850"/>
              <a:gd name="connsiteX4-2747" fmla="*/ 1389788 w 1794682"/>
              <a:gd name="connsiteY4-2748" fmla="*/ 398569 h 2609850"/>
              <a:gd name="connsiteX5-2749" fmla="*/ 1582549 w 1794682"/>
              <a:gd name="connsiteY5-2750" fmla="*/ 398568 h 2609850"/>
              <a:gd name="connsiteX6-2751" fmla="*/ 1582549 w 1794682"/>
              <a:gd name="connsiteY6-2752" fmla="*/ 802725 h 2609850"/>
              <a:gd name="connsiteX7-2753" fmla="*/ 1790701 w 1794682"/>
              <a:gd name="connsiteY7-2754" fmla="*/ 806832 h 2609850"/>
              <a:gd name="connsiteX8-2755" fmla="*/ 1794682 w 1794682"/>
              <a:gd name="connsiteY8-2756" fmla="*/ 1785113 h 2609850"/>
              <a:gd name="connsiteX9-2757" fmla="*/ 1578566 w 1794682"/>
              <a:gd name="connsiteY9-2758" fmla="*/ 1785113 h 2609850"/>
              <a:gd name="connsiteX10-2759" fmla="*/ 1578566 w 1794682"/>
              <a:gd name="connsiteY10-2760" fmla="*/ 2205695 h 2609850"/>
              <a:gd name="connsiteX11-2761" fmla="*/ 1400874 w 1794682"/>
              <a:gd name="connsiteY11-2762" fmla="*/ 2205694 h 2609850"/>
              <a:gd name="connsiteX12-2763" fmla="*/ 1400875 w 1794682"/>
              <a:gd name="connsiteY12-2764" fmla="*/ 2405551 h 2609850"/>
              <a:gd name="connsiteX13-2765" fmla="*/ 1021597 w 1794682"/>
              <a:gd name="connsiteY13-2766" fmla="*/ 2405550 h 2609850"/>
              <a:gd name="connsiteX14-2767" fmla="*/ 1021597 w 1794682"/>
              <a:gd name="connsiteY14-2768" fmla="*/ 2605744 h 2609850"/>
              <a:gd name="connsiteX15-2769" fmla="*/ 19050 w 1794682"/>
              <a:gd name="connsiteY15-2770" fmla="*/ 2609850 h 2609850"/>
              <a:gd name="connsiteX16-2771" fmla="*/ 19050 w 1794682"/>
              <a:gd name="connsiteY16-2772" fmla="*/ 2228850 h 2609850"/>
              <a:gd name="connsiteX17-2773" fmla="*/ 190500 w 1794682"/>
              <a:gd name="connsiteY17-2774" fmla="*/ 2228850 h 2609850"/>
              <a:gd name="connsiteX18-2775" fmla="*/ 190500 w 1794682"/>
              <a:gd name="connsiteY18-2776" fmla="*/ 2057400 h 2609850"/>
              <a:gd name="connsiteX19-2777" fmla="*/ 361950 w 1794682"/>
              <a:gd name="connsiteY19-2778" fmla="*/ 2057400 h 2609850"/>
              <a:gd name="connsiteX20-2779" fmla="*/ 361950 w 1794682"/>
              <a:gd name="connsiteY20-2780" fmla="*/ 1847850 h 2609850"/>
              <a:gd name="connsiteX21-2781" fmla="*/ 647700 w 1794682"/>
              <a:gd name="connsiteY21-2782" fmla="*/ 1847850 h 2609850"/>
              <a:gd name="connsiteX22-2783" fmla="*/ 647700 w 1794682"/>
              <a:gd name="connsiteY22-2784" fmla="*/ 1638300 h 2609850"/>
              <a:gd name="connsiteX23-2785" fmla="*/ 800100 w 1794682"/>
              <a:gd name="connsiteY23-2786" fmla="*/ 1638300 h 2609850"/>
              <a:gd name="connsiteX24-2787" fmla="*/ 804082 w 1794682"/>
              <a:gd name="connsiteY24-2788" fmla="*/ 1414950 h 2609850"/>
              <a:gd name="connsiteX25-2789" fmla="*/ 977793 w 1794682"/>
              <a:gd name="connsiteY25-2790" fmla="*/ 1414949 h 2609850"/>
              <a:gd name="connsiteX26-2791" fmla="*/ 981774 w 1794682"/>
              <a:gd name="connsiteY26-2792" fmla="*/ 1238250 h 2609850"/>
              <a:gd name="connsiteX27-2793" fmla="*/ 819150 w 1794682"/>
              <a:gd name="connsiteY27-2794" fmla="*/ 1238250 h 2609850"/>
              <a:gd name="connsiteX28-2795" fmla="*/ 819150 w 1794682"/>
              <a:gd name="connsiteY28-2796" fmla="*/ 1047750 h 2609850"/>
              <a:gd name="connsiteX29-2797" fmla="*/ 609600 w 1794682"/>
              <a:gd name="connsiteY29-2798" fmla="*/ 1047750 h 2609850"/>
              <a:gd name="connsiteX30-2799" fmla="*/ 609600 w 1794682"/>
              <a:gd name="connsiteY30-2800" fmla="*/ 800100 h 2609850"/>
              <a:gd name="connsiteX31-2801" fmla="*/ 400050 w 1794682"/>
              <a:gd name="connsiteY31-2802" fmla="*/ 800100 h 2609850"/>
              <a:gd name="connsiteX32-2803" fmla="*/ 400050 w 1794682"/>
              <a:gd name="connsiteY32-2804" fmla="*/ 609600 h 2609850"/>
              <a:gd name="connsiteX33-2805" fmla="*/ 228600 w 1794682"/>
              <a:gd name="connsiteY33-2806" fmla="*/ 609600 h 2609850"/>
              <a:gd name="connsiteX34-2807" fmla="*/ 228600 w 1794682"/>
              <a:gd name="connsiteY34-2808" fmla="*/ 419100 h 2609850"/>
              <a:gd name="connsiteX35-2809" fmla="*/ 0 w 1794682"/>
              <a:gd name="connsiteY35-2810" fmla="*/ 419100 h 2609850"/>
              <a:gd name="connsiteX36-2811" fmla="*/ 0 w 1794682"/>
              <a:gd name="connsiteY36-2812" fmla="*/ 0 h 2609850"/>
              <a:gd name="connsiteX0-2813" fmla="*/ 0 w 1794682"/>
              <a:gd name="connsiteY0-2814" fmla="*/ 0 h 2609850"/>
              <a:gd name="connsiteX1-2815" fmla="*/ 989739 w 1794682"/>
              <a:gd name="connsiteY1-2816" fmla="*/ 0 h 2609850"/>
              <a:gd name="connsiteX2-2817" fmla="*/ 993721 w 1794682"/>
              <a:gd name="connsiteY2-2818" fmla="*/ 216281 h 2609850"/>
              <a:gd name="connsiteX3-2819" fmla="*/ 1389789 w 1794682"/>
              <a:gd name="connsiteY3-2820" fmla="*/ 216281 h 2609850"/>
              <a:gd name="connsiteX4-2821" fmla="*/ 1389788 w 1794682"/>
              <a:gd name="connsiteY4-2822" fmla="*/ 398569 h 2609850"/>
              <a:gd name="connsiteX5-2823" fmla="*/ 1582549 w 1794682"/>
              <a:gd name="connsiteY5-2824" fmla="*/ 398568 h 2609850"/>
              <a:gd name="connsiteX6-2825" fmla="*/ 1582549 w 1794682"/>
              <a:gd name="connsiteY6-2826" fmla="*/ 802725 h 2609850"/>
              <a:gd name="connsiteX7-2827" fmla="*/ 1790701 w 1794682"/>
              <a:gd name="connsiteY7-2828" fmla="*/ 806832 h 2609850"/>
              <a:gd name="connsiteX8-2829" fmla="*/ 1794682 w 1794682"/>
              <a:gd name="connsiteY8-2830" fmla="*/ 1785113 h 2609850"/>
              <a:gd name="connsiteX9-2831" fmla="*/ 1578566 w 1794682"/>
              <a:gd name="connsiteY9-2832" fmla="*/ 1785113 h 2609850"/>
              <a:gd name="connsiteX10-2833" fmla="*/ 1578566 w 1794682"/>
              <a:gd name="connsiteY10-2834" fmla="*/ 2205695 h 2609850"/>
              <a:gd name="connsiteX11-2835" fmla="*/ 1400874 w 1794682"/>
              <a:gd name="connsiteY11-2836" fmla="*/ 2205694 h 2609850"/>
              <a:gd name="connsiteX12-2837" fmla="*/ 1400875 w 1794682"/>
              <a:gd name="connsiteY12-2838" fmla="*/ 2405551 h 2609850"/>
              <a:gd name="connsiteX13-2839" fmla="*/ 1021597 w 1794682"/>
              <a:gd name="connsiteY13-2840" fmla="*/ 2405550 h 2609850"/>
              <a:gd name="connsiteX14-2841" fmla="*/ 1021597 w 1794682"/>
              <a:gd name="connsiteY14-2842" fmla="*/ 2605744 h 2609850"/>
              <a:gd name="connsiteX15-2843" fmla="*/ 19050 w 1794682"/>
              <a:gd name="connsiteY15-2844" fmla="*/ 2609850 h 2609850"/>
              <a:gd name="connsiteX16-2845" fmla="*/ 19050 w 1794682"/>
              <a:gd name="connsiteY16-2846" fmla="*/ 2228850 h 2609850"/>
              <a:gd name="connsiteX17-2847" fmla="*/ 190500 w 1794682"/>
              <a:gd name="connsiteY17-2848" fmla="*/ 2228850 h 2609850"/>
              <a:gd name="connsiteX18-2849" fmla="*/ 190500 w 1794682"/>
              <a:gd name="connsiteY18-2850" fmla="*/ 2057400 h 2609850"/>
              <a:gd name="connsiteX19-2851" fmla="*/ 361950 w 1794682"/>
              <a:gd name="connsiteY19-2852" fmla="*/ 2057400 h 2609850"/>
              <a:gd name="connsiteX20-2853" fmla="*/ 361950 w 1794682"/>
              <a:gd name="connsiteY20-2854" fmla="*/ 1847850 h 2609850"/>
              <a:gd name="connsiteX21-2855" fmla="*/ 647700 w 1794682"/>
              <a:gd name="connsiteY21-2856" fmla="*/ 1847850 h 2609850"/>
              <a:gd name="connsiteX22-2857" fmla="*/ 647700 w 1794682"/>
              <a:gd name="connsiteY22-2858" fmla="*/ 1638300 h 2609850"/>
              <a:gd name="connsiteX23-2859" fmla="*/ 800100 w 1794682"/>
              <a:gd name="connsiteY23-2860" fmla="*/ 1638300 h 2609850"/>
              <a:gd name="connsiteX24-2861" fmla="*/ 796118 w 1794682"/>
              <a:gd name="connsiteY24-2862" fmla="*/ 1414950 h 2609850"/>
              <a:gd name="connsiteX25-2863" fmla="*/ 977793 w 1794682"/>
              <a:gd name="connsiteY25-2864" fmla="*/ 1414949 h 2609850"/>
              <a:gd name="connsiteX26-2865" fmla="*/ 981774 w 1794682"/>
              <a:gd name="connsiteY26-2866" fmla="*/ 1238250 h 2609850"/>
              <a:gd name="connsiteX27-2867" fmla="*/ 819150 w 1794682"/>
              <a:gd name="connsiteY27-2868" fmla="*/ 1238250 h 2609850"/>
              <a:gd name="connsiteX28-2869" fmla="*/ 819150 w 1794682"/>
              <a:gd name="connsiteY28-2870" fmla="*/ 1047750 h 2609850"/>
              <a:gd name="connsiteX29-2871" fmla="*/ 609600 w 1794682"/>
              <a:gd name="connsiteY29-2872" fmla="*/ 1047750 h 2609850"/>
              <a:gd name="connsiteX30-2873" fmla="*/ 609600 w 1794682"/>
              <a:gd name="connsiteY30-2874" fmla="*/ 800100 h 2609850"/>
              <a:gd name="connsiteX31-2875" fmla="*/ 400050 w 1794682"/>
              <a:gd name="connsiteY31-2876" fmla="*/ 800100 h 2609850"/>
              <a:gd name="connsiteX32-2877" fmla="*/ 400050 w 1794682"/>
              <a:gd name="connsiteY32-2878" fmla="*/ 609600 h 2609850"/>
              <a:gd name="connsiteX33-2879" fmla="*/ 228600 w 1794682"/>
              <a:gd name="connsiteY33-2880" fmla="*/ 609600 h 2609850"/>
              <a:gd name="connsiteX34-2881" fmla="*/ 228600 w 1794682"/>
              <a:gd name="connsiteY34-2882" fmla="*/ 419100 h 2609850"/>
              <a:gd name="connsiteX35-2883" fmla="*/ 0 w 1794682"/>
              <a:gd name="connsiteY35-2884" fmla="*/ 419100 h 2609850"/>
              <a:gd name="connsiteX36-2885" fmla="*/ 0 w 1794682"/>
              <a:gd name="connsiteY36-2886" fmla="*/ 0 h 2609850"/>
              <a:gd name="connsiteX0-2887" fmla="*/ 0 w 1794682"/>
              <a:gd name="connsiteY0-2888" fmla="*/ 0 h 2609850"/>
              <a:gd name="connsiteX1-2889" fmla="*/ 989739 w 1794682"/>
              <a:gd name="connsiteY1-2890" fmla="*/ 0 h 2609850"/>
              <a:gd name="connsiteX2-2891" fmla="*/ 993721 w 1794682"/>
              <a:gd name="connsiteY2-2892" fmla="*/ 216281 h 2609850"/>
              <a:gd name="connsiteX3-2893" fmla="*/ 1389789 w 1794682"/>
              <a:gd name="connsiteY3-2894" fmla="*/ 216281 h 2609850"/>
              <a:gd name="connsiteX4-2895" fmla="*/ 1389788 w 1794682"/>
              <a:gd name="connsiteY4-2896" fmla="*/ 398569 h 2609850"/>
              <a:gd name="connsiteX5-2897" fmla="*/ 1582549 w 1794682"/>
              <a:gd name="connsiteY5-2898" fmla="*/ 398568 h 2609850"/>
              <a:gd name="connsiteX6-2899" fmla="*/ 1582549 w 1794682"/>
              <a:gd name="connsiteY6-2900" fmla="*/ 802725 h 2609850"/>
              <a:gd name="connsiteX7-2901" fmla="*/ 1790701 w 1794682"/>
              <a:gd name="connsiteY7-2902" fmla="*/ 806832 h 2609850"/>
              <a:gd name="connsiteX8-2903" fmla="*/ 1794682 w 1794682"/>
              <a:gd name="connsiteY8-2904" fmla="*/ 1785113 h 2609850"/>
              <a:gd name="connsiteX9-2905" fmla="*/ 1578566 w 1794682"/>
              <a:gd name="connsiteY9-2906" fmla="*/ 1785113 h 2609850"/>
              <a:gd name="connsiteX10-2907" fmla="*/ 1578566 w 1794682"/>
              <a:gd name="connsiteY10-2908" fmla="*/ 2205695 h 2609850"/>
              <a:gd name="connsiteX11-2909" fmla="*/ 1400874 w 1794682"/>
              <a:gd name="connsiteY11-2910" fmla="*/ 2205694 h 2609850"/>
              <a:gd name="connsiteX12-2911" fmla="*/ 1400875 w 1794682"/>
              <a:gd name="connsiteY12-2912" fmla="*/ 2405551 h 2609850"/>
              <a:gd name="connsiteX13-2913" fmla="*/ 1021597 w 1794682"/>
              <a:gd name="connsiteY13-2914" fmla="*/ 2405550 h 2609850"/>
              <a:gd name="connsiteX14-2915" fmla="*/ 1021597 w 1794682"/>
              <a:gd name="connsiteY14-2916" fmla="*/ 2605744 h 2609850"/>
              <a:gd name="connsiteX15-2917" fmla="*/ 19050 w 1794682"/>
              <a:gd name="connsiteY15-2918" fmla="*/ 2609850 h 2609850"/>
              <a:gd name="connsiteX16-2919" fmla="*/ 19050 w 1794682"/>
              <a:gd name="connsiteY16-2920" fmla="*/ 2228850 h 2609850"/>
              <a:gd name="connsiteX17-2921" fmla="*/ 190500 w 1794682"/>
              <a:gd name="connsiteY17-2922" fmla="*/ 2228850 h 2609850"/>
              <a:gd name="connsiteX18-2923" fmla="*/ 190500 w 1794682"/>
              <a:gd name="connsiteY18-2924" fmla="*/ 2057400 h 2609850"/>
              <a:gd name="connsiteX19-2925" fmla="*/ 361950 w 1794682"/>
              <a:gd name="connsiteY19-2926" fmla="*/ 2057400 h 2609850"/>
              <a:gd name="connsiteX20-2927" fmla="*/ 361950 w 1794682"/>
              <a:gd name="connsiteY20-2928" fmla="*/ 1847850 h 2609850"/>
              <a:gd name="connsiteX21-2929" fmla="*/ 647700 w 1794682"/>
              <a:gd name="connsiteY21-2930" fmla="*/ 1847850 h 2609850"/>
              <a:gd name="connsiteX22-2931" fmla="*/ 647700 w 1794682"/>
              <a:gd name="connsiteY22-2932" fmla="*/ 1638300 h 2609850"/>
              <a:gd name="connsiteX23-2933" fmla="*/ 800100 w 1794682"/>
              <a:gd name="connsiteY23-2934" fmla="*/ 1638300 h 2609850"/>
              <a:gd name="connsiteX24-2935" fmla="*/ 800100 w 1794682"/>
              <a:gd name="connsiteY24-2936" fmla="*/ 1414950 h 2609850"/>
              <a:gd name="connsiteX25-2937" fmla="*/ 977793 w 1794682"/>
              <a:gd name="connsiteY25-2938" fmla="*/ 1414949 h 2609850"/>
              <a:gd name="connsiteX26-2939" fmla="*/ 981774 w 1794682"/>
              <a:gd name="connsiteY26-2940" fmla="*/ 1238250 h 2609850"/>
              <a:gd name="connsiteX27-2941" fmla="*/ 819150 w 1794682"/>
              <a:gd name="connsiteY27-2942" fmla="*/ 1238250 h 2609850"/>
              <a:gd name="connsiteX28-2943" fmla="*/ 819150 w 1794682"/>
              <a:gd name="connsiteY28-2944" fmla="*/ 1047750 h 2609850"/>
              <a:gd name="connsiteX29-2945" fmla="*/ 609600 w 1794682"/>
              <a:gd name="connsiteY29-2946" fmla="*/ 1047750 h 2609850"/>
              <a:gd name="connsiteX30-2947" fmla="*/ 609600 w 1794682"/>
              <a:gd name="connsiteY30-2948" fmla="*/ 800100 h 2609850"/>
              <a:gd name="connsiteX31-2949" fmla="*/ 400050 w 1794682"/>
              <a:gd name="connsiteY31-2950" fmla="*/ 800100 h 2609850"/>
              <a:gd name="connsiteX32-2951" fmla="*/ 400050 w 1794682"/>
              <a:gd name="connsiteY32-2952" fmla="*/ 609600 h 2609850"/>
              <a:gd name="connsiteX33-2953" fmla="*/ 228600 w 1794682"/>
              <a:gd name="connsiteY33-2954" fmla="*/ 609600 h 2609850"/>
              <a:gd name="connsiteX34-2955" fmla="*/ 228600 w 1794682"/>
              <a:gd name="connsiteY34-2956" fmla="*/ 419100 h 2609850"/>
              <a:gd name="connsiteX35-2957" fmla="*/ 0 w 1794682"/>
              <a:gd name="connsiteY35-2958" fmla="*/ 419100 h 2609850"/>
              <a:gd name="connsiteX36-2959" fmla="*/ 0 w 1794682"/>
              <a:gd name="connsiteY36-2960" fmla="*/ 0 h 2609850"/>
              <a:gd name="connsiteX0-2961" fmla="*/ 0 w 1794682"/>
              <a:gd name="connsiteY0-2962" fmla="*/ 0 h 2609850"/>
              <a:gd name="connsiteX1-2963" fmla="*/ 989739 w 1794682"/>
              <a:gd name="connsiteY1-2964" fmla="*/ 0 h 2609850"/>
              <a:gd name="connsiteX2-2965" fmla="*/ 993721 w 1794682"/>
              <a:gd name="connsiteY2-2966" fmla="*/ 216281 h 2609850"/>
              <a:gd name="connsiteX3-2967" fmla="*/ 1389789 w 1794682"/>
              <a:gd name="connsiteY3-2968" fmla="*/ 216281 h 2609850"/>
              <a:gd name="connsiteX4-2969" fmla="*/ 1389788 w 1794682"/>
              <a:gd name="connsiteY4-2970" fmla="*/ 398569 h 2609850"/>
              <a:gd name="connsiteX5-2971" fmla="*/ 1582549 w 1794682"/>
              <a:gd name="connsiteY5-2972" fmla="*/ 398568 h 2609850"/>
              <a:gd name="connsiteX6-2973" fmla="*/ 1582549 w 1794682"/>
              <a:gd name="connsiteY6-2974" fmla="*/ 802725 h 2609850"/>
              <a:gd name="connsiteX7-2975" fmla="*/ 1790701 w 1794682"/>
              <a:gd name="connsiteY7-2976" fmla="*/ 806832 h 2609850"/>
              <a:gd name="connsiteX8-2977" fmla="*/ 1794682 w 1794682"/>
              <a:gd name="connsiteY8-2978" fmla="*/ 1785113 h 2609850"/>
              <a:gd name="connsiteX9-2979" fmla="*/ 1578566 w 1794682"/>
              <a:gd name="connsiteY9-2980" fmla="*/ 1785113 h 2609850"/>
              <a:gd name="connsiteX10-2981" fmla="*/ 1578566 w 1794682"/>
              <a:gd name="connsiteY10-2982" fmla="*/ 2205695 h 2609850"/>
              <a:gd name="connsiteX11-2983" fmla="*/ 1400874 w 1794682"/>
              <a:gd name="connsiteY11-2984" fmla="*/ 2205694 h 2609850"/>
              <a:gd name="connsiteX12-2985" fmla="*/ 1400875 w 1794682"/>
              <a:gd name="connsiteY12-2986" fmla="*/ 2405551 h 2609850"/>
              <a:gd name="connsiteX13-2987" fmla="*/ 1021597 w 1794682"/>
              <a:gd name="connsiteY13-2988" fmla="*/ 2405550 h 2609850"/>
              <a:gd name="connsiteX14-2989" fmla="*/ 1021597 w 1794682"/>
              <a:gd name="connsiteY14-2990" fmla="*/ 2609850 h 2609850"/>
              <a:gd name="connsiteX15-2991" fmla="*/ 19050 w 1794682"/>
              <a:gd name="connsiteY15-2992" fmla="*/ 2609850 h 2609850"/>
              <a:gd name="connsiteX16-2993" fmla="*/ 19050 w 1794682"/>
              <a:gd name="connsiteY16-2994" fmla="*/ 2228850 h 2609850"/>
              <a:gd name="connsiteX17-2995" fmla="*/ 190500 w 1794682"/>
              <a:gd name="connsiteY17-2996" fmla="*/ 2228850 h 2609850"/>
              <a:gd name="connsiteX18-2997" fmla="*/ 190500 w 1794682"/>
              <a:gd name="connsiteY18-2998" fmla="*/ 2057400 h 2609850"/>
              <a:gd name="connsiteX19-2999" fmla="*/ 361950 w 1794682"/>
              <a:gd name="connsiteY19-3000" fmla="*/ 2057400 h 2609850"/>
              <a:gd name="connsiteX20-3001" fmla="*/ 361950 w 1794682"/>
              <a:gd name="connsiteY20-3002" fmla="*/ 1847850 h 2609850"/>
              <a:gd name="connsiteX21-3003" fmla="*/ 647700 w 1794682"/>
              <a:gd name="connsiteY21-3004" fmla="*/ 1847850 h 2609850"/>
              <a:gd name="connsiteX22-3005" fmla="*/ 647700 w 1794682"/>
              <a:gd name="connsiteY22-3006" fmla="*/ 1638300 h 2609850"/>
              <a:gd name="connsiteX23-3007" fmla="*/ 800100 w 1794682"/>
              <a:gd name="connsiteY23-3008" fmla="*/ 1638300 h 2609850"/>
              <a:gd name="connsiteX24-3009" fmla="*/ 800100 w 1794682"/>
              <a:gd name="connsiteY24-3010" fmla="*/ 1414950 h 2609850"/>
              <a:gd name="connsiteX25-3011" fmla="*/ 977793 w 1794682"/>
              <a:gd name="connsiteY25-3012" fmla="*/ 1414949 h 2609850"/>
              <a:gd name="connsiteX26-3013" fmla="*/ 981774 w 1794682"/>
              <a:gd name="connsiteY26-3014" fmla="*/ 1238250 h 2609850"/>
              <a:gd name="connsiteX27-3015" fmla="*/ 819150 w 1794682"/>
              <a:gd name="connsiteY27-3016" fmla="*/ 1238250 h 2609850"/>
              <a:gd name="connsiteX28-3017" fmla="*/ 819150 w 1794682"/>
              <a:gd name="connsiteY28-3018" fmla="*/ 1047750 h 2609850"/>
              <a:gd name="connsiteX29-3019" fmla="*/ 609600 w 1794682"/>
              <a:gd name="connsiteY29-3020" fmla="*/ 1047750 h 2609850"/>
              <a:gd name="connsiteX30-3021" fmla="*/ 609600 w 1794682"/>
              <a:gd name="connsiteY30-3022" fmla="*/ 800100 h 2609850"/>
              <a:gd name="connsiteX31-3023" fmla="*/ 400050 w 1794682"/>
              <a:gd name="connsiteY31-3024" fmla="*/ 800100 h 2609850"/>
              <a:gd name="connsiteX32-3025" fmla="*/ 400050 w 1794682"/>
              <a:gd name="connsiteY32-3026" fmla="*/ 609600 h 2609850"/>
              <a:gd name="connsiteX33-3027" fmla="*/ 228600 w 1794682"/>
              <a:gd name="connsiteY33-3028" fmla="*/ 609600 h 2609850"/>
              <a:gd name="connsiteX34-3029" fmla="*/ 228600 w 1794682"/>
              <a:gd name="connsiteY34-3030" fmla="*/ 419100 h 2609850"/>
              <a:gd name="connsiteX35-3031" fmla="*/ 0 w 1794682"/>
              <a:gd name="connsiteY35-3032" fmla="*/ 419100 h 2609850"/>
              <a:gd name="connsiteX36-3033" fmla="*/ 0 w 1794682"/>
              <a:gd name="connsiteY36-3034" fmla="*/ 0 h 26098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794682" h="2609850">
                <a:moveTo>
                  <a:pt x="0" y="0"/>
                </a:moveTo>
                <a:lnTo>
                  <a:pt x="989739" y="0"/>
                </a:lnTo>
                <a:cubicBezTo>
                  <a:pt x="988412" y="74831"/>
                  <a:pt x="995048" y="141450"/>
                  <a:pt x="993721" y="216281"/>
                </a:cubicBezTo>
                <a:lnTo>
                  <a:pt x="1389789" y="216281"/>
                </a:lnTo>
                <a:cubicBezTo>
                  <a:pt x="1389789" y="277044"/>
                  <a:pt x="1389788" y="337806"/>
                  <a:pt x="1389788" y="398569"/>
                </a:cubicBezTo>
                <a:lnTo>
                  <a:pt x="1582549" y="398568"/>
                </a:lnTo>
                <a:cubicBezTo>
                  <a:pt x="1581221" y="533287"/>
                  <a:pt x="1583877" y="668006"/>
                  <a:pt x="1582549" y="802725"/>
                </a:cubicBezTo>
                <a:lnTo>
                  <a:pt x="1790701" y="806832"/>
                </a:lnTo>
                <a:cubicBezTo>
                  <a:pt x="1793356" y="1141138"/>
                  <a:pt x="1792027" y="1450807"/>
                  <a:pt x="1794682" y="1785113"/>
                </a:cubicBezTo>
                <a:lnTo>
                  <a:pt x="1578566" y="1785113"/>
                </a:lnTo>
                <a:lnTo>
                  <a:pt x="1578566" y="2205695"/>
                </a:lnTo>
                <a:lnTo>
                  <a:pt x="1400874" y="2205694"/>
                </a:lnTo>
                <a:cubicBezTo>
                  <a:pt x="1400874" y="2273682"/>
                  <a:pt x="1400875" y="2337563"/>
                  <a:pt x="1400875" y="2405551"/>
                </a:cubicBezTo>
                <a:lnTo>
                  <a:pt x="1021597" y="2405550"/>
                </a:lnTo>
                <a:cubicBezTo>
                  <a:pt x="1020269" y="2473650"/>
                  <a:pt x="1022925" y="2541750"/>
                  <a:pt x="1021597" y="2609850"/>
                </a:cubicBezTo>
                <a:lnTo>
                  <a:pt x="19050" y="2609850"/>
                </a:lnTo>
                <a:lnTo>
                  <a:pt x="19050" y="2228850"/>
                </a:lnTo>
                <a:lnTo>
                  <a:pt x="190500" y="2228850"/>
                </a:lnTo>
                <a:lnTo>
                  <a:pt x="190500" y="2057400"/>
                </a:lnTo>
                <a:lnTo>
                  <a:pt x="361950" y="2057400"/>
                </a:lnTo>
                <a:lnTo>
                  <a:pt x="361950" y="1847850"/>
                </a:lnTo>
                <a:lnTo>
                  <a:pt x="647700" y="1847850"/>
                </a:lnTo>
                <a:lnTo>
                  <a:pt x="647700" y="1638300"/>
                </a:lnTo>
                <a:lnTo>
                  <a:pt x="800100" y="1638300"/>
                </a:lnTo>
                <a:cubicBezTo>
                  <a:pt x="801427" y="1561113"/>
                  <a:pt x="798773" y="1492137"/>
                  <a:pt x="800100" y="1414950"/>
                </a:cubicBezTo>
                <a:lnTo>
                  <a:pt x="977793" y="1414949"/>
                </a:lnTo>
                <a:lnTo>
                  <a:pt x="981774" y="1238250"/>
                </a:lnTo>
                <a:lnTo>
                  <a:pt x="819150" y="1238250"/>
                </a:lnTo>
                <a:lnTo>
                  <a:pt x="819150" y="1047750"/>
                </a:lnTo>
                <a:lnTo>
                  <a:pt x="609600" y="1047750"/>
                </a:lnTo>
                <a:lnTo>
                  <a:pt x="609600" y="800100"/>
                </a:lnTo>
                <a:lnTo>
                  <a:pt x="400050" y="800100"/>
                </a:lnTo>
                <a:lnTo>
                  <a:pt x="400050" y="609600"/>
                </a:lnTo>
                <a:lnTo>
                  <a:pt x="228600" y="609600"/>
                </a:lnTo>
                <a:lnTo>
                  <a:pt x="228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0" name="任意多边形: 形状 509"/>
          <p:cNvSpPr/>
          <p:nvPr/>
        </p:nvSpPr>
        <p:spPr>
          <a:xfrm>
            <a:off x="9195619" y="2470354"/>
            <a:ext cx="469643" cy="451561"/>
          </a:xfrm>
          <a:custGeom>
            <a:avLst/>
            <a:gdLst>
              <a:gd name="connsiteX0" fmla="*/ 213183 w 703269"/>
              <a:gd name="connsiteY0" fmla="*/ 0 h 676192"/>
              <a:gd name="connsiteX1" fmla="*/ 223606 w 703269"/>
              <a:gd name="connsiteY1" fmla="*/ 0 h 676192"/>
              <a:gd name="connsiteX2" fmla="*/ 479662 w 703269"/>
              <a:gd name="connsiteY2" fmla="*/ 0 h 676192"/>
              <a:gd name="connsiteX3" fmla="*/ 490086 w 703269"/>
              <a:gd name="connsiteY3" fmla="*/ 0 h 676192"/>
              <a:gd name="connsiteX4" fmla="*/ 490086 w 703269"/>
              <a:gd name="connsiteY4" fmla="*/ 56627 h 676192"/>
              <a:gd name="connsiteX5" fmla="*/ 596677 w 703269"/>
              <a:gd name="connsiteY5" fmla="*/ 56627 h 676192"/>
              <a:gd name="connsiteX6" fmla="*/ 596677 w 703269"/>
              <a:gd name="connsiteY6" fmla="*/ 103261 h 676192"/>
              <a:gd name="connsiteX7" fmla="*/ 646642 w 703269"/>
              <a:gd name="connsiteY7" fmla="*/ 103261 h 676192"/>
              <a:gd name="connsiteX8" fmla="*/ 646642 w 703269"/>
              <a:gd name="connsiteY8" fmla="*/ 209853 h 676192"/>
              <a:gd name="connsiteX9" fmla="*/ 703269 w 703269"/>
              <a:gd name="connsiteY9" fmla="*/ 209853 h 676192"/>
              <a:gd name="connsiteX10" fmla="*/ 703269 w 703269"/>
              <a:gd name="connsiteY10" fmla="*/ 463008 h 676192"/>
              <a:gd name="connsiteX11" fmla="*/ 646642 w 703269"/>
              <a:gd name="connsiteY11" fmla="*/ 463008 h 676192"/>
              <a:gd name="connsiteX12" fmla="*/ 646642 w 703269"/>
              <a:gd name="connsiteY12" fmla="*/ 569600 h 676192"/>
              <a:gd name="connsiteX13" fmla="*/ 639550 w 703269"/>
              <a:gd name="connsiteY13" fmla="*/ 569600 h 676192"/>
              <a:gd name="connsiteX14" fmla="*/ 639550 w 703269"/>
              <a:gd name="connsiteY14" fmla="*/ 572931 h 676192"/>
              <a:gd name="connsiteX15" fmla="*/ 600008 w 703269"/>
              <a:gd name="connsiteY15" fmla="*/ 572931 h 676192"/>
              <a:gd name="connsiteX16" fmla="*/ 600008 w 703269"/>
              <a:gd name="connsiteY16" fmla="*/ 622896 h 676192"/>
              <a:gd name="connsiteX17" fmla="*/ 579592 w 703269"/>
              <a:gd name="connsiteY17" fmla="*/ 622896 h 676192"/>
              <a:gd name="connsiteX18" fmla="*/ 579592 w 703269"/>
              <a:gd name="connsiteY18" fmla="*/ 626227 h 676192"/>
              <a:gd name="connsiteX19" fmla="*/ 496748 w 703269"/>
              <a:gd name="connsiteY19" fmla="*/ 626227 h 676192"/>
              <a:gd name="connsiteX20" fmla="*/ 496748 w 703269"/>
              <a:gd name="connsiteY20" fmla="*/ 676192 h 676192"/>
              <a:gd name="connsiteX21" fmla="*/ 473001 w 703269"/>
              <a:gd name="connsiteY21" fmla="*/ 676192 h 676192"/>
              <a:gd name="connsiteX22" fmla="*/ 230268 w 703269"/>
              <a:gd name="connsiteY22" fmla="*/ 676192 h 676192"/>
              <a:gd name="connsiteX23" fmla="*/ 206521 w 703269"/>
              <a:gd name="connsiteY23" fmla="*/ 676192 h 676192"/>
              <a:gd name="connsiteX24" fmla="*/ 206521 w 703269"/>
              <a:gd name="connsiteY24" fmla="*/ 626227 h 676192"/>
              <a:gd name="connsiteX25" fmla="*/ 123677 w 703269"/>
              <a:gd name="connsiteY25" fmla="*/ 626227 h 676192"/>
              <a:gd name="connsiteX26" fmla="*/ 123677 w 703269"/>
              <a:gd name="connsiteY26" fmla="*/ 622896 h 676192"/>
              <a:gd name="connsiteX27" fmla="*/ 103261 w 703269"/>
              <a:gd name="connsiteY27" fmla="*/ 622896 h 676192"/>
              <a:gd name="connsiteX28" fmla="*/ 103261 w 703269"/>
              <a:gd name="connsiteY28" fmla="*/ 572931 h 676192"/>
              <a:gd name="connsiteX29" fmla="*/ 63719 w 703269"/>
              <a:gd name="connsiteY29" fmla="*/ 572931 h 676192"/>
              <a:gd name="connsiteX30" fmla="*/ 63719 w 703269"/>
              <a:gd name="connsiteY30" fmla="*/ 569600 h 676192"/>
              <a:gd name="connsiteX31" fmla="*/ 56627 w 703269"/>
              <a:gd name="connsiteY31" fmla="*/ 569600 h 676192"/>
              <a:gd name="connsiteX32" fmla="*/ 56627 w 703269"/>
              <a:gd name="connsiteY32" fmla="*/ 463008 h 676192"/>
              <a:gd name="connsiteX33" fmla="*/ 0 w 703269"/>
              <a:gd name="connsiteY33" fmla="*/ 463008 h 676192"/>
              <a:gd name="connsiteX34" fmla="*/ 0 w 703269"/>
              <a:gd name="connsiteY34" fmla="*/ 209853 h 676192"/>
              <a:gd name="connsiteX35" fmla="*/ 56627 w 703269"/>
              <a:gd name="connsiteY35" fmla="*/ 209853 h 676192"/>
              <a:gd name="connsiteX36" fmla="*/ 56627 w 703269"/>
              <a:gd name="connsiteY36" fmla="*/ 103261 h 676192"/>
              <a:gd name="connsiteX37" fmla="*/ 106592 w 703269"/>
              <a:gd name="connsiteY37" fmla="*/ 103261 h 676192"/>
              <a:gd name="connsiteX38" fmla="*/ 106592 w 703269"/>
              <a:gd name="connsiteY38" fmla="*/ 56627 h 676192"/>
              <a:gd name="connsiteX39" fmla="*/ 213183 w 703269"/>
              <a:gd name="connsiteY39" fmla="*/ 56627 h 67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03269" h="676192">
                <a:moveTo>
                  <a:pt x="213183" y="0"/>
                </a:moveTo>
                <a:lnTo>
                  <a:pt x="223606" y="0"/>
                </a:lnTo>
                <a:lnTo>
                  <a:pt x="479662" y="0"/>
                </a:lnTo>
                <a:lnTo>
                  <a:pt x="490086" y="0"/>
                </a:lnTo>
                <a:lnTo>
                  <a:pt x="490086" y="56627"/>
                </a:lnTo>
                <a:lnTo>
                  <a:pt x="596677" y="56627"/>
                </a:lnTo>
                <a:lnTo>
                  <a:pt x="596677" y="103261"/>
                </a:lnTo>
                <a:lnTo>
                  <a:pt x="646642" y="103261"/>
                </a:lnTo>
                <a:lnTo>
                  <a:pt x="646642" y="209853"/>
                </a:lnTo>
                <a:lnTo>
                  <a:pt x="703269" y="209853"/>
                </a:lnTo>
                <a:lnTo>
                  <a:pt x="703269" y="463008"/>
                </a:lnTo>
                <a:lnTo>
                  <a:pt x="646642" y="463008"/>
                </a:lnTo>
                <a:lnTo>
                  <a:pt x="646642" y="569600"/>
                </a:lnTo>
                <a:lnTo>
                  <a:pt x="639550" y="569600"/>
                </a:lnTo>
                <a:lnTo>
                  <a:pt x="639550" y="572931"/>
                </a:lnTo>
                <a:lnTo>
                  <a:pt x="600008" y="572931"/>
                </a:lnTo>
                <a:lnTo>
                  <a:pt x="600008" y="622896"/>
                </a:lnTo>
                <a:lnTo>
                  <a:pt x="579592" y="622896"/>
                </a:lnTo>
                <a:lnTo>
                  <a:pt x="579592" y="626227"/>
                </a:lnTo>
                <a:lnTo>
                  <a:pt x="496748" y="626227"/>
                </a:lnTo>
                <a:lnTo>
                  <a:pt x="496748" y="676192"/>
                </a:lnTo>
                <a:lnTo>
                  <a:pt x="473001" y="676192"/>
                </a:lnTo>
                <a:lnTo>
                  <a:pt x="230268" y="676192"/>
                </a:lnTo>
                <a:lnTo>
                  <a:pt x="206521" y="676192"/>
                </a:lnTo>
                <a:lnTo>
                  <a:pt x="206521" y="626227"/>
                </a:lnTo>
                <a:lnTo>
                  <a:pt x="123677" y="626227"/>
                </a:lnTo>
                <a:lnTo>
                  <a:pt x="123677" y="622896"/>
                </a:lnTo>
                <a:lnTo>
                  <a:pt x="103261" y="622896"/>
                </a:lnTo>
                <a:lnTo>
                  <a:pt x="103261" y="572931"/>
                </a:lnTo>
                <a:lnTo>
                  <a:pt x="63719" y="572931"/>
                </a:lnTo>
                <a:lnTo>
                  <a:pt x="63719" y="569600"/>
                </a:lnTo>
                <a:lnTo>
                  <a:pt x="56627" y="569600"/>
                </a:lnTo>
                <a:lnTo>
                  <a:pt x="56627" y="463008"/>
                </a:lnTo>
                <a:lnTo>
                  <a:pt x="0" y="463008"/>
                </a:lnTo>
                <a:lnTo>
                  <a:pt x="0" y="209853"/>
                </a:lnTo>
                <a:lnTo>
                  <a:pt x="56627" y="209853"/>
                </a:lnTo>
                <a:lnTo>
                  <a:pt x="56627" y="103261"/>
                </a:lnTo>
                <a:lnTo>
                  <a:pt x="106592" y="103261"/>
                </a:lnTo>
                <a:lnTo>
                  <a:pt x="106592" y="56627"/>
                </a:lnTo>
                <a:lnTo>
                  <a:pt x="213183" y="56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1" name="任意多边形: 形状 510"/>
          <p:cNvSpPr/>
          <p:nvPr/>
        </p:nvSpPr>
        <p:spPr>
          <a:xfrm>
            <a:off x="9237617" y="2470353"/>
            <a:ext cx="424937" cy="449283"/>
          </a:xfrm>
          <a:custGeom>
            <a:avLst/>
            <a:gdLst>
              <a:gd name="connsiteX0" fmla="*/ 457200 w 1828800"/>
              <a:gd name="connsiteY0" fmla="*/ 0 h 1933575"/>
              <a:gd name="connsiteX1" fmla="*/ 1219200 w 1828800"/>
              <a:gd name="connsiteY1" fmla="*/ 0 h 1933575"/>
              <a:gd name="connsiteX2" fmla="*/ 1219200 w 1828800"/>
              <a:gd name="connsiteY2" fmla="*/ 161925 h 1933575"/>
              <a:gd name="connsiteX3" fmla="*/ 1524000 w 1828800"/>
              <a:gd name="connsiteY3" fmla="*/ 161925 h 1933575"/>
              <a:gd name="connsiteX4" fmla="*/ 1524000 w 1828800"/>
              <a:gd name="connsiteY4" fmla="*/ 295275 h 1933575"/>
              <a:gd name="connsiteX5" fmla="*/ 1666875 w 1828800"/>
              <a:gd name="connsiteY5" fmla="*/ 295275 h 1933575"/>
              <a:gd name="connsiteX6" fmla="*/ 1666875 w 1828800"/>
              <a:gd name="connsiteY6" fmla="*/ 600075 h 1933575"/>
              <a:gd name="connsiteX7" fmla="*/ 1828800 w 1828800"/>
              <a:gd name="connsiteY7" fmla="*/ 600075 h 1933575"/>
              <a:gd name="connsiteX8" fmla="*/ 1828800 w 1828800"/>
              <a:gd name="connsiteY8" fmla="*/ 1323975 h 1933575"/>
              <a:gd name="connsiteX9" fmla="*/ 1666875 w 1828800"/>
              <a:gd name="connsiteY9" fmla="*/ 1323975 h 1933575"/>
              <a:gd name="connsiteX10" fmla="*/ 1666875 w 1828800"/>
              <a:gd name="connsiteY10" fmla="*/ 1628775 h 1933575"/>
              <a:gd name="connsiteX11" fmla="*/ 1533525 w 1828800"/>
              <a:gd name="connsiteY11" fmla="*/ 1628775 h 1933575"/>
              <a:gd name="connsiteX12" fmla="*/ 1533525 w 1828800"/>
              <a:gd name="connsiteY12" fmla="*/ 1781175 h 1933575"/>
              <a:gd name="connsiteX13" fmla="*/ 1238250 w 1828800"/>
              <a:gd name="connsiteY13" fmla="*/ 1781175 h 1933575"/>
              <a:gd name="connsiteX14" fmla="*/ 1238250 w 1828800"/>
              <a:gd name="connsiteY14" fmla="*/ 1933575 h 1933575"/>
              <a:gd name="connsiteX15" fmla="*/ 476250 w 1828800"/>
              <a:gd name="connsiteY15" fmla="*/ 1933575 h 1933575"/>
              <a:gd name="connsiteX16" fmla="*/ 476250 w 1828800"/>
              <a:gd name="connsiteY16" fmla="*/ 1790700 h 1933575"/>
              <a:gd name="connsiteX17" fmla="*/ 171450 w 1828800"/>
              <a:gd name="connsiteY17" fmla="*/ 1790700 h 1933575"/>
              <a:gd name="connsiteX18" fmla="*/ 171450 w 1828800"/>
              <a:gd name="connsiteY18" fmla="*/ 1638300 h 1933575"/>
              <a:gd name="connsiteX19" fmla="*/ 0 w 1828800"/>
              <a:gd name="connsiteY19" fmla="*/ 1638300 h 1933575"/>
              <a:gd name="connsiteX20" fmla="*/ 0 w 1828800"/>
              <a:gd name="connsiteY20" fmla="*/ 1333500 h 1933575"/>
              <a:gd name="connsiteX21" fmla="*/ 333375 w 1828800"/>
              <a:gd name="connsiteY21" fmla="*/ 1333500 h 1933575"/>
              <a:gd name="connsiteX22" fmla="*/ 333375 w 1828800"/>
              <a:gd name="connsiteY22" fmla="*/ 1190625 h 1933575"/>
              <a:gd name="connsiteX23" fmla="*/ 762000 w 1828800"/>
              <a:gd name="connsiteY23" fmla="*/ 1190625 h 1933575"/>
              <a:gd name="connsiteX24" fmla="*/ 762000 w 1828800"/>
              <a:gd name="connsiteY24" fmla="*/ 1047750 h 1933575"/>
              <a:gd name="connsiteX25" fmla="*/ 1209675 w 1828800"/>
              <a:gd name="connsiteY25" fmla="*/ 1047750 h 1933575"/>
              <a:gd name="connsiteX26" fmla="*/ 1209675 w 1828800"/>
              <a:gd name="connsiteY26" fmla="*/ 914400 h 1933575"/>
              <a:gd name="connsiteX27" fmla="*/ 771525 w 1828800"/>
              <a:gd name="connsiteY27" fmla="*/ 914400 h 1933575"/>
              <a:gd name="connsiteX28" fmla="*/ 771525 w 1828800"/>
              <a:gd name="connsiteY28" fmla="*/ 762000 h 1933575"/>
              <a:gd name="connsiteX29" fmla="*/ 314325 w 1828800"/>
              <a:gd name="connsiteY29" fmla="*/ 762000 h 1933575"/>
              <a:gd name="connsiteX30" fmla="*/ 314325 w 1828800"/>
              <a:gd name="connsiteY30" fmla="*/ 619125 h 1933575"/>
              <a:gd name="connsiteX31" fmla="*/ 19050 w 1828800"/>
              <a:gd name="connsiteY31" fmla="*/ 619125 h 1933575"/>
              <a:gd name="connsiteX32" fmla="*/ 19050 w 1828800"/>
              <a:gd name="connsiteY32" fmla="*/ 304800 h 1933575"/>
              <a:gd name="connsiteX33" fmla="*/ 171450 w 1828800"/>
              <a:gd name="connsiteY33" fmla="*/ 304800 h 1933575"/>
              <a:gd name="connsiteX34" fmla="*/ 171450 w 1828800"/>
              <a:gd name="connsiteY34" fmla="*/ 171450 h 1933575"/>
              <a:gd name="connsiteX35" fmla="*/ 466725 w 1828800"/>
              <a:gd name="connsiteY35" fmla="*/ 171450 h 1933575"/>
              <a:gd name="connsiteX36" fmla="*/ 457200 w 1828800"/>
              <a:gd name="connsiteY36" fmla="*/ 0 h 1933575"/>
              <a:gd name="connsiteX0-1" fmla="*/ 457200 w 1828800"/>
              <a:gd name="connsiteY0-2" fmla="*/ 0 h 1933575"/>
              <a:gd name="connsiteX1-3" fmla="*/ 1219200 w 1828800"/>
              <a:gd name="connsiteY1-4" fmla="*/ 0 h 1933575"/>
              <a:gd name="connsiteX2-5" fmla="*/ 1219200 w 1828800"/>
              <a:gd name="connsiteY2-6" fmla="*/ 161925 h 1933575"/>
              <a:gd name="connsiteX3-7" fmla="*/ 1524000 w 1828800"/>
              <a:gd name="connsiteY3-8" fmla="*/ 161925 h 1933575"/>
              <a:gd name="connsiteX4-9" fmla="*/ 1524000 w 1828800"/>
              <a:gd name="connsiteY4-10" fmla="*/ 295275 h 1933575"/>
              <a:gd name="connsiteX5-11" fmla="*/ 1666875 w 1828800"/>
              <a:gd name="connsiteY5-12" fmla="*/ 295275 h 1933575"/>
              <a:gd name="connsiteX6-13" fmla="*/ 1666875 w 1828800"/>
              <a:gd name="connsiteY6-14" fmla="*/ 600075 h 1933575"/>
              <a:gd name="connsiteX7-15" fmla="*/ 1828800 w 1828800"/>
              <a:gd name="connsiteY7-16" fmla="*/ 600075 h 1933575"/>
              <a:gd name="connsiteX8-17" fmla="*/ 1828800 w 1828800"/>
              <a:gd name="connsiteY8-18" fmla="*/ 1323975 h 1933575"/>
              <a:gd name="connsiteX9-19" fmla="*/ 1666875 w 1828800"/>
              <a:gd name="connsiteY9-20" fmla="*/ 1323975 h 1933575"/>
              <a:gd name="connsiteX10-21" fmla="*/ 1666875 w 1828800"/>
              <a:gd name="connsiteY10-22" fmla="*/ 1628775 h 1933575"/>
              <a:gd name="connsiteX11-23" fmla="*/ 1533525 w 1828800"/>
              <a:gd name="connsiteY11-24" fmla="*/ 1628775 h 1933575"/>
              <a:gd name="connsiteX12-25" fmla="*/ 1533525 w 1828800"/>
              <a:gd name="connsiteY12-26" fmla="*/ 1781175 h 1933575"/>
              <a:gd name="connsiteX13-27" fmla="*/ 1238250 w 1828800"/>
              <a:gd name="connsiteY13-28" fmla="*/ 1781175 h 1933575"/>
              <a:gd name="connsiteX14-29" fmla="*/ 1238250 w 1828800"/>
              <a:gd name="connsiteY14-30" fmla="*/ 1933575 h 1933575"/>
              <a:gd name="connsiteX15-31" fmla="*/ 476250 w 1828800"/>
              <a:gd name="connsiteY15-32" fmla="*/ 1933575 h 1933575"/>
              <a:gd name="connsiteX16-33" fmla="*/ 476250 w 1828800"/>
              <a:gd name="connsiteY16-34" fmla="*/ 1790700 h 1933575"/>
              <a:gd name="connsiteX17-35" fmla="*/ 171450 w 1828800"/>
              <a:gd name="connsiteY17-36" fmla="*/ 1790700 h 1933575"/>
              <a:gd name="connsiteX18-37" fmla="*/ 171450 w 1828800"/>
              <a:gd name="connsiteY18-38" fmla="*/ 1638300 h 1933575"/>
              <a:gd name="connsiteX19-39" fmla="*/ 0 w 1828800"/>
              <a:gd name="connsiteY19-40" fmla="*/ 1638300 h 1933575"/>
              <a:gd name="connsiteX20-41" fmla="*/ 0 w 1828800"/>
              <a:gd name="connsiteY20-42" fmla="*/ 1333500 h 1933575"/>
              <a:gd name="connsiteX21-43" fmla="*/ 333375 w 1828800"/>
              <a:gd name="connsiteY21-44" fmla="*/ 1333500 h 1933575"/>
              <a:gd name="connsiteX22-45" fmla="*/ 333375 w 1828800"/>
              <a:gd name="connsiteY22-46" fmla="*/ 1190625 h 1933575"/>
              <a:gd name="connsiteX23-47" fmla="*/ 762000 w 1828800"/>
              <a:gd name="connsiteY23-48" fmla="*/ 1190625 h 1933575"/>
              <a:gd name="connsiteX24-49" fmla="*/ 762000 w 1828800"/>
              <a:gd name="connsiteY24-50" fmla="*/ 1047750 h 1933575"/>
              <a:gd name="connsiteX25-51" fmla="*/ 1209675 w 1828800"/>
              <a:gd name="connsiteY25-52" fmla="*/ 1047750 h 1933575"/>
              <a:gd name="connsiteX26-53" fmla="*/ 1209675 w 1828800"/>
              <a:gd name="connsiteY26-54" fmla="*/ 914400 h 1933575"/>
              <a:gd name="connsiteX27-55" fmla="*/ 771525 w 1828800"/>
              <a:gd name="connsiteY27-56" fmla="*/ 914400 h 1933575"/>
              <a:gd name="connsiteX28-57" fmla="*/ 771525 w 1828800"/>
              <a:gd name="connsiteY28-58" fmla="*/ 762000 h 1933575"/>
              <a:gd name="connsiteX29-59" fmla="*/ 314325 w 1828800"/>
              <a:gd name="connsiteY29-60" fmla="*/ 762000 h 1933575"/>
              <a:gd name="connsiteX30-61" fmla="*/ 314325 w 1828800"/>
              <a:gd name="connsiteY30-62" fmla="*/ 619125 h 1933575"/>
              <a:gd name="connsiteX31-63" fmla="*/ 19050 w 1828800"/>
              <a:gd name="connsiteY31-64" fmla="*/ 619125 h 1933575"/>
              <a:gd name="connsiteX32-65" fmla="*/ 19050 w 1828800"/>
              <a:gd name="connsiteY32-66" fmla="*/ 304800 h 1933575"/>
              <a:gd name="connsiteX33-67" fmla="*/ 171450 w 1828800"/>
              <a:gd name="connsiteY33-68" fmla="*/ 304800 h 1933575"/>
              <a:gd name="connsiteX34-69" fmla="*/ 171450 w 1828800"/>
              <a:gd name="connsiteY34-70" fmla="*/ 171450 h 1933575"/>
              <a:gd name="connsiteX35-71" fmla="*/ 464344 w 1828800"/>
              <a:gd name="connsiteY35-72" fmla="*/ 171450 h 1933575"/>
              <a:gd name="connsiteX36-73" fmla="*/ 457200 w 1828800"/>
              <a:gd name="connsiteY36-74" fmla="*/ 0 h 1933575"/>
              <a:gd name="connsiteX0-75" fmla="*/ 457200 w 1828800"/>
              <a:gd name="connsiteY0-76" fmla="*/ 0 h 1933575"/>
              <a:gd name="connsiteX1-77" fmla="*/ 1219200 w 1828800"/>
              <a:gd name="connsiteY1-78" fmla="*/ 0 h 1933575"/>
              <a:gd name="connsiteX2-79" fmla="*/ 1219200 w 1828800"/>
              <a:gd name="connsiteY2-80" fmla="*/ 161925 h 1933575"/>
              <a:gd name="connsiteX3-81" fmla="*/ 1524000 w 1828800"/>
              <a:gd name="connsiteY3-82" fmla="*/ 161925 h 1933575"/>
              <a:gd name="connsiteX4-83" fmla="*/ 1524000 w 1828800"/>
              <a:gd name="connsiteY4-84" fmla="*/ 295275 h 1933575"/>
              <a:gd name="connsiteX5-85" fmla="*/ 1666875 w 1828800"/>
              <a:gd name="connsiteY5-86" fmla="*/ 295275 h 1933575"/>
              <a:gd name="connsiteX6-87" fmla="*/ 1666875 w 1828800"/>
              <a:gd name="connsiteY6-88" fmla="*/ 600075 h 1933575"/>
              <a:gd name="connsiteX7-89" fmla="*/ 1828800 w 1828800"/>
              <a:gd name="connsiteY7-90" fmla="*/ 600075 h 1933575"/>
              <a:gd name="connsiteX8-91" fmla="*/ 1828800 w 1828800"/>
              <a:gd name="connsiteY8-92" fmla="*/ 1323975 h 1933575"/>
              <a:gd name="connsiteX9-93" fmla="*/ 1666875 w 1828800"/>
              <a:gd name="connsiteY9-94" fmla="*/ 1323975 h 1933575"/>
              <a:gd name="connsiteX10-95" fmla="*/ 1666875 w 1828800"/>
              <a:gd name="connsiteY10-96" fmla="*/ 1628775 h 1933575"/>
              <a:gd name="connsiteX11-97" fmla="*/ 1533525 w 1828800"/>
              <a:gd name="connsiteY11-98" fmla="*/ 1628775 h 1933575"/>
              <a:gd name="connsiteX12-99" fmla="*/ 1533525 w 1828800"/>
              <a:gd name="connsiteY12-100" fmla="*/ 1781175 h 1933575"/>
              <a:gd name="connsiteX13-101" fmla="*/ 1238250 w 1828800"/>
              <a:gd name="connsiteY13-102" fmla="*/ 1781175 h 1933575"/>
              <a:gd name="connsiteX14-103" fmla="*/ 1238250 w 1828800"/>
              <a:gd name="connsiteY14-104" fmla="*/ 1933575 h 1933575"/>
              <a:gd name="connsiteX15-105" fmla="*/ 476250 w 1828800"/>
              <a:gd name="connsiteY15-106" fmla="*/ 1933575 h 1933575"/>
              <a:gd name="connsiteX16-107" fmla="*/ 476250 w 1828800"/>
              <a:gd name="connsiteY16-108" fmla="*/ 1790700 h 1933575"/>
              <a:gd name="connsiteX17-109" fmla="*/ 171450 w 1828800"/>
              <a:gd name="connsiteY17-110" fmla="*/ 1790700 h 1933575"/>
              <a:gd name="connsiteX18-111" fmla="*/ 171450 w 1828800"/>
              <a:gd name="connsiteY18-112" fmla="*/ 1638300 h 1933575"/>
              <a:gd name="connsiteX19-113" fmla="*/ 0 w 1828800"/>
              <a:gd name="connsiteY19-114" fmla="*/ 1638300 h 1933575"/>
              <a:gd name="connsiteX20-115" fmla="*/ 0 w 1828800"/>
              <a:gd name="connsiteY20-116" fmla="*/ 1333500 h 1933575"/>
              <a:gd name="connsiteX21-117" fmla="*/ 333375 w 1828800"/>
              <a:gd name="connsiteY21-118" fmla="*/ 1333500 h 1933575"/>
              <a:gd name="connsiteX22-119" fmla="*/ 333375 w 1828800"/>
              <a:gd name="connsiteY22-120" fmla="*/ 1190625 h 1933575"/>
              <a:gd name="connsiteX23-121" fmla="*/ 762000 w 1828800"/>
              <a:gd name="connsiteY23-122" fmla="*/ 1190625 h 1933575"/>
              <a:gd name="connsiteX24-123" fmla="*/ 762000 w 1828800"/>
              <a:gd name="connsiteY24-124" fmla="*/ 1047750 h 1933575"/>
              <a:gd name="connsiteX25-125" fmla="*/ 1209675 w 1828800"/>
              <a:gd name="connsiteY25-126" fmla="*/ 1047750 h 1933575"/>
              <a:gd name="connsiteX26-127" fmla="*/ 1209675 w 1828800"/>
              <a:gd name="connsiteY26-128" fmla="*/ 914400 h 1933575"/>
              <a:gd name="connsiteX27-129" fmla="*/ 771525 w 1828800"/>
              <a:gd name="connsiteY27-130" fmla="*/ 914400 h 1933575"/>
              <a:gd name="connsiteX28-131" fmla="*/ 771525 w 1828800"/>
              <a:gd name="connsiteY28-132" fmla="*/ 762000 h 1933575"/>
              <a:gd name="connsiteX29-133" fmla="*/ 314325 w 1828800"/>
              <a:gd name="connsiteY29-134" fmla="*/ 762000 h 1933575"/>
              <a:gd name="connsiteX30-135" fmla="*/ 314325 w 1828800"/>
              <a:gd name="connsiteY30-136" fmla="*/ 619125 h 1933575"/>
              <a:gd name="connsiteX31-137" fmla="*/ 19050 w 1828800"/>
              <a:gd name="connsiteY31-138" fmla="*/ 619125 h 1933575"/>
              <a:gd name="connsiteX32-139" fmla="*/ 19050 w 1828800"/>
              <a:gd name="connsiteY32-140" fmla="*/ 304800 h 1933575"/>
              <a:gd name="connsiteX33-141" fmla="*/ 171450 w 1828800"/>
              <a:gd name="connsiteY33-142" fmla="*/ 304800 h 1933575"/>
              <a:gd name="connsiteX34-143" fmla="*/ 171450 w 1828800"/>
              <a:gd name="connsiteY34-144" fmla="*/ 171450 h 1933575"/>
              <a:gd name="connsiteX35-145" fmla="*/ 459581 w 1828800"/>
              <a:gd name="connsiteY35-146" fmla="*/ 171450 h 1933575"/>
              <a:gd name="connsiteX36-147" fmla="*/ 457200 w 1828800"/>
              <a:gd name="connsiteY36-148" fmla="*/ 0 h 1933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828800" h="1933575">
                <a:moveTo>
                  <a:pt x="457200" y="0"/>
                </a:moveTo>
                <a:lnTo>
                  <a:pt x="1219200" y="0"/>
                </a:lnTo>
                <a:lnTo>
                  <a:pt x="1219200" y="161925"/>
                </a:lnTo>
                <a:lnTo>
                  <a:pt x="1524000" y="161925"/>
                </a:lnTo>
                <a:lnTo>
                  <a:pt x="1524000" y="295275"/>
                </a:lnTo>
                <a:lnTo>
                  <a:pt x="1666875" y="295275"/>
                </a:lnTo>
                <a:lnTo>
                  <a:pt x="1666875" y="600075"/>
                </a:lnTo>
                <a:lnTo>
                  <a:pt x="1828800" y="600075"/>
                </a:lnTo>
                <a:lnTo>
                  <a:pt x="1828800" y="1323975"/>
                </a:lnTo>
                <a:lnTo>
                  <a:pt x="1666875" y="1323975"/>
                </a:lnTo>
                <a:lnTo>
                  <a:pt x="1666875" y="1628775"/>
                </a:lnTo>
                <a:lnTo>
                  <a:pt x="1533525" y="1628775"/>
                </a:lnTo>
                <a:lnTo>
                  <a:pt x="1533525" y="1781175"/>
                </a:lnTo>
                <a:lnTo>
                  <a:pt x="1238250" y="1781175"/>
                </a:lnTo>
                <a:lnTo>
                  <a:pt x="1238250" y="1933575"/>
                </a:lnTo>
                <a:lnTo>
                  <a:pt x="476250" y="1933575"/>
                </a:lnTo>
                <a:lnTo>
                  <a:pt x="476250" y="1790700"/>
                </a:lnTo>
                <a:lnTo>
                  <a:pt x="171450" y="1790700"/>
                </a:lnTo>
                <a:lnTo>
                  <a:pt x="171450" y="1638300"/>
                </a:lnTo>
                <a:lnTo>
                  <a:pt x="0" y="1638300"/>
                </a:lnTo>
                <a:lnTo>
                  <a:pt x="0" y="1333500"/>
                </a:lnTo>
                <a:lnTo>
                  <a:pt x="333375" y="1333500"/>
                </a:lnTo>
                <a:lnTo>
                  <a:pt x="333375" y="1190625"/>
                </a:lnTo>
                <a:lnTo>
                  <a:pt x="762000" y="1190625"/>
                </a:lnTo>
                <a:lnTo>
                  <a:pt x="762000" y="1047750"/>
                </a:lnTo>
                <a:lnTo>
                  <a:pt x="1209675" y="1047750"/>
                </a:lnTo>
                <a:lnTo>
                  <a:pt x="1209675" y="914400"/>
                </a:lnTo>
                <a:lnTo>
                  <a:pt x="771525" y="914400"/>
                </a:lnTo>
                <a:lnTo>
                  <a:pt x="771525" y="762000"/>
                </a:lnTo>
                <a:lnTo>
                  <a:pt x="314325" y="762000"/>
                </a:lnTo>
                <a:lnTo>
                  <a:pt x="314325" y="619125"/>
                </a:lnTo>
                <a:lnTo>
                  <a:pt x="19050" y="619125"/>
                </a:lnTo>
                <a:lnTo>
                  <a:pt x="19050" y="304800"/>
                </a:lnTo>
                <a:lnTo>
                  <a:pt x="171450" y="304800"/>
                </a:lnTo>
                <a:lnTo>
                  <a:pt x="171450" y="171450"/>
                </a:lnTo>
                <a:lnTo>
                  <a:pt x="459581" y="171450"/>
                </a:lnTo>
                <a:cubicBezTo>
                  <a:pt x="458787" y="114300"/>
                  <a:pt x="457994" y="57150"/>
                  <a:pt x="4572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2" name="任意多边形: 形状 511"/>
          <p:cNvSpPr/>
          <p:nvPr/>
        </p:nvSpPr>
        <p:spPr>
          <a:xfrm>
            <a:off x="9341151" y="2470355"/>
            <a:ext cx="318571" cy="449281"/>
          </a:xfrm>
          <a:custGeom>
            <a:avLst/>
            <a:gdLst>
              <a:gd name="connsiteX0" fmla="*/ 0 w 1790700"/>
              <a:gd name="connsiteY0" fmla="*/ 0 h 2609850"/>
              <a:gd name="connsiteX1" fmla="*/ 1009650 w 1790700"/>
              <a:gd name="connsiteY1" fmla="*/ 0 h 2609850"/>
              <a:gd name="connsiteX2" fmla="*/ 1009650 w 1790700"/>
              <a:gd name="connsiteY2" fmla="*/ 228600 h 2609850"/>
              <a:gd name="connsiteX3" fmla="*/ 1409700 w 1790700"/>
              <a:gd name="connsiteY3" fmla="*/ 228600 h 2609850"/>
              <a:gd name="connsiteX4" fmla="*/ 1409700 w 1790700"/>
              <a:gd name="connsiteY4" fmla="*/ 419100 h 2609850"/>
              <a:gd name="connsiteX5" fmla="*/ 1638300 w 1790700"/>
              <a:gd name="connsiteY5" fmla="*/ 419100 h 2609850"/>
              <a:gd name="connsiteX6" fmla="*/ 1638300 w 1790700"/>
              <a:gd name="connsiteY6" fmla="*/ 819150 h 2609850"/>
              <a:gd name="connsiteX7" fmla="*/ 1790700 w 1790700"/>
              <a:gd name="connsiteY7" fmla="*/ 819150 h 2609850"/>
              <a:gd name="connsiteX8" fmla="*/ 1790700 w 1790700"/>
              <a:gd name="connsiteY8" fmla="*/ 1809750 h 2609850"/>
              <a:gd name="connsiteX9" fmla="*/ 1638300 w 1790700"/>
              <a:gd name="connsiteY9" fmla="*/ 1809750 h 2609850"/>
              <a:gd name="connsiteX10" fmla="*/ 1638300 w 1790700"/>
              <a:gd name="connsiteY10" fmla="*/ 2209800 h 2609850"/>
              <a:gd name="connsiteX11" fmla="*/ 1428750 w 1790700"/>
              <a:gd name="connsiteY11" fmla="*/ 2209800 h 2609850"/>
              <a:gd name="connsiteX12" fmla="*/ 1428750 w 1790700"/>
              <a:gd name="connsiteY12" fmla="*/ 2438400 h 2609850"/>
              <a:gd name="connsiteX13" fmla="*/ 1009650 w 1790700"/>
              <a:gd name="connsiteY13" fmla="*/ 2438400 h 2609850"/>
              <a:gd name="connsiteX14" fmla="*/ 1009650 w 1790700"/>
              <a:gd name="connsiteY14" fmla="*/ 2609850 h 2609850"/>
              <a:gd name="connsiteX15" fmla="*/ 19050 w 1790700"/>
              <a:gd name="connsiteY15" fmla="*/ 2609850 h 2609850"/>
              <a:gd name="connsiteX16" fmla="*/ 19050 w 1790700"/>
              <a:gd name="connsiteY16" fmla="*/ 2228850 h 2609850"/>
              <a:gd name="connsiteX17" fmla="*/ 190500 w 1790700"/>
              <a:gd name="connsiteY17" fmla="*/ 2228850 h 2609850"/>
              <a:gd name="connsiteX18" fmla="*/ 190500 w 1790700"/>
              <a:gd name="connsiteY18" fmla="*/ 2057400 h 2609850"/>
              <a:gd name="connsiteX19" fmla="*/ 361950 w 1790700"/>
              <a:gd name="connsiteY19" fmla="*/ 2057400 h 2609850"/>
              <a:gd name="connsiteX20" fmla="*/ 361950 w 1790700"/>
              <a:gd name="connsiteY20" fmla="*/ 1847850 h 2609850"/>
              <a:gd name="connsiteX21" fmla="*/ 647700 w 1790700"/>
              <a:gd name="connsiteY21" fmla="*/ 1847850 h 2609850"/>
              <a:gd name="connsiteX22" fmla="*/ 647700 w 1790700"/>
              <a:gd name="connsiteY22" fmla="*/ 1638300 h 2609850"/>
              <a:gd name="connsiteX23" fmla="*/ 800100 w 1790700"/>
              <a:gd name="connsiteY23" fmla="*/ 1638300 h 2609850"/>
              <a:gd name="connsiteX24" fmla="*/ 800100 w 1790700"/>
              <a:gd name="connsiteY24" fmla="*/ 1447800 h 2609850"/>
              <a:gd name="connsiteX25" fmla="*/ 1009650 w 1790700"/>
              <a:gd name="connsiteY25" fmla="*/ 1447800 h 2609850"/>
              <a:gd name="connsiteX26" fmla="*/ 1009650 w 1790700"/>
              <a:gd name="connsiteY26" fmla="*/ 1238250 h 2609850"/>
              <a:gd name="connsiteX27" fmla="*/ 819150 w 1790700"/>
              <a:gd name="connsiteY27" fmla="*/ 1238250 h 2609850"/>
              <a:gd name="connsiteX28" fmla="*/ 819150 w 1790700"/>
              <a:gd name="connsiteY28" fmla="*/ 1047750 h 2609850"/>
              <a:gd name="connsiteX29" fmla="*/ 609600 w 1790700"/>
              <a:gd name="connsiteY29" fmla="*/ 1047750 h 2609850"/>
              <a:gd name="connsiteX30" fmla="*/ 609600 w 1790700"/>
              <a:gd name="connsiteY30" fmla="*/ 800100 h 2609850"/>
              <a:gd name="connsiteX31" fmla="*/ 400050 w 1790700"/>
              <a:gd name="connsiteY31" fmla="*/ 800100 h 2609850"/>
              <a:gd name="connsiteX32" fmla="*/ 400050 w 1790700"/>
              <a:gd name="connsiteY32" fmla="*/ 609600 h 2609850"/>
              <a:gd name="connsiteX33" fmla="*/ 228600 w 1790700"/>
              <a:gd name="connsiteY33" fmla="*/ 609600 h 2609850"/>
              <a:gd name="connsiteX34" fmla="*/ 228600 w 1790700"/>
              <a:gd name="connsiteY34" fmla="*/ 419100 h 2609850"/>
              <a:gd name="connsiteX35" fmla="*/ 0 w 1790700"/>
              <a:gd name="connsiteY35" fmla="*/ 419100 h 2609850"/>
              <a:gd name="connsiteX36" fmla="*/ 0 w 1790700"/>
              <a:gd name="connsiteY36" fmla="*/ 0 h 2609850"/>
              <a:gd name="connsiteX0-1" fmla="*/ 0 w 1790700"/>
              <a:gd name="connsiteY0-2" fmla="*/ 0 h 2609850"/>
              <a:gd name="connsiteX1-3" fmla="*/ 985757 w 1790700"/>
              <a:gd name="connsiteY1-4" fmla="*/ 0 h 2609850"/>
              <a:gd name="connsiteX2-5" fmla="*/ 1009650 w 1790700"/>
              <a:gd name="connsiteY2-6" fmla="*/ 228600 h 2609850"/>
              <a:gd name="connsiteX3-7" fmla="*/ 1409700 w 1790700"/>
              <a:gd name="connsiteY3-8" fmla="*/ 228600 h 2609850"/>
              <a:gd name="connsiteX4-9" fmla="*/ 1409700 w 1790700"/>
              <a:gd name="connsiteY4-10" fmla="*/ 419100 h 2609850"/>
              <a:gd name="connsiteX5-11" fmla="*/ 1638300 w 1790700"/>
              <a:gd name="connsiteY5-12" fmla="*/ 419100 h 2609850"/>
              <a:gd name="connsiteX6-13" fmla="*/ 1638300 w 1790700"/>
              <a:gd name="connsiteY6-14" fmla="*/ 819150 h 2609850"/>
              <a:gd name="connsiteX7-15" fmla="*/ 1790700 w 1790700"/>
              <a:gd name="connsiteY7-16" fmla="*/ 819150 h 2609850"/>
              <a:gd name="connsiteX8-17" fmla="*/ 1790700 w 1790700"/>
              <a:gd name="connsiteY8-18" fmla="*/ 1809750 h 2609850"/>
              <a:gd name="connsiteX9-19" fmla="*/ 1638300 w 1790700"/>
              <a:gd name="connsiteY9-20" fmla="*/ 1809750 h 2609850"/>
              <a:gd name="connsiteX10-21" fmla="*/ 1638300 w 1790700"/>
              <a:gd name="connsiteY10-22" fmla="*/ 2209800 h 2609850"/>
              <a:gd name="connsiteX11-23" fmla="*/ 1428750 w 1790700"/>
              <a:gd name="connsiteY11-24" fmla="*/ 2209800 h 2609850"/>
              <a:gd name="connsiteX12-25" fmla="*/ 1428750 w 1790700"/>
              <a:gd name="connsiteY12-26" fmla="*/ 2438400 h 2609850"/>
              <a:gd name="connsiteX13-27" fmla="*/ 1009650 w 1790700"/>
              <a:gd name="connsiteY13-28" fmla="*/ 2438400 h 2609850"/>
              <a:gd name="connsiteX14-29" fmla="*/ 1009650 w 1790700"/>
              <a:gd name="connsiteY14-30" fmla="*/ 2609850 h 2609850"/>
              <a:gd name="connsiteX15-31" fmla="*/ 19050 w 1790700"/>
              <a:gd name="connsiteY15-32" fmla="*/ 2609850 h 2609850"/>
              <a:gd name="connsiteX16-33" fmla="*/ 19050 w 1790700"/>
              <a:gd name="connsiteY16-34" fmla="*/ 2228850 h 2609850"/>
              <a:gd name="connsiteX17-35" fmla="*/ 190500 w 1790700"/>
              <a:gd name="connsiteY17-36" fmla="*/ 2228850 h 2609850"/>
              <a:gd name="connsiteX18-37" fmla="*/ 190500 w 1790700"/>
              <a:gd name="connsiteY18-38" fmla="*/ 2057400 h 2609850"/>
              <a:gd name="connsiteX19-39" fmla="*/ 361950 w 1790700"/>
              <a:gd name="connsiteY19-40" fmla="*/ 2057400 h 2609850"/>
              <a:gd name="connsiteX20-41" fmla="*/ 361950 w 1790700"/>
              <a:gd name="connsiteY20-42" fmla="*/ 1847850 h 2609850"/>
              <a:gd name="connsiteX21-43" fmla="*/ 647700 w 1790700"/>
              <a:gd name="connsiteY21-44" fmla="*/ 1847850 h 2609850"/>
              <a:gd name="connsiteX22-45" fmla="*/ 647700 w 1790700"/>
              <a:gd name="connsiteY22-46" fmla="*/ 1638300 h 2609850"/>
              <a:gd name="connsiteX23-47" fmla="*/ 800100 w 1790700"/>
              <a:gd name="connsiteY23-48" fmla="*/ 1638300 h 2609850"/>
              <a:gd name="connsiteX24-49" fmla="*/ 800100 w 1790700"/>
              <a:gd name="connsiteY24-50" fmla="*/ 1447800 h 2609850"/>
              <a:gd name="connsiteX25-51" fmla="*/ 1009650 w 1790700"/>
              <a:gd name="connsiteY25-52" fmla="*/ 1447800 h 2609850"/>
              <a:gd name="connsiteX26-53" fmla="*/ 1009650 w 1790700"/>
              <a:gd name="connsiteY26-54" fmla="*/ 1238250 h 2609850"/>
              <a:gd name="connsiteX27-55" fmla="*/ 819150 w 1790700"/>
              <a:gd name="connsiteY27-56" fmla="*/ 1238250 h 2609850"/>
              <a:gd name="connsiteX28-57" fmla="*/ 819150 w 1790700"/>
              <a:gd name="connsiteY28-58" fmla="*/ 1047750 h 2609850"/>
              <a:gd name="connsiteX29-59" fmla="*/ 609600 w 1790700"/>
              <a:gd name="connsiteY29-60" fmla="*/ 1047750 h 2609850"/>
              <a:gd name="connsiteX30-61" fmla="*/ 609600 w 1790700"/>
              <a:gd name="connsiteY30-62" fmla="*/ 800100 h 2609850"/>
              <a:gd name="connsiteX31-63" fmla="*/ 400050 w 1790700"/>
              <a:gd name="connsiteY31-64" fmla="*/ 800100 h 2609850"/>
              <a:gd name="connsiteX32-65" fmla="*/ 400050 w 1790700"/>
              <a:gd name="connsiteY32-66" fmla="*/ 609600 h 2609850"/>
              <a:gd name="connsiteX33-67" fmla="*/ 228600 w 1790700"/>
              <a:gd name="connsiteY33-68" fmla="*/ 609600 h 2609850"/>
              <a:gd name="connsiteX34-69" fmla="*/ 228600 w 1790700"/>
              <a:gd name="connsiteY34-70" fmla="*/ 419100 h 2609850"/>
              <a:gd name="connsiteX35-71" fmla="*/ 0 w 1790700"/>
              <a:gd name="connsiteY35-72" fmla="*/ 419100 h 2609850"/>
              <a:gd name="connsiteX36-73" fmla="*/ 0 w 1790700"/>
              <a:gd name="connsiteY36-74" fmla="*/ 0 h 2609850"/>
              <a:gd name="connsiteX0-75" fmla="*/ 0 w 1790700"/>
              <a:gd name="connsiteY0-76" fmla="*/ 0 h 2609850"/>
              <a:gd name="connsiteX1-77" fmla="*/ 985757 w 1790700"/>
              <a:gd name="connsiteY1-78" fmla="*/ 0 h 2609850"/>
              <a:gd name="connsiteX2-79" fmla="*/ 985757 w 1790700"/>
              <a:gd name="connsiteY2-80" fmla="*/ 224494 h 2609850"/>
              <a:gd name="connsiteX3-81" fmla="*/ 1409700 w 1790700"/>
              <a:gd name="connsiteY3-82" fmla="*/ 228600 h 2609850"/>
              <a:gd name="connsiteX4-83" fmla="*/ 1409700 w 1790700"/>
              <a:gd name="connsiteY4-84" fmla="*/ 419100 h 2609850"/>
              <a:gd name="connsiteX5-85" fmla="*/ 1638300 w 1790700"/>
              <a:gd name="connsiteY5-86" fmla="*/ 419100 h 2609850"/>
              <a:gd name="connsiteX6-87" fmla="*/ 1638300 w 1790700"/>
              <a:gd name="connsiteY6-88" fmla="*/ 819150 h 2609850"/>
              <a:gd name="connsiteX7-89" fmla="*/ 1790700 w 1790700"/>
              <a:gd name="connsiteY7-90" fmla="*/ 819150 h 2609850"/>
              <a:gd name="connsiteX8-91" fmla="*/ 1790700 w 1790700"/>
              <a:gd name="connsiteY8-92" fmla="*/ 1809750 h 2609850"/>
              <a:gd name="connsiteX9-93" fmla="*/ 1638300 w 1790700"/>
              <a:gd name="connsiteY9-94" fmla="*/ 1809750 h 2609850"/>
              <a:gd name="connsiteX10-95" fmla="*/ 1638300 w 1790700"/>
              <a:gd name="connsiteY10-96" fmla="*/ 2209800 h 2609850"/>
              <a:gd name="connsiteX11-97" fmla="*/ 1428750 w 1790700"/>
              <a:gd name="connsiteY11-98" fmla="*/ 2209800 h 2609850"/>
              <a:gd name="connsiteX12-99" fmla="*/ 1428750 w 1790700"/>
              <a:gd name="connsiteY12-100" fmla="*/ 2438400 h 2609850"/>
              <a:gd name="connsiteX13-101" fmla="*/ 1009650 w 1790700"/>
              <a:gd name="connsiteY13-102" fmla="*/ 2438400 h 2609850"/>
              <a:gd name="connsiteX14-103" fmla="*/ 1009650 w 1790700"/>
              <a:gd name="connsiteY14-104" fmla="*/ 2609850 h 2609850"/>
              <a:gd name="connsiteX15-105" fmla="*/ 19050 w 1790700"/>
              <a:gd name="connsiteY15-106" fmla="*/ 2609850 h 2609850"/>
              <a:gd name="connsiteX16-107" fmla="*/ 19050 w 1790700"/>
              <a:gd name="connsiteY16-108" fmla="*/ 2228850 h 2609850"/>
              <a:gd name="connsiteX17-109" fmla="*/ 190500 w 1790700"/>
              <a:gd name="connsiteY17-110" fmla="*/ 2228850 h 2609850"/>
              <a:gd name="connsiteX18-111" fmla="*/ 190500 w 1790700"/>
              <a:gd name="connsiteY18-112" fmla="*/ 2057400 h 2609850"/>
              <a:gd name="connsiteX19-113" fmla="*/ 361950 w 1790700"/>
              <a:gd name="connsiteY19-114" fmla="*/ 2057400 h 2609850"/>
              <a:gd name="connsiteX20-115" fmla="*/ 361950 w 1790700"/>
              <a:gd name="connsiteY20-116" fmla="*/ 1847850 h 2609850"/>
              <a:gd name="connsiteX21-117" fmla="*/ 647700 w 1790700"/>
              <a:gd name="connsiteY21-118" fmla="*/ 1847850 h 2609850"/>
              <a:gd name="connsiteX22-119" fmla="*/ 647700 w 1790700"/>
              <a:gd name="connsiteY22-120" fmla="*/ 1638300 h 2609850"/>
              <a:gd name="connsiteX23-121" fmla="*/ 800100 w 1790700"/>
              <a:gd name="connsiteY23-122" fmla="*/ 1638300 h 2609850"/>
              <a:gd name="connsiteX24-123" fmla="*/ 800100 w 1790700"/>
              <a:gd name="connsiteY24-124" fmla="*/ 1447800 h 2609850"/>
              <a:gd name="connsiteX25-125" fmla="*/ 1009650 w 1790700"/>
              <a:gd name="connsiteY25-126" fmla="*/ 1447800 h 2609850"/>
              <a:gd name="connsiteX26-127" fmla="*/ 1009650 w 1790700"/>
              <a:gd name="connsiteY26-128" fmla="*/ 1238250 h 2609850"/>
              <a:gd name="connsiteX27-129" fmla="*/ 819150 w 1790700"/>
              <a:gd name="connsiteY27-130" fmla="*/ 1238250 h 2609850"/>
              <a:gd name="connsiteX28-131" fmla="*/ 819150 w 1790700"/>
              <a:gd name="connsiteY28-132" fmla="*/ 1047750 h 2609850"/>
              <a:gd name="connsiteX29-133" fmla="*/ 609600 w 1790700"/>
              <a:gd name="connsiteY29-134" fmla="*/ 1047750 h 2609850"/>
              <a:gd name="connsiteX30-135" fmla="*/ 609600 w 1790700"/>
              <a:gd name="connsiteY30-136" fmla="*/ 800100 h 2609850"/>
              <a:gd name="connsiteX31-137" fmla="*/ 400050 w 1790700"/>
              <a:gd name="connsiteY31-138" fmla="*/ 800100 h 2609850"/>
              <a:gd name="connsiteX32-139" fmla="*/ 400050 w 1790700"/>
              <a:gd name="connsiteY32-140" fmla="*/ 609600 h 2609850"/>
              <a:gd name="connsiteX33-141" fmla="*/ 228600 w 1790700"/>
              <a:gd name="connsiteY33-142" fmla="*/ 609600 h 2609850"/>
              <a:gd name="connsiteX34-143" fmla="*/ 228600 w 1790700"/>
              <a:gd name="connsiteY34-144" fmla="*/ 419100 h 2609850"/>
              <a:gd name="connsiteX35-145" fmla="*/ 0 w 1790700"/>
              <a:gd name="connsiteY35-146" fmla="*/ 419100 h 2609850"/>
              <a:gd name="connsiteX36-147" fmla="*/ 0 w 1790700"/>
              <a:gd name="connsiteY36-148" fmla="*/ 0 h 2609850"/>
              <a:gd name="connsiteX0-149" fmla="*/ 0 w 1790700"/>
              <a:gd name="connsiteY0-150" fmla="*/ 0 h 2609850"/>
              <a:gd name="connsiteX1-151" fmla="*/ 989739 w 1790700"/>
              <a:gd name="connsiteY1-152" fmla="*/ 0 h 2609850"/>
              <a:gd name="connsiteX2-153" fmla="*/ 985757 w 1790700"/>
              <a:gd name="connsiteY2-154" fmla="*/ 224494 h 2609850"/>
              <a:gd name="connsiteX3-155" fmla="*/ 1409700 w 1790700"/>
              <a:gd name="connsiteY3-156" fmla="*/ 228600 h 2609850"/>
              <a:gd name="connsiteX4-157" fmla="*/ 1409700 w 1790700"/>
              <a:gd name="connsiteY4-158" fmla="*/ 419100 h 2609850"/>
              <a:gd name="connsiteX5-159" fmla="*/ 1638300 w 1790700"/>
              <a:gd name="connsiteY5-160" fmla="*/ 419100 h 2609850"/>
              <a:gd name="connsiteX6-161" fmla="*/ 1638300 w 1790700"/>
              <a:gd name="connsiteY6-162" fmla="*/ 819150 h 2609850"/>
              <a:gd name="connsiteX7-163" fmla="*/ 1790700 w 1790700"/>
              <a:gd name="connsiteY7-164" fmla="*/ 819150 h 2609850"/>
              <a:gd name="connsiteX8-165" fmla="*/ 1790700 w 1790700"/>
              <a:gd name="connsiteY8-166" fmla="*/ 1809750 h 2609850"/>
              <a:gd name="connsiteX9-167" fmla="*/ 1638300 w 1790700"/>
              <a:gd name="connsiteY9-168" fmla="*/ 1809750 h 2609850"/>
              <a:gd name="connsiteX10-169" fmla="*/ 1638300 w 1790700"/>
              <a:gd name="connsiteY10-170" fmla="*/ 2209800 h 2609850"/>
              <a:gd name="connsiteX11-171" fmla="*/ 1428750 w 1790700"/>
              <a:gd name="connsiteY11-172" fmla="*/ 2209800 h 2609850"/>
              <a:gd name="connsiteX12-173" fmla="*/ 1428750 w 1790700"/>
              <a:gd name="connsiteY12-174" fmla="*/ 2438400 h 2609850"/>
              <a:gd name="connsiteX13-175" fmla="*/ 1009650 w 1790700"/>
              <a:gd name="connsiteY13-176" fmla="*/ 2438400 h 2609850"/>
              <a:gd name="connsiteX14-177" fmla="*/ 1009650 w 1790700"/>
              <a:gd name="connsiteY14-178" fmla="*/ 2609850 h 2609850"/>
              <a:gd name="connsiteX15-179" fmla="*/ 19050 w 1790700"/>
              <a:gd name="connsiteY15-180" fmla="*/ 2609850 h 2609850"/>
              <a:gd name="connsiteX16-181" fmla="*/ 19050 w 1790700"/>
              <a:gd name="connsiteY16-182" fmla="*/ 2228850 h 2609850"/>
              <a:gd name="connsiteX17-183" fmla="*/ 190500 w 1790700"/>
              <a:gd name="connsiteY17-184" fmla="*/ 2228850 h 2609850"/>
              <a:gd name="connsiteX18-185" fmla="*/ 190500 w 1790700"/>
              <a:gd name="connsiteY18-186" fmla="*/ 2057400 h 2609850"/>
              <a:gd name="connsiteX19-187" fmla="*/ 361950 w 1790700"/>
              <a:gd name="connsiteY19-188" fmla="*/ 2057400 h 2609850"/>
              <a:gd name="connsiteX20-189" fmla="*/ 361950 w 1790700"/>
              <a:gd name="connsiteY20-190" fmla="*/ 1847850 h 2609850"/>
              <a:gd name="connsiteX21-191" fmla="*/ 647700 w 1790700"/>
              <a:gd name="connsiteY21-192" fmla="*/ 1847850 h 2609850"/>
              <a:gd name="connsiteX22-193" fmla="*/ 647700 w 1790700"/>
              <a:gd name="connsiteY22-194" fmla="*/ 1638300 h 2609850"/>
              <a:gd name="connsiteX23-195" fmla="*/ 800100 w 1790700"/>
              <a:gd name="connsiteY23-196" fmla="*/ 1638300 h 2609850"/>
              <a:gd name="connsiteX24-197" fmla="*/ 800100 w 1790700"/>
              <a:gd name="connsiteY24-198" fmla="*/ 1447800 h 2609850"/>
              <a:gd name="connsiteX25-199" fmla="*/ 1009650 w 1790700"/>
              <a:gd name="connsiteY25-200" fmla="*/ 1447800 h 2609850"/>
              <a:gd name="connsiteX26-201" fmla="*/ 1009650 w 1790700"/>
              <a:gd name="connsiteY26-202" fmla="*/ 1238250 h 2609850"/>
              <a:gd name="connsiteX27-203" fmla="*/ 819150 w 1790700"/>
              <a:gd name="connsiteY27-204" fmla="*/ 1238250 h 2609850"/>
              <a:gd name="connsiteX28-205" fmla="*/ 819150 w 1790700"/>
              <a:gd name="connsiteY28-206" fmla="*/ 1047750 h 2609850"/>
              <a:gd name="connsiteX29-207" fmla="*/ 609600 w 1790700"/>
              <a:gd name="connsiteY29-208" fmla="*/ 1047750 h 2609850"/>
              <a:gd name="connsiteX30-209" fmla="*/ 609600 w 1790700"/>
              <a:gd name="connsiteY30-210" fmla="*/ 800100 h 2609850"/>
              <a:gd name="connsiteX31-211" fmla="*/ 400050 w 1790700"/>
              <a:gd name="connsiteY31-212" fmla="*/ 800100 h 2609850"/>
              <a:gd name="connsiteX32-213" fmla="*/ 400050 w 1790700"/>
              <a:gd name="connsiteY32-214" fmla="*/ 609600 h 2609850"/>
              <a:gd name="connsiteX33-215" fmla="*/ 228600 w 1790700"/>
              <a:gd name="connsiteY33-216" fmla="*/ 609600 h 2609850"/>
              <a:gd name="connsiteX34-217" fmla="*/ 228600 w 1790700"/>
              <a:gd name="connsiteY34-218" fmla="*/ 419100 h 2609850"/>
              <a:gd name="connsiteX35-219" fmla="*/ 0 w 1790700"/>
              <a:gd name="connsiteY35-220" fmla="*/ 419100 h 2609850"/>
              <a:gd name="connsiteX36-221" fmla="*/ 0 w 1790700"/>
              <a:gd name="connsiteY36-222" fmla="*/ 0 h 2609850"/>
              <a:gd name="connsiteX0-223" fmla="*/ 0 w 1790700"/>
              <a:gd name="connsiteY0-224" fmla="*/ 0 h 2609850"/>
              <a:gd name="connsiteX1-225" fmla="*/ 989739 w 1790700"/>
              <a:gd name="connsiteY1-226" fmla="*/ 0 h 2609850"/>
              <a:gd name="connsiteX2-227" fmla="*/ 993721 w 1790700"/>
              <a:gd name="connsiteY2-228" fmla="*/ 216281 h 2609850"/>
              <a:gd name="connsiteX3-229" fmla="*/ 1409700 w 1790700"/>
              <a:gd name="connsiteY3-230" fmla="*/ 228600 h 2609850"/>
              <a:gd name="connsiteX4-231" fmla="*/ 1409700 w 1790700"/>
              <a:gd name="connsiteY4-232" fmla="*/ 419100 h 2609850"/>
              <a:gd name="connsiteX5-233" fmla="*/ 1638300 w 1790700"/>
              <a:gd name="connsiteY5-234" fmla="*/ 419100 h 2609850"/>
              <a:gd name="connsiteX6-235" fmla="*/ 1638300 w 1790700"/>
              <a:gd name="connsiteY6-236" fmla="*/ 819150 h 2609850"/>
              <a:gd name="connsiteX7-237" fmla="*/ 1790700 w 1790700"/>
              <a:gd name="connsiteY7-238" fmla="*/ 819150 h 2609850"/>
              <a:gd name="connsiteX8-239" fmla="*/ 1790700 w 1790700"/>
              <a:gd name="connsiteY8-240" fmla="*/ 1809750 h 2609850"/>
              <a:gd name="connsiteX9-241" fmla="*/ 1638300 w 1790700"/>
              <a:gd name="connsiteY9-242" fmla="*/ 1809750 h 2609850"/>
              <a:gd name="connsiteX10-243" fmla="*/ 1638300 w 1790700"/>
              <a:gd name="connsiteY10-244" fmla="*/ 2209800 h 2609850"/>
              <a:gd name="connsiteX11-245" fmla="*/ 1428750 w 1790700"/>
              <a:gd name="connsiteY11-246" fmla="*/ 2209800 h 2609850"/>
              <a:gd name="connsiteX12-247" fmla="*/ 1428750 w 1790700"/>
              <a:gd name="connsiteY12-248" fmla="*/ 2438400 h 2609850"/>
              <a:gd name="connsiteX13-249" fmla="*/ 1009650 w 1790700"/>
              <a:gd name="connsiteY13-250" fmla="*/ 2438400 h 2609850"/>
              <a:gd name="connsiteX14-251" fmla="*/ 1009650 w 1790700"/>
              <a:gd name="connsiteY14-252" fmla="*/ 2609850 h 2609850"/>
              <a:gd name="connsiteX15-253" fmla="*/ 19050 w 1790700"/>
              <a:gd name="connsiteY15-254" fmla="*/ 2609850 h 2609850"/>
              <a:gd name="connsiteX16-255" fmla="*/ 19050 w 1790700"/>
              <a:gd name="connsiteY16-256" fmla="*/ 2228850 h 2609850"/>
              <a:gd name="connsiteX17-257" fmla="*/ 190500 w 1790700"/>
              <a:gd name="connsiteY17-258" fmla="*/ 2228850 h 2609850"/>
              <a:gd name="connsiteX18-259" fmla="*/ 190500 w 1790700"/>
              <a:gd name="connsiteY18-260" fmla="*/ 2057400 h 2609850"/>
              <a:gd name="connsiteX19-261" fmla="*/ 361950 w 1790700"/>
              <a:gd name="connsiteY19-262" fmla="*/ 2057400 h 2609850"/>
              <a:gd name="connsiteX20-263" fmla="*/ 361950 w 1790700"/>
              <a:gd name="connsiteY20-264" fmla="*/ 1847850 h 2609850"/>
              <a:gd name="connsiteX21-265" fmla="*/ 647700 w 1790700"/>
              <a:gd name="connsiteY21-266" fmla="*/ 1847850 h 2609850"/>
              <a:gd name="connsiteX22-267" fmla="*/ 647700 w 1790700"/>
              <a:gd name="connsiteY22-268" fmla="*/ 1638300 h 2609850"/>
              <a:gd name="connsiteX23-269" fmla="*/ 800100 w 1790700"/>
              <a:gd name="connsiteY23-270" fmla="*/ 1638300 h 2609850"/>
              <a:gd name="connsiteX24-271" fmla="*/ 800100 w 1790700"/>
              <a:gd name="connsiteY24-272" fmla="*/ 1447800 h 2609850"/>
              <a:gd name="connsiteX25-273" fmla="*/ 1009650 w 1790700"/>
              <a:gd name="connsiteY25-274" fmla="*/ 1447800 h 2609850"/>
              <a:gd name="connsiteX26-275" fmla="*/ 1009650 w 1790700"/>
              <a:gd name="connsiteY26-276" fmla="*/ 1238250 h 2609850"/>
              <a:gd name="connsiteX27-277" fmla="*/ 819150 w 1790700"/>
              <a:gd name="connsiteY27-278" fmla="*/ 1238250 h 2609850"/>
              <a:gd name="connsiteX28-279" fmla="*/ 819150 w 1790700"/>
              <a:gd name="connsiteY28-280" fmla="*/ 1047750 h 2609850"/>
              <a:gd name="connsiteX29-281" fmla="*/ 609600 w 1790700"/>
              <a:gd name="connsiteY29-282" fmla="*/ 1047750 h 2609850"/>
              <a:gd name="connsiteX30-283" fmla="*/ 609600 w 1790700"/>
              <a:gd name="connsiteY30-284" fmla="*/ 800100 h 2609850"/>
              <a:gd name="connsiteX31-285" fmla="*/ 400050 w 1790700"/>
              <a:gd name="connsiteY31-286" fmla="*/ 800100 h 2609850"/>
              <a:gd name="connsiteX32-287" fmla="*/ 400050 w 1790700"/>
              <a:gd name="connsiteY32-288" fmla="*/ 609600 h 2609850"/>
              <a:gd name="connsiteX33-289" fmla="*/ 228600 w 1790700"/>
              <a:gd name="connsiteY33-290" fmla="*/ 609600 h 2609850"/>
              <a:gd name="connsiteX34-291" fmla="*/ 228600 w 1790700"/>
              <a:gd name="connsiteY34-292" fmla="*/ 419100 h 2609850"/>
              <a:gd name="connsiteX35-293" fmla="*/ 0 w 1790700"/>
              <a:gd name="connsiteY35-294" fmla="*/ 419100 h 2609850"/>
              <a:gd name="connsiteX36-295" fmla="*/ 0 w 1790700"/>
              <a:gd name="connsiteY36-296" fmla="*/ 0 h 2609850"/>
              <a:gd name="connsiteX0-297" fmla="*/ 0 w 1790700"/>
              <a:gd name="connsiteY0-298" fmla="*/ 0 h 2609850"/>
              <a:gd name="connsiteX1-299" fmla="*/ 989739 w 1790700"/>
              <a:gd name="connsiteY1-300" fmla="*/ 0 h 2609850"/>
              <a:gd name="connsiteX2-301" fmla="*/ 993721 w 1790700"/>
              <a:gd name="connsiteY2-302" fmla="*/ 216281 h 2609850"/>
              <a:gd name="connsiteX3-303" fmla="*/ 1389789 w 1790700"/>
              <a:gd name="connsiteY3-304" fmla="*/ 216281 h 2609850"/>
              <a:gd name="connsiteX4-305" fmla="*/ 1409700 w 1790700"/>
              <a:gd name="connsiteY4-306" fmla="*/ 419100 h 2609850"/>
              <a:gd name="connsiteX5-307" fmla="*/ 1638300 w 1790700"/>
              <a:gd name="connsiteY5-308" fmla="*/ 419100 h 2609850"/>
              <a:gd name="connsiteX6-309" fmla="*/ 1638300 w 1790700"/>
              <a:gd name="connsiteY6-310" fmla="*/ 819150 h 2609850"/>
              <a:gd name="connsiteX7-311" fmla="*/ 1790700 w 1790700"/>
              <a:gd name="connsiteY7-312" fmla="*/ 819150 h 2609850"/>
              <a:gd name="connsiteX8-313" fmla="*/ 1790700 w 1790700"/>
              <a:gd name="connsiteY8-314" fmla="*/ 1809750 h 2609850"/>
              <a:gd name="connsiteX9-315" fmla="*/ 1638300 w 1790700"/>
              <a:gd name="connsiteY9-316" fmla="*/ 1809750 h 2609850"/>
              <a:gd name="connsiteX10-317" fmla="*/ 1638300 w 1790700"/>
              <a:gd name="connsiteY10-318" fmla="*/ 2209800 h 2609850"/>
              <a:gd name="connsiteX11-319" fmla="*/ 1428750 w 1790700"/>
              <a:gd name="connsiteY11-320" fmla="*/ 2209800 h 2609850"/>
              <a:gd name="connsiteX12-321" fmla="*/ 1428750 w 1790700"/>
              <a:gd name="connsiteY12-322" fmla="*/ 2438400 h 2609850"/>
              <a:gd name="connsiteX13-323" fmla="*/ 1009650 w 1790700"/>
              <a:gd name="connsiteY13-324" fmla="*/ 2438400 h 2609850"/>
              <a:gd name="connsiteX14-325" fmla="*/ 1009650 w 1790700"/>
              <a:gd name="connsiteY14-326" fmla="*/ 2609850 h 2609850"/>
              <a:gd name="connsiteX15-327" fmla="*/ 19050 w 1790700"/>
              <a:gd name="connsiteY15-328" fmla="*/ 2609850 h 2609850"/>
              <a:gd name="connsiteX16-329" fmla="*/ 19050 w 1790700"/>
              <a:gd name="connsiteY16-330" fmla="*/ 2228850 h 2609850"/>
              <a:gd name="connsiteX17-331" fmla="*/ 190500 w 1790700"/>
              <a:gd name="connsiteY17-332" fmla="*/ 2228850 h 2609850"/>
              <a:gd name="connsiteX18-333" fmla="*/ 190500 w 1790700"/>
              <a:gd name="connsiteY18-334" fmla="*/ 2057400 h 2609850"/>
              <a:gd name="connsiteX19-335" fmla="*/ 361950 w 1790700"/>
              <a:gd name="connsiteY19-336" fmla="*/ 2057400 h 2609850"/>
              <a:gd name="connsiteX20-337" fmla="*/ 361950 w 1790700"/>
              <a:gd name="connsiteY20-338" fmla="*/ 1847850 h 2609850"/>
              <a:gd name="connsiteX21-339" fmla="*/ 647700 w 1790700"/>
              <a:gd name="connsiteY21-340" fmla="*/ 1847850 h 2609850"/>
              <a:gd name="connsiteX22-341" fmla="*/ 647700 w 1790700"/>
              <a:gd name="connsiteY22-342" fmla="*/ 1638300 h 2609850"/>
              <a:gd name="connsiteX23-343" fmla="*/ 800100 w 1790700"/>
              <a:gd name="connsiteY23-344" fmla="*/ 1638300 h 2609850"/>
              <a:gd name="connsiteX24-345" fmla="*/ 800100 w 1790700"/>
              <a:gd name="connsiteY24-346" fmla="*/ 1447800 h 2609850"/>
              <a:gd name="connsiteX25-347" fmla="*/ 1009650 w 1790700"/>
              <a:gd name="connsiteY25-348" fmla="*/ 1447800 h 2609850"/>
              <a:gd name="connsiteX26-349" fmla="*/ 1009650 w 1790700"/>
              <a:gd name="connsiteY26-350" fmla="*/ 1238250 h 2609850"/>
              <a:gd name="connsiteX27-351" fmla="*/ 819150 w 1790700"/>
              <a:gd name="connsiteY27-352" fmla="*/ 1238250 h 2609850"/>
              <a:gd name="connsiteX28-353" fmla="*/ 819150 w 1790700"/>
              <a:gd name="connsiteY28-354" fmla="*/ 1047750 h 2609850"/>
              <a:gd name="connsiteX29-355" fmla="*/ 609600 w 1790700"/>
              <a:gd name="connsiteY29-356" fmla="*/ 1047750 h 2609850"/>
              <a:gd name="connsiteX30-357" fmla="*/ 609600 w 1790700"/>
              <a:gd name="connsiteY30-358" fmla="*/ 800100 h 2609850"/>
              <a:gd name="connsiteX31-359" fmla="*/ 400050 w 1790700"/>
              <a:gd name="connsiteY31-360" fmla="*/ 800100 h 2609850"/>
              <a:gd name="connsiteX32-361" fmla="*/ 400050 w 1790700"/>
              <a:gd name="connsiteY32-362" fmla="*/ 609600 h 2609850"/>
              <a:gd name="connsiteX33-363" fmla="*/ 228600 w 1790700"/>
              <a:gd name="connsiteY33-364" fmla="*/ 609600 h 2609850"/>
              <a:gd name="connsiteX34-365" fmla="*/ 228600 w 1790700"/>
              <a:gd name="connsiteY34-366" fmla="*/ 419100 h 2609850"/>
              <a:gd name="connsiteX35-367" fmla="*/ 0 w 1790700"/>
              <a:gd name="connsiteY35-368" fmla="*/ 419100 h 2609850"/>
              <a:gd name="connsiteX36-369" fmla="*/ 0 w 1790700"/>
              <a:gd name="connsiteY36-370" fmla="*/ 0 h 2609850"/>
              <a:gd name="connsiteX0-371" fmla="*/ 0 w 1790700"/>
              <a:gd name="connsiteY0-372" fmla="*/ 0 h 2609850"/>
              <a:gd name="connsiteX1-373" fmla="*/ 989739 w 1790700"/>
              <a:gd name="connsiteY1-374" fmla="*/ 0 h 2609850"/>
              <a:gd name="connsiteX2-375" fmla="*/ 993721 w 1790700"/>
              <a:gd name="connsiteY2-376" fmla="*/ 216281 h 2609850"/>
              <a:gd name="connsiteX3-377" fmla="*/ 1389789 w 1790700"/>
              <a:gd name="connsiteY3-378" fmla="*/ 216281 h 2609850"/>
              <a:gd name="connsiteX4-379" fmla="*/ 1389788 w 1790700"/>
              <a:gd name="connsiteY4-380" fmla="*/ 398569 h 2609850"/>
              <a:gd name="connsiteX5-381" fmla="*/ 1638300 w 1790700"/>
              <a:gd name="connsiteY5-382" fmla="*/ 419100 h 2609850"/>
              <a:gd name="connsiteX6-383" fmla="*/ 1638300 w 1790700"/>
              <a:gd name="connsiteY6-384" fmla="*/ 819150 h 2609850"/>
              <a:gd name="connsiteX7-385" fmla="*/ 1790700 w 1790700"/>
              <a:gd name="connsiteY7-386" fmla="*/ 819150 h 2609850"/>
              <a:gd name="connsiteX8-387" fmla="*/ 1790700 w 1790700"/>
              <a:gd name="connsiteY8-388" fmla="*/ 1809750 h 2609850"/>
              <a:gd name="connsiteX9-389" fmla="*/ 1638300 w 1790700"/>
              <a:gd name="connsiteY9-390" fmla="*/ 1809750 h 2609850"/>
              <a:gd name="connsiteX10-391" fmla="*/ 1638300 w 1790700"/>
              <a:gd name="connsiteY10-392" fmla="*/ 2209800 h 2609850"/>
              <a:gd name="connsiteX11-393" fmla="*/ 1428750 w 1790700"/>
              <a:gd name="connsiteY11-394" fmla="*/ 2209800 h 2609850"/>
              <a:gd name="connsiteX12-395" fmla="*/ 1428750 w 1790700"/>
              <a:gd name="connsiteY12-396" fmla="*/ 2438400 h 2609850"/>
              <a:gd name="connsiteX13-397" fmla="*/ 1009650 w 1790700"/>
              <a:gd name="connsiteY13-398" fmla="*/ 2438400 h 2609850"/>
              <a:gd name="connsiteX14-399" fmla="*/ 1009650 w 1790700"/>
              <a:gd name="connsiteY14-400" fmla="*/ 2609850 h 2609850"/>
              <a:gd name="connsiteX15-401" fmla="*/ 19050 w 1790700"/>
              <a:gd name="connsiteY15-402" fmla="*/ 2609850 h 2609850"/>
              <a:gd name="connsiteX16-403" fmla="*/ 19050 w 1790700"/>
              <a:gd name="connsiteY16-404" fmla="*/ 2228850 h 2609850"/>
              <a:gd name="connsiteX17-405" fmla="*/ 190500 w 1790700"/>
              <a:gd name="connsiteY17-406" fmla="*/ 2228850 h 2609850"/>
              <a:gd name="connsiteX18-407" fmla="*/ 190500 w 1790700"/>
              <a:gd name="connsiteY18-408" fmla="*/ 2057400 h 2609850"/>
              <a:gd name="connsiteX19-409" fmla="*/ 361950 w 1790700"/>
              <a:gd name="connsiteY19-410" fmla="*/ 2057400 h 2609850"/>
              <a:gd name="connsiteX20-411" fmla="*/ 361950 w 1790700"/>
              <a:gd name="connsiteY20-412" fmla="*/ 1847850 h 2609850"/>
              <a:gd name="connsiteX21-413" fmla="*/ 647700 w 1790700"/>
              <a:gd name="connsiteY21-414" fmla="*/ 1847850 h 2609850"/>
              <a:gd name="connsiteX22-415" fmla="*/ 647700 w 1790700"/>
              <a:gd name="connsiteY22-416" fmla="*/ 1638300 h 2609850"/>
              <a:gd name="connsiteX23-417" fmla="*/ 800100 w 1790700"/>
              <a:gd name="connsiteY23-418" fmla="*/ 1638300 h 2609850"/>
              <a:gd name="connsiteX24-419" fmla="*/ 800100 w 1790700"/>
              <a:gd name="connsiteY24-420" fmla="*/ 1447800 h 2609850"/>
              <a:gd name="connsiteX25-421" fmla="*/ 1009650 w 1790700"/>
              <a:gd name="connsiteY25-422" fmla="*/ 1447800 h 2609850"/>
              <a:gd name="connsiteX26-423" fmla="*/ 1009650 w 1790700"/>
              <a:gd name="connsiteY26-424" fmla="*/ 1238250 h 2609850"/>
              <a:gd name="connsiteX27-425" fmla="*/ 819150 w 1790700"/>
              <a:gd name="connsiteY27-426" fmla="*/ 1238250 h 2609850"/>
              <a:gd name="connsiteX28-427" fmla="*/ 819150 w 1790700"/>
              <a:gd name="connsiteY28-428" fmla="*/ 1047750 h 2609850"/>
              <a:gd name="connsiteX29-429" fmla="*/ 609600 w 1790700"/>
              <a:gd name="connsiteY29-430" fmla="*/ 1047750 h 2609850"/>
              <a:gd name="connsiteX30-431" fmla="*/ 609600 w 1790700"/>
              <a:gd name="connsiteY30-432" fmla="*/ 800100 h 2609850"/>
              <a:gd name="connsiteX31-433" fmla="*/ 400050 w 1790700"/>
              <a:gd name="connsiteY31-434" fmla="*/ 800100 h 2609850"/>
              <a:gd name="connsiteX32-435" fmla="*/ 400050 w 1790700"/>
              <a:gd name="connsiteY32-436" fmla="*/ 609600 h 2609850"/>
              <a:gd name="connsiteX33-437" fmla="*/ 228600 w 1790700"/>
              <a:gd name="connsiteY33-438" fmla="*/ 609600 h 2609850"/>
              <a:gd name="connsiteX34-439" fmla="*/ 228600 w 1790700"/>
              <a:gd name="connsiteY34-440" fmla="*/ 419100 h 2609850"/>
              <a:gd name="connsiteX35-441" fmla="*/ 0 w 1790700"/>
              <a:gd name="connsiteY35-442" fmla="*/ 419100 h 2609850"/>
              <a:gd name="connsiteX36-443" fmla="*/ 0 w 1790700"/>
              <a:gd name="connsiteY36-444" fmla="*/ 0 h 2609850"/>
              <a:gd name="connsiteX0-445" fmla="*/ 0 w 1790700"/>
              <a:gd name="connsiteY0-446" fmla="*/ 0 h 2609850"/>
              <a:gd name="connsiteX1-447" fmla="*/ 989739 w 1790700"/>
              <a:gd name="connsiteY1-448" fmla="*/ 0 h 2609850"/>
              <a:gd name="connsiteX2-449" fmla="*/ 993721 w 1790700"/>
              <a:gd name="connsiteY2-450" fmla="*/ 216281 h 2609850"/>
              <a:gd name="connsiteX3-451" fmla="*/ 1389789 w 1790700"/>
              <a:gd name="connsiteY3-452" fmla="*/ 216281 h 2609850"/>
              <a:gd name="connsiteX4-453" fmla="*/ 1389788 w 1790700"/>
              <a:gd name="connsiteY4-454" fmla="*/ 398569 h 2609850"/>
              <a:gd name="connsiteX5-455" fmla="*/ 1582549 w 1790700"/>
              <a:gd name="connsiteY5-456" fmla="*/ 398568 h 2609850"/>
              <a:gd name="connsiteX6-457" fmla="*/ 1638300 w 1790700"/>
              <a:gd name="connsiteY6-458" fmla="*/ 819150 h 2609850"/>
              <a:gd name="connsiteX7-459" fmla="*/ 1790700 w 1790700"/>
              <a:gd name="connsiteY7-460" fmla="*/ 819150 h 2609850"/>
              <a:gd name="connsiteX8-461" fmla="*/ 1790700 w 1790700"/>
              <a:gd name="connsiteY8-462" fmla="*/ 1809750 h 2609850"/>
              <a:gd name="connsiteX9-463" fmla="*/ 1638300 w 1790700"/>
              <a:gd name="connsiteY9-464" fmla="*/ 1809750 h 2609850"/>
              <a:gd name="connsiteX10-465" fmla="*/ 1638300 w 1790700"/>
              <a:gd name="connsiteY10-466" fmla="*/ 2209800 h 2609850"/>
              <a:gd name="connsiteX11-467" fmla="*/ 1428750 w 1790700"/>
              <a:gd name="connsiteY11-468" fmla="*/ 2209800 h 2609850"/>
              <a:gd name="connsiteX12-469" fmla="*/ 1428750 w 1790700"/>
              <a:gd name="connsiteY12-470" fmla="*/ 2438400 h 2609850"/>
              <a:gd name="connsiteX13-471" fmla="*/ 1009650 w 1790700"/>
              <a:gd name="connsiteY13-472" fmla="*/ 2438400 h 2609850"/>
              <a:gd name="connsiteX14-473" fmla="*/ 1009650 w 1790700"/>
              <a:gd name="connsiteY14-474" fmla="*/ 2609850 h 2609850"/>
              <a:gd name="connsiteX15-475" fmla="*/ 19050 w 1790700"/>
              <a:gd name="connsiteY15-476" fmla="*/ 2609850 h 2609850"/>
              <a:gd name="connsiteX16-477" fmla="*/ 19050 w 1790700"/>
              <a:gd name="connsiteY16-478" fmla="*/ 2228850 h 2609850"/>
              <a:gd name="connsiteX17-479" fmla="*/ 190500 w 1790700"/>
              <a:gd name="connsiteY17-480" fmla="*/ 2228850 h 2609850"/>
              <a:gd name="connsiteX18-481" fmla="*/ 190500 w 1790700"/>
              <a:gd name="connsiteY18-482" fmla="*/ 2057400 h 2609850"/>
              <a:gd name="connsiteX19-483" fmla="*/ 361950 w 1790700"/>
              <a:gd name="connsiteY19-484" fmla="*/ 2057400 h 2609850"/>
              <a:gd name="connsiteX20-485" fmla="*/ 361950 w 1790700"/>
              <a:gd name="connsiteY20-486" fmla="*/ 1847850 h 2609850"/>
              <a:gd name="connsiteX21-487" fmla="*/ 647700 w 1790700"/>
              <a:gd name="connsiteY21-488" fmla="*/ 1847850 h 2609850"/>
              <a:gd name="connsiteX22-489" fmla="*/ 647700 w 1790700"/>
              <a:gd name="connsiteY22-490" fmla="*/ 1638300 h 2609850"/>
              <a:gd name="connsiteX23-491" fmla="*/ 800100 w 1790700"/>
              <a:gd name="connsiteY23-492" fmla="*/ 1638300 h 2609850"/>
              <a:gd name="connsiteX24-493" fmla="*/ 800100 w 1790700"/>
              <a:gd name="connsiteY24-494" fmla="*/ 1447800 h 2609850"/>
              <a:gd name="connsiteX25-495" fmla="*/ 1009650 w 1790700"/>
              <a:gd name="connsiteY25-496" fmla="*/ 1447800 h 2609850"/>
              <a:gd name="connsiteX26-497" fmla="*/ 1009650 w 1790700"/>
              <a:gd name="connsiteY26-498" fmla="*/ 1238250 h 2609850"/>
              <a:gd name="connsiteX27-499" fmla="*/ 819150 w 1790700"/>
              <a:gd name="connsiteY27-500" fmla="*/ 1238250 h 2609850"/>
              <a:gd name="connsiteX28-501" fmla="*/ 819150 w 1790700"/>
              <a:gd name="connsiteY28-502" fmla="*/ 1047750 h 2609850"/>
              <a:gd name="connsiteX29-503" fmla="*/ 609600 w 1790700"/>
              <a:gd name="connsiteY29-504" fmla="*/ 1047750 h 2609850"/>
              <a:gd name="connsiteX30-505" fmla="*/ 609600 w 1790700"/>
              <a:gd name="connsiteY30-506" fmla="*/ 800100 h 2609850"/>
              <a:gd name="connsiteX31-507" fmla="*/ 400050 w 1790700"/>
              <a:gd name="connsiteY31-508" fmla="*/ 800100 h 2609850"/>
              <a:gd name="connsiteX32-509" fmla="*/ 400050 w 1790700"/>
              <a:gd name="connsiteY32-510" fmla="*/ 609600 h 2609850"/>
              <a:gd name="connsiteX33-511" fmla="*/ 228600 w 1790700"/>
              <a:gd name="connsiteY33-512" fmla="*/ 609600 h 2609850"/>
              <a:gd name="connsiteX34-513" fmla="*/ 228600 w 1790700"/>
              <a:gd name="connsiteY34-514" fmla="*/ 419100 h 2609850"/>
              <a:gd name="connsiteX35-515" fmla="*/ 0 w 1790700"/>
              <a:gd name="connsiteY35-516" fmla="*/ 419100 h 2609850"/>
              <a:gd name="connsiteX36-517" fmla="*/ 0 w 1790700"/>
              <a:gd name="connsiteY36-518" fmla="*/ 0 h 2609850"/>
              <a:gd name="connsiteX0-519" fmla="*/ 0 w 1790700"/>
              <a:gd name="connsiteY0-520" fmla="*/ 0 h 2609850"/>
              <a:gd name="connsiteX1-521" fmla="*/ 989739 w 1790700"/>
              <a:gd name="connsiteY1-522" fmla="*/ 0 h 2609850"/>
              <a:gd name="connsiteX2-523" fmla="*/ 993721 w 1790700"/>
              <a:gd name="connsiteY2-524" fmla="*/ 216281 h 2609850"/>
              <a:gd name="connsiteX3-525" fmla="*/ 1389789 w 1790700"/>
              <a:gd name="connsiteY3-526" fmla="*/ 216281 h 2609850"/>
              <a:gd name="connsiteX4-527" fmla="*/ 1389788 w 1790700"/>
              <a:gd name="connsiteY4-528" fmla="*/ 398569 h 2609850"/>
              <a:gd name="connsiteX5-529" fmla="*/ 1582549 w 1790700"/>
              <a:gd name="connsiteY5-530" fmla="*/ 398568 h 2609850"/>
              <a:gd name="connsiteX6-531" fmla="*/ 1574584 w 1790700"/>
              <a:gd name="connsiteY6-532" fmla="*/ 802725 h 2609850"/>
              <a:gd name="connsiteX7-533" fmla="*/ 1790700 w 1790700"/>
              <a:gd name="connsiteY7-534" fmla="*/ 819150 h 2609850"/>
              <a:gd name="connsiteX8-535" fmla="*/ 1790700 w 1790700"/>
              <a:gd name="connsiteY8-536" fmla="*/ 1809750 h 2609850"/>
              <a:gd name="connsiteX9-537" fmla="*/ 1638300 w 1790700"/>
              <a:gd name="connsiteY9-538" fmla="*/ 1809750 h 2609850"/>
              <a:gd name="connsiteX10-539" fmla="*/ 1638300 w 1790700"/>
              <a:gd name="connsiteY10-540" fmla="*/ 2209800 h 2609850"/>
              <a:gd name="connsiteX11-541" fmla="*/ 1428750 w 1790700"/>
              <a:gd name="connsiteY11-542" fmla="*/ 2209800 h 2609850"/>
              <a:gd name="connsiteX12-543" fmla="*/ 1428750 w 1790700"/>
              <a:gd name="connsiteY12-544" fmla="*/ 2438400 h 2609850"/>
              <a:gd name="connsiteX13-545" fmla="*/ 1009650 w 1790700"/>
              <a:gd name="connsiteY13-546" fmla="*/ 2438400 h 2609850"/>
              <a:gd name="connsiteX14-547" fmla="*/ 1009650 w 1790700"/>
              <a:gd name="connsiteY14-548" fmla="*/ 2609850 h 2609850"/>
              <a:gd name="connsiteX15-549" fmla="*/ 19050 w 1790700"/>
              <a:gd name="connsiteY15-550" fmla="*/ 2609850 h 2609850"/>
              <a:gd name="connsiteX16-551" fmla="*/ 19050 w 1790700"/>
              <a:gd name="connsiteY16-552" fmla="*/ 2228850 h 2609850"/>
              <a:gd name="connsiteX17-553" fmla="*/ 190500 w 1790700"/>
              <a:gd name="connsiteY17-554" fmla="*/ 2228850 h 2609850"/>
              <a:gd name="connsiteX18-555" fmla="*/ 190500 w 1790700"/>
              <a:gd name="connsiteY18-556" fmla="*/ 2057400 h 2609850"/>
              <a:gd name="connsiteX19-557" fmla="*/ 361950 w 1790700"/>
              <a:gd name="connsiteY19-558" fmla="*/ 2057400 h 2609850"/>
              <a:gd name="connsiteX20-559" fmla="*/ 361950 w 1790700"/>
              <a:gd name="connsiteY20-560" fmla="*/ 1847850 h 2609850"/>
              <a:gd name="connsiteX21-561" fmla="*/ 647700 w 1790700"/>
              <a:gd name="connsiteY21-562" fmla="*/ 1847850 h 2609850"/>
              <a:gd name="connsiteX22-563" fmla="*/ 647700 w 1790700"/>
              <a:gd name="connsiteY22-564" fmla="*/ 1638300 h 2609850"/>
              <a:gd name="connsiteX23-565" fmla="*/ 800100 w 1790700"/>
              <a:gd name="connsiteY23-566" fmla="*/ 1638300 h 2609850"/>
              <a:gd name="connsiteX24-567" fmla="*/ 800100 w 1790700"/>
              <a:gd name="connsiteY24-568" fmla="*/ 1447800 h 2609850"/>
              <a:gd name="connsiteX25-569" fmla="*/ 1009650 w 1790700"/>
              <a:gd name="connsiteY25-570" fmla="*/ 1447800 h 2609850"/>
              <a:gd name="connsiteX26-571" fmla="*/ 1009650 w 1790700"/>
              <a:gd name="connsiteY26-572" fmla="*/ 1238250 h 2609850"/>
              <a:gd name="connsiteX27-573" fmla="*/ 819150 w 1790700"/>
              <a:gd name="connsiteY27-574" fmla="*/ 1238250 h 2609850"/>
              <a:gd name="connsiteX28-575" fmla="*/ 819150 w 1790700"/>
              <a:gd name="connsiteY28-576" fmla="*/ 1047750 h 2609850"/>
              <a:gd name="connsiteX29-577" fmla="*/ 609600 w 1790700"/>
              <a:gd name="connsiteY29-578" fmla="*/ 1047750 h 2609850"/>
              <a:gd name="connsiteX30-579" fmla="*/ 609600 w 1790700"/>
              <a:gd name="connsiteY30-580" fmla="*/ 800100 h 2609850"/>
              <a:gd name="connsiteX31-581" fmla="*/ 400050 w 1790700"/>
              <a:gd name="connsiteY31-582" fmla="*/ 800100 h 2609850"/>
              <a:gd name="connsiteX32-583" fmla="*/ 400050 w 1790700"/>
              <a:gd name="connsiteY32-584" fmla="*/ 609600 h 2609850"/>
              <a:gd name="connsiteX33-585" fmla="*/ 228600 w 1790700"/>
              <a:gd name="connsiteY33-586" fmla="*/ 609600 h 2609850"/>
              <a:gd name="connsiteX34-587" fmla="*/ 228600 w 1790700"/>
              <a:gd name="connsiteY34-588" fmla="*/ 419100 h 2609850"/>
              <a:gd name="connsiteX35-589" fmla="*/ 0 w 1790700"/>
              <a:gd name="connsiteY35-590" fmla="*/ 419100 h 2609850"/>
              <a:gd name="connsiteX36-591" fmla="*/ 0 w 1790700"/>
              <a:gd name="connsiteY36-592" fmla="*/ 0 h 2609850"/>
              <a:gd name="connsiteX0-593" fmla="*/ 0 w 1790700"/>
              <a:gd name="connsiteY0-594" fmla="*/ 0 h 2609850"/>
              <a:gd name="connsiteX1-595" fmla="*/ 989739 w 1790700"/>
              <a:gd name="connsiteY1-596" fmla="*/ 0 h 2609850"/>
              <a:gd name="connsiteX2-597" fmla="*/ 993721 w 1790700"/>
              <a:gd name="connsiteY2-598" fmla="*/ 216281 h 2609850"/>
              <a:gd name="connsiteX3-599" fmla="*/ 1389789 w 1790700"/>
              <a:gd name="connsiteY3-600" fmla="*/ 216281 h 2609850"/>
              <a:gd name="connsiteX4-601" fmla="*/ 1389788 w 1790700"/>
              <a:gd name="connsiteY4-602" fmla="*/ 398569 h 2609850"/>
              <a:gd name="connsiteX5-603" fmla="*/ 1582549 w 1790700"/>
              <a:gd name="connsiteY5-604" fmla="*/ 398568 h 2609850"/>
              <a:gd name="connsiteX6-605" fmla="*/ 1574584 w 1790700"/>
              <a:gd name="connsiteY6-606" fmla="*/ 802725 h 2609850"/>
              <a:gd name="connsiteX7-607" fmla="*/ 1782736 w 1790700"/>
              <a:gd name="connsiteY7-608" fmla="*/ 806832 h 2609850"/>
              <a:gd name="connsiteX8-609" fmla="*/ 1790700 w 1790700"/>
              <a:gd name="connsiteY8-610" fmla="*/ 1809750 h 2609850"/>
              <a:gd name="connsiteX9-611" fmla="*/ 1638300 w 1790700"/>
              <a:gd name="connsiteY9-612" fmla="*/ 1809750 h 2609850"/>
              <a:gd name="connsiteX10-613" fmla="*/ 1638300 w 1790700"/>
              <a:gd name="connsiteY10-614" fmla="*/ 2209800 h 2609850"/>
              <a:gd name="connsiteX11-615" fmla="*/ 1428750 w 1790700"/>
              <a:gd name="connsiteY11-616" fmla="*/ 2209800 h 2609850"/>
              <a:gd name="connsiteX12-617" fmla="*/ 1428750 w 1790700"/>
              <a:gd name="connsiteY12-618" fmla="*/ 2438400 h 2609850"/>
              <a:gd name="connsiteX13-619" fmla="*/ 1009650 w 1790700"/>
              <a:gd name="connsiteY13-620" fmla="*/ 2438400 h 2609850"/>
              <a:gd name="connsiteX14-621" fmla="*/ 1009650 w 1790700"/>
              <a:gd name="connsiteY14-622" fmla="*/ 2609850 h 2609850"/>
              <a:gd name="connsiteX15-623" fmla="*/ 19050 w 1790700"/>
              <a:gd name="connsiteY15-624" fmla="*/ 2609850 h 2609850"/>
              <a:gd name="connsiteX16-625" fmla="*/ 19050 w 1790700"/>
              <a:gd name="connsiteY16-626" fmla="*/ 2228850 h 2609850"/>
              <a:gd name="connsiteX17-627" fmla="*/ 190500 w 1790700"/>
              <a:gd name="connsiteY17-628" fmla="*/ 2228850 h 2609850"/>
              <a:gd name="connsiteX18-629" fmla="*/ 190500 w 1790700"/>
              <a:gd name="connsiteY18-630" fmla="*/ 2057400 h 2609850"/>
              <a:gd name="connsiteX19-631" fmla="*/ 361950 w 1790700"/>
              <a:gd name="connsiteY19-632" fmla="*/ 2057400 h 2609850"/>
              <a:gd name="connsiteX20-633" fmla="*/ 361950 w 1790700"/>
              <a:gd name="connsiteY20-634" fmla="*/ 1847850 h 2609850"/>
              <a:gd name="connsiteX21-635" fmla="*/ 647700 w 1790700"/>
              <a:gd name="connsiteY21-636" fmla="*/ 1847850 h 2609850"/>
              <a:gd name="connsiteX22-637" fmla="*/ 647700 w 1790700"/>
              <a:gd name="connsiteY22-638" fmla="*/ 1638300 h 2609850"/>
              <a:gd name="connsiteX23-639" fmla="*/ 800100 w 1790700"/>
              <a:gd name="connsiteY23-640" fmla="*/ 1638300 h 2609850"/>
              <a:gd name="connsiteX24-641" fmla="*/ 800100 w 1790700"/>
              <a:gd name="connsiteY24-642" fmla="*/ 1447800 h 2609850"/>
              <a:gd name="connsiteX25-643" fmla="*/ 1009650 w 1790700"/>
              <a:gd name="connsiteY25-644" fmla="*/ 1447800 h 2609850"/>
              <a:gd name="connsiteX26-645" fmla="*/ 1009650 w 1790700"/>
              <a:gd name="connsiteY26-646" fmla="*/ 1238250 h 2609850"/>
              <a:gd name="connsiteX27-647" fmla="*/ 819150 w 1790700"/>
              <a:gd name="connsiteY27-648" fmla="*/ 1238250 h 2609850"/>
              <a:gd name="connsiteX28-649" fmla="*/ 819150 w 1790700"/>
              <a:gd name="connsiteY28-650" fmla="*/ 1047750 h 2609850"/>
              <a:gd name="connsiteX29-651" fmla="*/ 609600 w 1790700"/>
              <a:gd name="connsiteY29-652" fmla="*/ 1047750 h 2609850"/>
              <a:gd name="connsiteX30-653" fmla="*/ 609600 w 1790700"/>
              <a:gd name="connsiteY30-654" fmla="*/ 800100 h 2609850"/>
              <a:gd name="connsiteX31-655" fmla="*/ 400050 w 1790700"/>
              <a:gd name="connsiteY31-656" fmla="*/ 800100 h 2609850"/>
              <a:gd name="connsiteX32-657" fmla="*/ 400050 w 1790700"/>
              <a:gd name="connsiteY32-658" fmla="*/ 609600 h 2609850"/>
              <a:gd name="connsiteX33-659" fmla="*/ 228600 w 1790700"/>
              <a:gd name="connsiteY33-660" fmla="*/ 609600 h 2609850"/>
              <a:gd name="connsiteX34-661" fmla="*/ 228600 w 1790700"/>
              <a:gd name="connsiteY34-662" fmla="*/ 419100 h 2609850"/>
              <a:gd name="connsiteX35-663" fmla="*/ 0 w 1790700"/>
              <a:gd name="connsiteY35-664" fmla="*/ 419100 h 2609850"/>
              <a:gd name="connsiteX36-665" fmla="*/ 0 w 1790700"/>
              <a:gd name="connsiteY36-666" fmla="*/ 0 h 2609850"/>
              <a:gd name="connsiteX0-667" fmla="*/ 0 w 1791467"/>
              <a:gd name="connsiteY0-668" fmla="*/ 0 h 2609850"/>
              <a:gd name="connsiteX1-669" fmla="*/ 989739 w 1791467"/>
              <a:gd name="connsiteY1-670" fmla="*/ 0 h 2609850"/>
              <a:gd name="connsiteX2-671" fmla="*/ 993721 w 1791467"/>
              <a:gd name="connsiteY2-672" fmla="*/ 216281 h 2609850"/>
              <a:gd name="connsiteX3-673" fmla="*/ 1389789 w 1791467"/>
              <a:gd name="connsiteY3-674" fmla="*/ 216281 h 2609850"/>
              <a:gd name="connsiteX4-675" fmla="*/ 1389788 w 1791467"/>
              <a:gd name="connsiteY4-676" fmla="*/ 398569 h 2609850"/>
              <a:gd name="connsiteX5-677" fmla="*/ 1582549 w 1791467"/>
              <a:gd name="connsiteY5-678" fmla="*/ 398568 h 2609850"/>
              <a:gd name="connsiteX6-679" fmla="*/ 1574584 w 1791467"/>
              <a:gd name="connsiteY6-680" fmla="*/ 802725 h 2609850"/>
              <a:gd name="connsiteX7-681" fmla="*/ 1790701 w 1791467"/>
              <a:gd name="connsiteY7-682" fmla="*/ 806832 h 2609850"/>
              <a:gd name="connsiteX8-683" fmla="*/ 1790700 w 1791467"/>
              <a:gd name="connsiteY8-684" fmla="*/ 1809750 h 2609850"/>
              <a:gd name="connsiteX9-685" fmla="*/ 1638300 w 1791467"/>
              <a:gd name="connsiteY9-686" fmla="*/ 1809750 h 2609850"/>
              <a:gd name="connsiteX10-687" fmla="*/ 1638300 w 1791467"/>
              <a:gd name="connsiteY10-688" fmla="*/ 2209800 h 2609850"/>
              <a:gd name="connsiteX11-689" fmla="*/ 1428750 w 1791467"/>
              <a:gd name="connsiteY11-690" fmla="*/ 2209800 h 2609850"/>
              <a:gd name="connsiteX12-691" fmla="*/ 1428750 w 1791467"/>
              <a:gd name="connsiteY12-692" fmla="*/ 2438400 h 2609850"/>
              <a:gd name="connsiteX13-693" fmla="*/ 1009650 w 1791467"/>
              <a:gd name="connsiteY13-694" fmla="*/ 2438400 h 2609850"/>
              <a:gd name="connsiteX14-695" fmla="*/ 1009650 w 1791467"/>
              <a:gd name="connsiteY14-696" fmla="*/ 2609850 h 2609850"/>
              <a:gd name="connsiteX15-697" fmla="*/ 19050 w 1791467"/>
              <a:gd name="connsiteY15-698" fmla="*/ 2609850 h 2609850"/>
              <a:gd name="connsiteX16-699" fmla="*/ 19050 w 1791467"/>
              <a:gd name="connsiteY16-700" fmla="*/ 2228850 h 2609850"/>
              <a:gd name="connsiteX17-701" fmla="*/ 190500 w 1791467"/>
              <a:gd name="connsiteY17-702" fmla="*/ 2228850 h 2609850"/>
              <a:gd name="connsiteX18-703" fmla="*/ 190500 w 1791467"/>
              <a:gd name="connsiteY18-704" fmla="*/ 2057400 h 2609850"/>
              <a:gd name="connsiteX19-705" fmla="*/ 361950 w 1791467"/>
              <a:gd name="connsiteY19-706" fmla="*/ 2057400 h 2609850"/>
              <a:gd name="connsiteX20-707" fmla="*/ 361950 w 1791467"/>
              <a:gd name="connsiteY20-708" fmla="*/ 1847850 h 2609850"/>
              <a:gd name="connsiteX21-709" fmla="*/ 647700 w 1791467"/>
              <a:gd name="connsiteY21-710" fmla="*/ 1847850 h 2609850"/>
              <a:gd name="connsiteX22-711" fmla="*/ 647700 w 1791467"/>
              <a:gd name="connsiteY22-712" fmla="*/ 1638300 h 2609850"/>
              <a:gd name="connsiteX23-713" fmla="*/ 800100 w 1791467"/>
              <a:gd name="connsiteY23-714" fmla="*/ 1638300 h 2609850"/>
              <a:gd name="connsiteX24-715" fmla="*/ 800100 w 1791467"/>
              <a:gd name="connsiteY24-716" fmla="*/ 1447800 h 2609850"/>
              <a:gd name="connsiteX25-717" fmla="*/ 1009650 w 1791467"/>
              <a:gd name="connsiteY25-718" fmla="*/ 1447800 h 2609850"/>
              <a:gd name="connsiteX26-719" fmla="*/ 1009650 w 1791467"/>
              <a:gd name="connsiteY26-720" fmla="*/ 1238250 h 2609850"/>
              <a:gd name="connsiteX27-721" fmla="*/ 819150 w 1791467"/>
              <a:gd name="connsiteY27-722" fmla="*/ 1238250 h 2609850"/>
              <a:gd name="connsiteX28-723" fmla="*/ 819150 w 1791467"/>
              <a:gd name="connsiteY28-724" fmla="*/ 1047750 h 2609850"/>
              <a:gd name="connsiteX29-725" fmla="*/ 609600 w 1791467"/>
              <a:gd name="connsiteY29-726" fmla="*/ 1047750 h 2609850"/>
              <a:gd name="connsiteX30-727" fmla="*/ 609600 w 1791467"/>
              <a:gd name="connsiteY30-728" fmla="*/ 800100 h 2609850"/>
              <a:gd name="connsiteX31-729" fmla="*/ 400050 w 1791467"/>
              <a:gd name="connsiteY31-730" fmla="*/ 800100 h 2609850"/>
              <a:gd name="connsiteX32-731" fmla="*/ 400050 w 1791467"/>
              <a:gd name="connsiteY32-732" fmla="*/ 609600 h 2609850"/>
              <a:gd name="connsiteX33-733" fmla="*/ 228600 w 1791467"/>
              <a:gd name="connsiteY33-734" fmla="*/ 609600 h 2609850"/>
              <a:gd name="connsiteX34-735" fmla="*/ 228600 w 1791467"/>
              <a:gd name="connsiteY34-736" fmla="*/ 419100 h 2609850"/>
              <a:gd name="connsiteX35-737" fmla="*/ 0 w 1791467"/>
              <a:gd name="connsiteY35-738" fmla="*/ 419100 h 2609850"/>
              <a:gd name="connsiteX36-739" fmla="*/ 0 w 1791467"/>
              <a:gd name="connsiteY36-740" fmla="*/ 0 h 2609850"/>
              <a:gd name="connsiteX0-741" fmla="*/ 0 w 1794682"/>
              <a:gd name="connsiteY0-742" fmla="*/ 0 h 2609850"/>
              <a:gd name="connsiteX1-743" fmla="*/ 989739 w 1794682"/>
              <a:gd name="connsiteY1-744" fmla="*/ 0 h 2609850"/>
              <a:gd name="connsiteX2-745" fmla="*/ 993721 w 1794682"/>
              <a:gd name="connsiteY2-746" fmla="*/ 216281 h 2609850"/>
              <a:gd name="connsiteX3-747" fmla="*/ 1389789 w 1794682"/>
              <a:gd name="connsiteY3-748" fmla="*/ 216281 h 2609850"/>
              <a:gd name="connsiteX4-749" fmla="*/ 1389788 w 1794682"/>
              <a:gd name="connsiteY4-750" fmla="*/ 398569 h 2609850"/>
              <a:gd name="connsiteX5-751" fmla="*/ 1582549 w 1794682"/>
              <a:gd name="connsiteY5-752" fmla="*/ 398568 h 2609850"/>
              <a:gd name="connsiteX6-753" fmla="*/ 1574584 w 1794682"/>
              <a:gd name="connsiteY6-754" fmla="*/ 802725 h 2609850"/>
              <a:gd name="connsiteX7-755" fmla="*/ 1790701 w 1794682"/>
              <a:gd name="connsiteY7-756" fmla="*/ 806832 h 2609850"/>
              <a:gd name="connsiteX8-757" fmla="*/ 1794682 w 1794682"/>
              <a:gd name="connsiteY8-758" fmla="*/ 1781007 h 2609850"/>
              <a:gd name="connsiteX9-759" fmla="*/ 1638300 w 1794682"/>
              <a:gd name="connsiteY9-760" fmla="*/ 1809750 h 2609850"/>
              <a:gd name="connsiteX10-761" fmla="*/ 1638300 w 1794682"/>
              <a:gd name="connsiteY10-762" fmla="*/ 2209800 h 2609850"/>
              <a:gd name="connsiteX11-763" fmla="*/ 1428750 w 1794682"/>
              <a:gd name="connsiteY11-764" fmla="*/ 2209800 h 2609850"/>
              <a:gd name="connsiteX12-765" fmla="*/ 1428750 w 1794682"/>
              <a:gd name="connsiteY12-766" fmla="*/ 2438400 h 2609850"/>
              <a:gd name="connsiteX13-767" fmla="*/ 1009650 w 1794682"/>
              <a:gd name="connsiteY13-768" fmla="*/ 2438400 h 2609850"/>
              <a:gd name="connsiteX14-769" fmla="*/ 1009650 w 1794682"/>
              <a:gd name="connsiteY14-770" fmla="*/ 2609850 h 2609850"/>
              <a:gd name="connsiteX15-771" fmla="*/ 19050 w 1794682"/>
              <a:gd name="connsiteY15-772" fmla="*/ 2609850 h 2609850"/>
              <a:gd name="connsiteX16-773" fmla="*/ 19050 w 1794682"/>
              <a:gd name="connsiteY16-774" fmla="*/ 2228850 h 2609850"/>
              <a:gd name="connsiteX17-775" fmla="*/ 190500 w 1794682"/>
              <a:gd name="connsiteY17-776" fmla="*/ 2228850 h 2609850"/>
              <a:gd name="connsiteX18-777" fmla="*/ 190500 w 1794682"/>
              <a:gd name="connsiteY18-778" fmla="*/ 2057400 h 2609850"/>
              <a:gd name="connsiteX19-779" fmla="*/ 361950 w 1794682"/>
              <a:gd name="connsiteY19-780" fmla="*/ 2057400 h 2609850"/>
              <a:gd name="connsiteX20-781" fmla="*/ 361950 w 1794682"/>
              <a:gd name="connsiteY20-782" fmla="*/ 1847850 h 2609850"/>
              <a:gd name="connsiteX21-783" fmla="*/ 647700 w 1794682"/>
              <a:gd name="connsiteY21-784" fmla="*/ 1847850 h 2609850"/>
              <a:gd name="connsiteX22-785" fmla="*/ 647700 w 1794682"/>
              <a:gd name="connsiteY22-786" fmla="*/ 1638300 h 2609850"/>
              <a:gd name="connsiteX23-787" fmla="*/ 800100 w 1794682"/>
              <a:gd name="connsiteY23-788" fmla="*/ 1638300 h 2609850"/>
              <a:gd name="connsiteX24-789" fmla="*/ 800100 w 1794682"/>
              <a:gd name="connsiteY24-790" fmla="*/ 1447800 h 2609850"/>
              <a:gd name="connsiteX25-791" fmla="*/ 1009650 w 1794682"/>
              <a:gd name="connsiteY25-792" fmla="*/ 1447800 h 2609850"/>
              <a:gd name="connsiteX26-793" fmla="*/ 1009650 w 1794682"/>
              <a:gd name="connsiteY26-794" fmla="*/ 1238250 h 2609850"/>
              <a:gd name="connsiteX27-795" fmla="*/ 819150 w 1794682"/>
              <a:gd name="connsiteY27-796" fmla="*/ 1238250 h 2609850"/>
              <a:gd name="connsiteX28-797" fmla="*/ 819150 w 1794682"/>
              <a:gd name="connsiteY28-798" fmla="*/ 1047750 h 2609850"/>
              <a:gd name="connsiteX29-799" fmla="*/ 609600 w 1794682"/>
              <a:gd name="connsiteY29-800" fmla="*/ 1047750 h 2609850"/>
              <a:gd name="connsiteX30-801" fmla="*/ 609600 w 1794682"/>
              <a:gd name="connsiteY30-802" fmla="*/ 800100 h 2609850"/>
              <a:gd name="connsiteX31-803" fmla="*/ 400050 w 1794682"/>
              <a:gd name="connsiteY31-804" fmla="*/ 800100 h 2609850"/>
              <a:gd name="connsiteX32-805" fmla="*/ 400050 w 1794682"/>
              <a:gd name="connsiteY32-806" fmla="*/ 609600 h 2609850"/>
              <a:gd name="connsiteX33-807" fmla="*/ 228600 w 1794682"/>
              <a:gd name="connsiteY33-808" fmla="*/ 609600 h 2609850"/>
              <a:gd name="connsiteX34-809" fmla="*/ 228600 w 1794682"/>
              <a:gd name="connsiteY34-810" fmla="*/ 419100 h 2609850"/>
              <a:gd name="connsiteX35-811" fmla="*/ 0 w 1794682"/>
              <a:gd name="connsiteY35-812" fmla="*/ 419100 h 2609850"/>
              <a:gd name="connsiteX36-813" fmla="*/ 0 w 1794682"/>
              <a:gd name="connsiteY36-814" fmla="*/ 0 h 2609850"/>
              <a:gd name="connsiteX0-815" fmla="*/ 0 w 1794682"/>
              <a:gd name="connsiteY0-816" fmla="*/ 0 h 2609850"/>
              <a:gd name="connsiteX1-817" fmla="*/ 989739 w 1794682"/>
              <a:gd name="connsiteY1-818" fmla="*/ 0 h 2609850"/>
              <a:gd name="connsiteX2-819" fmla="*/ 993721 w 1794682"/>
              <a:gd name="connsiteY2-820" fmla="*/ 216281 h 2609850"/>
              <a:gd name="connsiteX3-821" fmla="*/ 1389789 w 1794682"/>
              <a:gd name="connsiteY3-822" fmla="*/ 216281 h 2609850"/>
              <a:gd name="connsiteX4-823" fmla="*/ 1389788 w 1794682"/>
              <a:gd name="connsiteY4-824" fmla="*/ 398569 h 2609850"/>
              <a:gd name="connsiteX5-825" fmla="*/ 1582549 w 1794682"/>
              <a:gd name="connsiteY5-826" fmla="*/ 398568 h 2609850"/>
              <a:gd name="connsiteX6-827" fmla="*/ 1574584 w 1794682"/>
              <a:gd name="connsiteY6-828" fmla="*/ 802725 h 2609850"/>
              <a:gd name="connsiteX7-829" fmla="*/ 1790701 w 1794682"/>
              <a:gd name="connsiteY7-830" fmla="*/ 806832 h 2609850"/>
              <a:gd name="connsiteX8-831" fmla="*/ 1794682 w 1794682"/>
              <a:gd name="connsiteY8-832" fmla="*/ 1781007 h 2609850"/>
              <a:gd name="connsiteX9-833" fmla="*/ 1578566 w 1794682"/>
              <a:gd name="connsiteY9-834" fmla="*/ 1785113 h 2609850"/>
              <a:gd name="connsiteX10-835" fmla="*/ 1638300 w 1794682"/>
              <a:gd name="connsiteY10-836" fmla="*/ 2209800 h 2609850"/>
              <a:gd name="connsiteX11-837" fmla="*/ 1428750 w 1794682"/>
              <a:gd name="connsiteY11-838" fmla="*/ 2209800 h 2609850"/>
              <a:gd name="connsiteX12-839" fmla="*/ 1428750 w 1794682"/>
              <a:gd name="connsiteY12-840" fmla="*/ 2438400 h 2609850"/>
              <a:gd name="connsiteX13-841" fmla="*/ 1009650 w 1794682"/>
              <a:gd name="connsiteY13-842" fmla="*/ 2438400 h 2609850"/>
              <a:gd name="connsiteX14-843" fmla="*/ 1009650 w 1794682"/>
              <a:gd name="connsiteY14-844" fmla="*/ 2609850 h 2609850"/>
              <a:gd name="connsiteX15-845" fmla="*/ 19050 w 1794682"/>
              <a:gd name="connsiteY15-846" fmla="*/ 2609850 h 2609850"/>
              <a:gd name="connsiteX16-847" fmla="*/ 19050 w 1794682"/>
              <a:gd name="connsiteY16-848" fmla="*/ 2228850 h 2609850"/>
              <a:gd name="connsiteX17-849" fmla="*/ 190500 w 1794682"/>
              <a:gd name="connsiteY17-850" fmla="*/ 2228850 h 2609850"/>
              <a:gd name="connsiteX18-851" fmla="*/ 190500 w 1794682"/>
              <a:gd name="connsiteY18-852" fmla="*/ 2057400 h 2609850"/>
              <a:gd name="connsiteX19-853" fmla="*/ 361950 w 1794682"/>
              <a:gd name="connsiteY19-854" fmla="*/ 2057400 h 2609850"/>
              <a:gd name="connsiteX20-855" fmla="*/ 361950 w 1794682"/>
              <a:gd name="connsiteY20-856" fmla="*/ 1847850 h 2609850"/>
              <a:gd name="connsiteX21-857" fmla="*/ 647700 w 1794682"/>
              <a:gd name="connsiteY21-858" fmla="*/ 1847850 h 2609850"/>
              <a:gd name="connsiteX22-859" fmla="*/ 647700 w 1794682"/>
              <a:gd name="connsiteY22-860" fmla="*/ 1638300 h 2609850"/>
              <a:gd name="connsiteX23-861" fmla="*/ 800100 w 1794682"/>
              <a:gd name="connsiteY23-862" fmla="*/ 1638300 h 2609850"/>
              <a:gd name="connsiteX24-863" fmla="*/ 800100 w 1794682"/>
              <a:gd name="connsiteY24-864" fmla="*/ 1447800 h 2609850"/>
              <a:gd name="connsiteX25-865" fmla="*/ 1009650 w 1794682"/>
              <a:gd name="connsiteY25-866" fmla="*/ 1447800 h 2609850"/>
              <a:gd name="connsiteX26-867" fmla="*/ 1009650 w 1794682"/>
              <a:gd name="connsiteY26-868" fmla="*/ 1238250 h 2609850"/>
              <a:gd name="connsiteX27-869" fmla="*/ 819150 w 1794682"/>
              <a:gd name="connsiteY27-870" fmla="*/ 1238250 h 2609850"/>
              <a:gd name="connsiteX28-871" fmla="*/ 819150 w 1794682"/>
              <a:gd name="connsiteY28-872" fmla="*/ 1047750 h 2609850"/>
              <a:gd name="connsiteX29-873" fmla="*/ 609600 w 1794682"/>
              <a:gd name="connsiteY29-874" fmla="*/ 1047750 h 2609850"/>
              <a:gd name="connsiteX30-875" fmla="*/ 609600 w 1794682"/>
              <a:gd name="connsiteY30-876" fmla="*/ 800100 h 2609850"/>
              <a:gd name="connsiteX31-877" fmla="*/ 400050 w 1794682"/>
              <a:gd name="connsiteY31-878" fmla="*/ 800100 h 2609850"/>
              <a:gd name="connsiteX32-879" fmla="*/ 400050 w 1794682"/>
              <a:gd name="connsiteY32-880" fmla="*/ 609600 h 2609850"/>
              <a:gd name="connsiteX33-881" fmla="*/ 228600 w 1794682"/>
              <a:gd name="connsiteY33-882" fmla="*/ 609600 h 2609850"/>
              <a:gd name="connsiteX34-883" fmla="*/ 228600 w 1794682"/>
              <a:gd name="connsiteY34-884" fmla="*/ 419100 h 2609850"/>
              <a:gd name="connsiteX35-885" fmla="*/ 0 w 1794682"/>
              <a:gd name="connsiteY35-886" fmla="*/ 419100 h 2609850"/>
              <a:gd name="connsiteX36-887" fmla="*/ 0 w 1794682"/>
              <a:gd name="connsiteY36-888" fmla="*/ 0 h 2609850"/>
              <a:gd name="connsiteX0-889" fmla="*/ 0 w 1794682"/>
              <a:gd name="connsiteY0-890" fmla="*/ 0 h 2609850"/>
              <a:gd name="connsiteX1-891" fmla="*/ 989739 w 1794682"/>
              <a:gd name="connsiteY1-892" fmla="*/ 0 h 2609850"/>
              <a:gd name="connsiteX2-893" fmla="*/ 993721 w 1794682"/>
              <a:gd name="connsiteY2-894" fmla="*/ 216281 h 2609850"/>
              <a:gd name="connsiteX3-895" fmla="*/ 1389789 w 1794682"/>
              <a:gd name="connsiteY3-896" fmla="*/ 216281 h 2609850"/>
              <a:gd name="connsiteX4-897" fmla="*/ 1389788 w 1794682"/>
              <a:gd name="connsiteY4-898" fmla="*/ 398569 h 2609850"/>
              <a:gd name="connsiteX5-899" fmla="*/ 1582549 w 1794682"/>
              <a:gd name="connsiteY5-900" fmla="*/ 398568 h 2609850"/>
              <a:gd name="connsiteX6-901" fmla="*/ 1574584 w 1794682"/>
              <a:gd name="connsiteY6-902" fmla="*/ 802725 h 2609850"/>
              <a:gd name="connsiteX7-903" fmla="*/ 1790701 w 1794682"/>
              <a:gd name="connsiteY7-904" fmla="*/ 806832 h 2609850"/>
              <a:gd name="connsiteX8-905" fmla="*/ 1794682 w 1794682"/>
              <a:gd name="connsiteY8-906" fmla="*/ 1781007 h 2609850"/>
              <a:gd name="connsiteX9-907" fmla="*/ 1578566 w 1794682"/>
              <a:gd name="connsiteY9-908" fmla="*/ 1785113 h 2609850"/>
              <a:gd name="connsiteX10-909" fmla="*/ 1578566 w 1794682"/>
              <a:gd name="connsiteY10-910" fmla="*/ 2181057 h 2609850"/>
              <a:gd name="connsiteX11-911" fmla="*/ 1428750 w 1794682"/>
              <a:gd name="connsiteY11-912" fmla="*/ 2209800 h 2609850"/>
              <a:gd name="connsiteX12-913" fmla="*/ 1428750 w 1794682"/>
              <a:gd name="connsiteY12-914" fmla="*/ 2438400 h 2609850"/>
              <a:gd name="connsiteX13-915" fmla="*/ 1009650 w 1794682"/>
              <a:gd name="connsiteY13-916" fmla="*/ 2438400 h 2609850"/>
              <a:gd name="connsiteX14-917" fmla="*/ 1009650 w 1794682"/>
              <a:gd name="connsiteY14-918" fmla="*/ 2609850 h 2609850"/>
              <a:gd name="connsiteX15-919" fmla="*/ 19050 w 1794682"/>
              <a:gd name="connsiteY15-920" fmla="*/ 2609850 h 2609850"/>
              <a:gd name="connsiteX16-921" fmla="*/ 19050 w 1794682"/>
              <a:gd name="connsiteY16-922" fmla="*/ 2228850 h 2609850"/>
              <a:gd name="connsiteX17-923" fmla="*/ 190500 w 1794682"/>
              <a:gd name="connsiteY17-924" fmla="*/ 2228850 h 2609850"/>
              <a:gd name="connsiteX18-925" fmla="*/ 190500 w 1794682"/>
              <a:gd name="connsiteY18-926" fmla="*/ 2057400 h 2609850"/>
              <a:gd name="connsiteX19-927" fmla="*/ 361950 w 1794682"/>
              <a:gd name="connsiteY19-928" fmla="*/ 2057400 h 2609850"/>
              <a:gd name="connsiteX20-929" fmla="*/ 361950 w 1794682"/>
              <a:gd name="connsiteY20-930" fmla="*/ 1847850 h 2609850"/>
              <a:gd name="connsiteX21-931" fmla="*/ 647700 w 1794682"/>
              <a:gd name="connsiteY21-932" fmla="*/ 1847850 h 2609850"/>
              <a:gd name="connsiteX22-933" fmla="*/ 647700 w 1794682"/>
              <a:gd name="connsiteY22-934" fmla="*/ 1638300 h 2609850"/>
              <a:gd name="connsiteX23-935" fmla="*/ 800100 w 1794682"/>
              <a:gd name="connsiteY23-936" fmla="*/ 1638300 h 2609850"/>
              <a:gd name="connsiteX24-937" fmla="*/ 800100 w 1794682"/>
              <a:gd name="connsiteY24-938" fmla="*/ 1447800 h 2609850"/>
              <a:gd name="connsiteX25-939" fmla="*/ 1009650 w 1794682"/>
              <a:gd name="connsiteY25-940" fmla="*/ 1447800 h 2609850"/>
              <a:gd name="connsiteX26-941" fmla="*/ 1009650 w 1794682"/>
              <a:gd name="connsiteY26-942" fmla="*/ 1238250 h 2609850"/>
              <a:gd name="connsiteX27-943" fmla="*/ 819150 w 1794682"/>
              <a:gd name="connsiteY27-944" fmla="*/ 1238250 h 2609850"/>
              <a:gd name="connsiteX28-945" fmla="*/ 819150 w 1794682"/>
              <a:gd name="connsiteY28-946" fmla="*/ 1047750 h 2609850"/>
              <a:gd name="connsiteX29-947" fmla="*/ 609600 w 1794682"/>
              <a:gd name="connsiteY29-948" fmla="*/ 1047750 h 2609850"/>
              <a:gd name="connsiteX30-949" fmla="*/ 609600 w 1794682"/>
              <a:gd name="connsiteY30-950" fmla="*/ 800100 h 2609850"/>
              <a:gd name="connsiteX31-951" fmla="*/ 400050 w 1794682"/>
              <a:gd name="connsiteY31-952" fmla="*/ 800100 h 2609850"/>
              <a:gd name="connsiteX32-953" fmla="*/ 400050 w 1794682"/>
              <a:gd name="connsiteY32-954" fmla="*/ 609600 h 2609850"/>
              <a:gd name="connsiteX33-955" fmla="*/ 228600 w 1794682"/>
              <a:gd name="connsiteY33-956" fmla="*/ 609600 h 2609850"/>
              <a:gd name="connsiteX34-957" fmla="*/ 228600 w 1794682"/>
              <a:gd name="connsiteY34-958" fmla="*/ 419100 h 2609850"/>
              <a:gd name="connsiteX35-959" fmla="*/ 0 w 1794682"/>
              <a:gd name="connsiteY35-960" fmla="*/ 419100 h 2609850"/>
              <a:gd name="connsiteX36-961" fmla="*/ 0 w 1794682"/>
              <a:gd name="connsiteY36-962" fmla="*/ 0 h 2609850"/>
              <a:gd name="connsiteX0-963" fmla="*/ 0 w 1794682"/>
              <a:gd name="connsiteY0-964" fmla="*/ 0 h 2609850"/>
              <a:gd name="connsiteX1-965" fmla="*/ 989739 w 1794682"/>
              <a:gd name="connsiteY1-966" fmla="*/ 0 h 2609850"/>
              <a:gd name="connsiteX2-967" fmla="*/ 993721 w 1794682"/>
              <a:gd name="connsiteY2-968" fmla="*/ 216281 h 2609850"/>
              <a:gd name="connsiteX3-969" fmla="*/ 1389789 w 1794682"/>
              <a:gd name="connsiteY3-970" fmla="*/ 216281 h 2609850"/>
              <a:gd name="connsiteX4-971" fmla="*/ 1389788 w 1794682"/>
              <a:gd name="connsiteY4-972" fmla="*/ 398569 h 2609850"/>
              <a:gd name="connsiteX5-973" fmla="*/ 1582549 w 1794682"/>
              <a:gd name="connsiteY5-974" fmla="*/ 398568 h 2609850"/>
              <a:gd name="connsiteX6-975" fmla="*/ 1574584 w 1794682"/>
              <a:gd name="connsiteY6-976" fmla="*/ 802725 h 2609850"/>
              <a:gd name="connsiteX7-977" fmla="*/ 1790701 w 1794682"/>
              <a:gd name="connsiteY7-978" fmla="*/ 806832 h 2609850"/>
              <a:gd name="connsiteX8-979" fmla="*/ 1794682 w 1794682"/>
              <a:gd name="connsiteY8-980" fmla="*/ 1781007 h 2609850"/>
              <a:gd name="connsiteX9-981" fmla="*/ 1578566 w 1794682"/>
              <a:gd name="connsiteY9-982" fmla="*/ 1785113 h 2609850"/>
              <a:gd name="connsiteX10-983" fmla="*/ 1578566 w 1794682"/>
              <a:gd name="connsiteY10-984" fmla="*/ 2181057 h 2609850"/>
              <a:gd name="connsiteX11-985" fmla="*/ 1400874 w 1794682"/>
              <a:gd name="connsiteY11-986" fmla="*/ 2205694 h 2609850"/>
              <a:gd name="connsiteX12-987" fmla="*/ 1428750 w 1794682"/>
              <a:gd name="connsiteY12-988" fmla="*/ 2438400 h 2609850"/>
              <a:gd name="connsiteX13-989" fmla="*/ 1009650 w 1794682"/>
              <a:gd name="connsiteY13-990" fmla="*/ 2438400 h 2609850"/>
              <a:gd name="connsiteX14-991" fmla="*/ 1009650 w 1794682"/>
              <a:gd name="connsiteY14-992" fmla="*/ 2609850 h 2609850"/>
              <a:gd name="connsiteX15-993" fmla="*/ 19050 w 1794682"/>
              <a:gd name="connsiteY15-994" fmla="*/ 2609850 h 2609850"/>
              <a:gd name="connsiteX16-995" fmla="*/ 19050 w 1794682"/>
              <a:gd name="connsiteY16-996" fmla="*/ 2228850 h 2609850"/>
              <a:gd name="connsiteX17-997" fmla="*/ 190500 w 1794682"/>
              <a:gd name="connsiteY17-998" fmla="*/ 2228850 h 2609850"/>
              <a:gd name="connsiteX18-999" fmla="*/ 190500 w 1794682"/>
              <a:gd name="connsiteY18-1000" fmla="*/ 2057400 h 2609850"/>
              <a:gd name="connsiteX19-1001" fmla="*/ 361950 w 1794682"/>
              <a:gd name="connsiteY19-1002" fmla="*/ 2057400 h 2609850"/>
              <a:gd name="connsiteX20-1003" fmla="*/ 361950 w 1794682"/>
              <a:gd name="connsiteY20-1004" fmla="*/ 1847850 h 2609850"/>
              <a:gd name="connsiteX21-1005" fmla="*/ 647700 w 1794682"/>
              <a:gd name="connsiteY21-1006" fmla="*/ 1847850 h 2609850"/>
              <a:gd name="connsiteX22-1007" fmla="*/ 647700 w 1794682"/>
              <a:gd name="connsiteY22-1008" fmla="*/ 1638300 h 2609850"/>
              <a:gd name="connsiteX23-1009" fmla="*/ 800100 w 1794682"/>
              <a:gd name="connsiteY23-1010" fmla="*/ 1638300 h 2609850"/>
              <a:gd name="connsiteX24-1011" fmla="*/ 800100 w 1794682"/>
              <a:gd name="connsiteY24-1012" fmla="*/ 1447800 h 2609850"/>
              <a:gd name="connsiteX25-1013" fmla="*/ 1009650 w 1794682"/>
              <a:gd name="connsiteY25-1014" fmla="*/ 1447800 h 2609850"/>
              <a:gd name="connsiteX26-1015" fmla="*/ 1009650 w 1794682"/>
              <a:gd name="connsiteY26-1016" fmla="*/ 1238250 h 2609850"/>
              <a:gd name="connsiteX27-1017" fmla="*/ 819150 w 1794682"/>
              <a:gd name="connsiteY27-1018" fmla="*/ 1238250 h 2609850"/>
              <a:gd name="connsiteX28-1019" fmla="*/ 819150 w 1794682"/>
              <a:gd name="connsiteY28-1020" fmla="*/ 1047750 h 2609850"/>
              <a:gd name="connsiteX29-1021" fmla="*/ 609600 w 1794682"/>
              <a:gd name="connsiteY29-1022" fmla="*/ 1047750 h 2609850"/>
              <a:gd name="connsiteX30-1023" fmla="*/ 609600 w 1794682"/>
              <a:gd name="connsiteY30-1024" fmla="*/ 800100 h 2609850"/>
              <a:gd name="connsiteX31-1025" fmla="*/ 400050 w 1794682"/>
              <a:gd name="connsiteY31-1026" fmla="*/ 800100 h 2609850"/>
              <a:gd name="connsiteX32-1027" fmla="*/ 400050 w 1794682"/>
              <a:gd name="connsiteY32-1028" fmla="*/ 609600 h 2609850"/>
              <a:gd name="connsiteX33-1029" fmla="*/ 228600 w 1794682"/>
              <a:gd name="connsiteY33-1030" fmla="*/ 609600 h 2609850"/>
              <a:gd name="connsiteX34-1031" fmla="*/ 228600 w 1794682"/>
              <a:gd name="connsiteY34-1032" fmla="*/ 419100 h 2609850"/>
              <a:gd name="connsiteX35-1033" fmla="*/ 0 w 1794682"/>
              <a:gd name="connsiteY35-1034" fmla="*/ 419100 h 2609850"/>
              <a:gd name="connsiteX36-1035" fmla="*/ 0 w 1794682"/>
              <a:gd name="connsiteY36-1036" fmla="*/ 0 h 2609850"/>
              <a:gd name="connsiteX0-1037" fmla="*/ 0 w 1794682"/>
              <a:gd name="connsiteY0-1038" fmla="*/ 0 h 2609850"/>
              <a:gd name="connsiteX1-1039" fmla="*/ 989739 w 1794682"/>
              <a:gd name="connsiteY1-1040" fmla="*/ 0 h 2609850"/>
              <a:gd name="connsiteX2-1041" fmla="*/ 993721 w 1794682"/>
              <a:gd name="connsiteY2-1042" fmla="*/ 216281 h 2609850"/>
              <a:gd name="connsiteX3-1043" fmla="*/ 1389789 w 1794682"/>
              <a:gd name="connsiteY3-1044" fmla="*/ 216281 h 2609850"/>
              <a:gd name="connsiteX4-1045" fmla="*/ 1389788 w 1794682"/>
              <a:gd name="connsiteY4-1046" fmla="*/ 398569 h 2609850"/>
              <a:gd name="connsiteX5-1047" fmla="*/ 1582549 w 1794682"/>
              <a:gd name="connsiteY5-1048" fmla="*/ 398568 h 2609850"/>
              <a:gd name="connsiteX6-1049" fmla="*/ 1574584 w 1794682"/>
              <a:gd name="connsiteY6-1050" fmla="*/ 802725 h 2609850"/>
              <a:gd name="connsiteX7-1051" fmla="*/ 1790701 w 1794682"/>
              <a:gd name="connsiteY7-1052" fmla="*/ 806832 h 2609850"/>
              <a:gd name="connsiteX8-1053" fmla="*/ 1794682 w 1794682"/>
              <a:gd name="connsiteY8-1054" fmla="*/ 1781007 h 2609850"/>
              <a:gd name="connsiteX9-1055" fmla="*/ 1578566 w 1794682"/>
              <a:gd name="connsiteY9-1056" fmla="*/ 1785113 h 2609850"/>
              <a:gd name="connsiteX10-1057" fmla="*/ 1578566 w 1794682"/>
              <a:gd name="connsiteY10-1058" fmla="*/ 2181057 h 2609850"/>
              <a:gd name="connsiteX11-1059" fmla="*/ 1400874 w 1794682"/>
              <a:gd name="connsiteY11-1060" fmla="*/ 2205694 h 2609850"/>
              <a:gd name="connsiteX12-1061" fmla="*/ 1400875 w 1794682"/>
              <a:gd name="connsiteY12-1062" fmla="*/ 2409657 h 2609850"/>
              <a:gd name="connsiteX13-1063" fmla="*/ 1009650 w 1794682"/>
              <a:gd name="connsiteY13-1064" fmla="*/ 2438400 h 2609850"/>
              <a:gd name="connsiteX14-1065" fmla="*/ 1009650 w 1794682"/>
              <a:gd name="connsiteY14-1066" fmla="*/ 2609850 h 2609850"/>
              <a:gd name="connsiteX15-1067" fmla="*/ 19050 w 1794682"/>
              <a:gd name="connsiteY15-1068" fmla="*/ 2609850 h 2609850"/>
              <a:gd name="connsiteX16-1069" fmla="*/ 19050 w 1794682"/>
              <a:gd name="connsiteY16-1070" fmla="*/ 2228850 h 2609850"/>
              <a:gd name="connsiteX17-1071" fmla="*/ 190500 w 1794682"/>
              <a:gd name="connsiteY17-1072" fmla="*/ 2228850 h 2609850"/>
              <a:gd name="connsiteX18-1073" fmla="*/ 190500 w 1794682"/>
              <a:gd name="connsiteY18-1074" fmla="*/ 2057400 h 2609850"/>
              <a:gd name="connsiteX19-1075" fmla="*/ 361950 w 1794682"/>
              <a:gd name="connsiteY19-1076" fmla="*/ 2057400 h 2609850"/>
              <a:gd name="connsiteX20-1077" fmla="*/ 361950 w 1794682"/>
              <a:gd name="connsiteY20-1078" fmla="*/ 1847850 h 2609850"/>
              <a:gd name="connsiteX21-1079" fmla="*/ 647700 w 1794682"/>
              <a:gd name="connsiteY21-1080" fmla="*/ 1847850 h 2609850"/>
              <a:gd name="connsiteX22-1081" fmla="*/ 647700 w 1794682"/>
              <a:gd name="connsiteY22-1082" fmla="*/ 1638300 h 2609850"/>
              <a:gd name="connsiteX23-1083" fmla="*/ 800100 w 1794682"/>
              <a:gd name="connsiteY23-1084" fmla="*/ 1638300 h 2609850"/>
              <a:gd name="connsiteX24-1085" fmla="*/ 800100 w 1794682"/>
              <a:gd name="connsiteY24-1086" fmla="*/ 1447800 h 2609850"/>
              <a:gd name="connsiteX25-1087" fmla="*/ 1009650 w 1794682"/>
              <a:gd name="connsiteY25-1088" fmla="*/ 1447800 h 2609850"/>
              <a:gd name="connsiteX26-1089" fmla="*/ 1009650 w 1794682"/>
              <a:gd name="connsiteY26-1090" fmla="*/ 1238250 h 2609850"/>
              <a:gd name="connsiteX27-1091" fmla="*/ 819150 w 1794682"/>
              <a:gd name="connsiteY27-1092" fmla="*/ 1238250 h 2609850"/>
              <a:gd name="connsiteX28-1093" fmla="*/ 819150 w 1794682"/>
              <a:gd name="connsiteY28-1094" fmla="*/ 1047750 h 2609850"/>
              <a:gd name="connsiteX29-1095" fmla="*/ 609600 w 1794682"/>
              <a:gd name="connsiteY29-1096" fmla="*/ 1047750 h 2609850"/>
              <a:gd name="connsiteX30-1097" fmla="*/ 609600 w 1794682"/>
              <a:gd name="connsiteY30-1098" fmla="*/ 800100 h 2609850"/>
              <a:gd name="connsiteX31-1099" fmla="*/ 400050 w 1794682"/>
              <a:gd name="connsiteY31-1100" fmla="*/ 800100 h 2609850"/>
              <a:gd name="connsiteX32-1101" fmla="*/ 400050 w 1794682"/>
              <a:gd name="connsiteY32-1102" fmla="*/ 609600 h 2609850"/>
              <a:gd name="connsiteX33-1103" fmla="*/ 228600 w 1794682"/>
              <a:gd name="connsiteY33-1104" fmla="*/ 609600 h 2609850"/>
              <a:gd name="connsiteX34-1105" fmla="*/ 228600 w 1794682"/>
              <a:gd name="connsiteY34-1106" fmla="*/ 419100 h 2609850"/>
              <a:gd name="connsiteX35-1107" fmla="*/ 0 w 1794682"/>
              <a:gd name="connsiteY35-1108" fmla="*/ 419100 h 2609850"/>
              <a:gd name="connsiteX36-1109" fmla="*/ 0 w 1794682"/>
              <a:gd name="connsiteY36-1110" fmla="*/ 0 h 2609850"/>
              <a:gd name="connsiteX0-1111" fmla="*/ 0 w 1794682"/>
              <a:gd name="connsiteY0-1112" fmla="*/ 0 h 2609850"/>
              <a:gd name="connsiteX1-1113" fmla="*/ 989739 w 1794682"/>
              <a:gd name="connsiteY1-1114" fmla="*/ 0 h 2609850"/>
              <a:gd name="connsiteX2-1115" fmla="*/ 993721 w 1794682"/>
              <a:gd name="connsiteY2-1116" fmla="*/ 216281 h 2609850"/>
              <a:gd name="connsiteX3-1117" fmla="*/ 1389789 w 1794682"/>
              <a:gd name="connsiteY3-1118" fmla="*/ 216281 h 2609850"/>
              <a:gd name="connsiteX4-1119" fmla="*/ 1389788 w 1794682"/>
              <a:gd name="connsiteY4-1120" fmla="*/ 398569 h 2609850"/>
              <a:gd name="connsiteX5-1121" fmla="*/ 1582549 w 1794682"/>
              <a:gd name="connsiteY5-1122" fmla="*/ 398568 h 2609850"/>
              <a:gd name="connsiteX6-1123" fmla="*/ 1574584 w 1794682"/>
              <a:gd name="connsiteY6-1124" fmla="*/ 802725 h 2609850"/>
              <a:gd name="connsiteX7-1125" fmla="*/ 1790701 w 1794682"/>
              <a:gd name="connsiteY7-1126" fmla="*/ 806832 h 2609850"/>
              <a:gd name="connsiteX8-1127" fmla="*/ 1794682 w 1794682"/>
              <a:gd name="connsiteY8-1128" fmla="*/ 1781007 h 2609850"/>
              <a:gd name="connsiteX9-1129" fmla="*/ 1578566 w 1794682"/>
              <a:gd name="connsiteY9-1130" fmla="*/ 1785113 h 2609850"/>
              <a:gd name="connsiteX10-1131" fmla="*/ 1578566 w 1794682"/>
              <a:gd name="connsiteY10-1132" fmla="*/ 2181057 h 2609850"/>
              <a:gd name="connsiteX11-1133" fmla="*/ 1400874 w 1794682"/>
              <a:gd name="connsiteY11-1134" fmla="*/ 2205694 h 2609850"/>
              <a:gd name="connsiteX12-1135" fmla="*/ 1400875 w 1794682"/>
              <a:gd name="connsiteY12-1136" fmla="*/ 2409657 h 2609850"/>
              <a:gd name="connsiteX13-1137" fmla="*/ 1013633 w 1794682"/>
              <a:gd name="connsiteY13-1138" fmla="*/ 2405550 h 2609850"/>
              <a:gd name="connsiteX14-1139" fmla="*/ 1009650 w 1794682"/>
              <a:gd name="connsiteY14-1140" fmla="*/ 2609850 h 2609850"/>
              <a:gd name="connsiteX15-1141" fmla="*/ 19050 w 1794682"/>
              <a:gd name="connsiteY15-1142" fmla="*/ 2609850 h 2609850"/>
              <a:gd name="connsiteX16-1143" fmla="*/ 19050 w 1794682"/>
              <a:gd name="connsiteY16-1144" fmla="*/ 2228850 h 2609850"/>
              <a:gd name="connsiteX17-1145" fmla="*/ 190500 w 1794682"/>
              <a:gd name="connsiteY17-1146" fmla="*/ 2228850 h 2609850"/>
              <a:gd name="connsiteX18-1147" fmla="*/ 190500 w 1794682"/>
              <a:gd name="connsiteY18-1148" fmla="*/ 2057400 h 2609850"/>
              <a:gd name="connsiteX19-1149" fmla="*/ 361950 w 1794682"/>
              <a:gd name="connsiteY19-1150" fmla="*/ 2057400 h 2609850"/>
              <a:gd name="connsiteX20-1151" fmla="*/ 361950 w 1794682"/>
              <a:gd name="connsiteY20-1152" fmla="*/ 1847850 h 2609850"/>
              <a:gd name="connsiteX21-1153" fmla="*/ 647700 w 1794682"/>
              <a:gd name="connsiteY21-1154" fmla="*/ 1847850 h 2609850"/>
              <a:gd name="connsiteX22-1155" fmla="*/ 647700 w 1794682"/>
              <a:gd name="connsiteY22-1156" fmla="*/ 1638300 h 2609850"/>
              <a:gd name="connsiteX23-1157" fmla="*/ 800100 w 1794682"/>
              <a:gd name="connsiteY23-1158" fmla="*/ 1638300 h 2609850"/>
              <a:gd name="connsiteX24-1159" fmla="*/ 800100 w 1794682"/>
              <a:gd name="connsiteY24-1160" fmla="*/ 1447800 h 2609850"/>
              <a:gd name="connsiteX25-1161" fmla="*/ 1009650 w 1794682"/>
              <a:gd name="connsiteY25-1162" fmla="*/ 1447800 h 2609850"/>
              <a:gd name="connsiteX26-1163" fmla="*/ 1009650 w 1794682"/>
              <a:gd name="connsiteY26-1164" fmla="*/ 1238250 h 2609850"/>
              <a:gd name="connsiteX27-1165" fmla="*/ 819150 w 1794682"/>
              <a:gd name="connsiteY27-1166" fmla="*/ 1238250 h 2609850"/>
              <a:gd name="connsiteX28-1167" fmla="*/ 819150 w 1794682"/>
              <a:gd name="connsiteY28-1168" fmla="*/ 1047750 h 2609850"/>
              <a:gd name="connsiteX29-1169" fmla="*/ 609600 w 1794682"/>
              <a:gd name="connsiteY29-1170" fmla="*/ 1047750 h 2609850"/>
              <a:gd name="connsiteX30-1171" fmla="*/ 609600 w 1794682"/>
              <a:gd name="connsiteY30-1172" fmla="*/ 800100 h 2609850"/>
              <a:gd name="connsiteX31-1173" fmla="*/ 400050 w 1794682"/>
              <a:gd name="connsiteY31-1174" fmla="*/ 800100 h 2609850"/>
              <a:gd name="connsiteX32-1175" fmla="*/ 400050 w 1794682"/>
              <a:gd name="connsiteY32-1176" fmla="*/ 609600 h 2609850"/>
              <a:gd name="connsiteX33-1177" fmla="*/ 228600 w 1794682"/>
              <a:gd name="connsiteY33-1178" fmla="*/ 609600 h 2609850"/>
              <a:gd name="connsiteX34-1179" fmla="*/ 228600 w 1794682"/>
              <a:gd name="connsiteY34-1180" fmla="*/ 419100 h 2609850"/>
              <a:gd name="connsiteX35-1181" fmla="*/ 0 w 1794682"/>
              <a:gd name="connsiteY35-1182" fmla="*/ 419100 h 2609850"/>
              <a:gd name="connsiteX36-1183" fmla="*/ 0 w 1794682"/>
              <a:gd name="connsiteY36-1184" fmla="*/ 0 h 2609850"/>
              <a:gd name="connsiteX0-1185" fmla="*/ 0 w 1794682"/>
              <a:gd name="connsiteY0-1186" fmla="*/ 0 h 2609850"/>
              <a:gd name="connsiteX1-1187" fmla="*/ 989739 w 1794682"/>
              <a:gd name="connsiteY1-1188" fmla="*/ 0 h 2609850"/>
              <a:gd name="connsiteX2-1189" fmla="*/ 993721 w 1794682"/>
              <a:gd name="connsiteY2-1190" fmla="*/ 216281 h 2609850"/>
              <a:gd name="connsiteX3-1191" fmla="*/ 1389789 w 1794682"/>
              <a:gd name="connsiteY3-1192" fmla="*/ 216281 h 2609850"/>
              <a:gd name="connsiteX4-1193" fmla="*/ 1389788 w 1794682"/>
              <a:gd name="connsiteY4-1194" fmla="*/ 398569 h 2609850"/>
              <a:gd name="connsiteX5-1195" fmla="*/ 1582549 w 1794682"/>
              <a:gd name="connsiteY5-1196" fmla="*/ 398568 h 2609850"/>
              <a:gd name="connsiteX6-1197" fmla="*/ 1574584 w 1794682"/>
              <a:gd name="connsiteY6-1198" fmla="*/ 802725 h 2609850"/>
              <a:gd name="connsiteX7-1199" fmla="*/ 1790701 w 1794682"/>
              <a:gd name="connsiteY7-1200" fmla="*/ 806832 h 2609850"/>
              <a:gd name="connsiteX8-1201" fmla="*/ 1794682 w 1794682"/>
              <a:gd name="connsiteY8-1202" fmla="*/ 1781007 h 2609850"/>
              <a:gd name="connsiteX9-1203" fmla="*/ 1578566 w 1794682"/>
              <a:gd name="connsiteY9-1204" fmla="*/ 1785113 h 2609850"/>
              <a:gd name="connsiteX10-1205" fmla="*/ 1578566 w 1794682"/>
              <a:gd name="connsiteY10-1206" fmla="*/ 2181057 h 2609850"/>
              <a:gd name="connsiteX11-1207" fmla="*/ 1400874 w 1794682"/>
              <a:gd name="connsiteY11-1208" fmla="*/ 2205694 h 2609850"/>
              <a:gd name="connsiteX12-1209" fmla="*/ 1400875 w 1794682"/>
              <a:gd name="connsiteY12-1210" fmla="*/ 2409657 h 2609850"/>
              <a:gd name="connsiteX13-1211" fmla="*/ 1013633 w 1794682"/>
              <a:gd name="connsiteY13-1212" fmla="*/ 2405550 h 2609850"/>
              <a:gd name="connsiteX14-1213" fmla="*/ 1017615 w 1794682"/>
              <a:gd name="connsiteY14-1214" fmla="*/ 2605744 h 2609850"/>
              <a:gd name="connsiteX15-1215" fmla="*/ 19050 w 1794682"/>
              <a:gd name="connsiteY15-1216" fmla="*/ 2609850 h 2609850"/>
              <a:gd name="connsiteX16-1217" fmla="*/ 19050 w 1794682"/>
              <a:gd name="connsiteY16-1218" fmla="*/ 2228850 h 2609850"/>
              <a:gd name="connsiteX17-1219" fmla="*/ 190500 w 1794682"/>
              <a:gd name="connsiteY17-1220" fmla="*/ 2228850 h 2609850"/>
              <a:gd name="connsiteX18-1221" fmla="*/ 190500 w 1794682"/>
              <a:gd name="connsiteY18-1222" fmla="*/ 2057400 h 2609850"/>
              <a:gd name="connsiteX19-1223" fmla="*/ 361950 w 1794682"/>
              <a:gd name="connsiteY19-1224" fmla="*/ 2057400 h 2609850"/>
              <a:gd name="connsiteX20-1225" fmla="*/ 361950 w 1794682"/>
              <a:gd name="connsiteY20-1226" fmla="*/ 1847850 h 2609850"/>
              <a:gd name="connsiteX21-1227" fmla="*/ 647700 w 1794682"/>
              <a:gd name="connsiteY21-1228" fmla="*/ 1847850 h 2609850"/>
              <a:gd name="connsiteX22-1229" fmla="*/ 647700 w 1794682"/>
              <a:gd name="connsiteY22-1230" fmla="*/ 1638300 h 2609850"/>
              <a:gd name="connsiteX23-1231" fmla="*/ 800100 w 1794682"/>
              <a:gd name="connsiteY23-1232" fmla="*/ 1638300 h 2609850"/>
              <a:gd name="connsiteX24-1233" fmla="*/ 800100 w 1794682"/>
              <a:gd name="connsiteY24-1234" fmla="*/ 1447800 h 2609850"/>
              <a:gd name="connsiteX25-1235" fmla="*/ 1009650 w 1794682"/>
              <a:gd name="connsiteY25-1236" fmla="*/ 1447800 h 2609850"/>
              <a:gd name="connsiteX26-1237" fmla="*/ 1009650 w 1794682"/>
              <a:gd name="connsiteY26-1238" fmla="*/ 1238250 h 2609850"/>
              <a:gd name="connsiteX27-1239" fmla="*/ 819150 w 1794682"/>
              <a:gd name="connsiteY27-1240" fmla="*/ 1238250 h 2609850"/>
              <a:gd name="connsiteX28-1241" fmla="*/ 819150 w 1794682"/>
              <a:gd name="connsiteY28-1242" fmla="*/ 1047750 h 2609850"/>
              <a:gd name="connsiteX29-1243" fmla="*/ 609600 w 1794682"/>
              <a:gd name="connsiteY29-1244" fmla="*/ 1047750 h 2609850"/>
              <a:gd name="connsiteX30-1245" fmla="*/ 609600 w 1794682"/>
              <a:gd name="connsiteY30-1246" fmla="*/ 800100 h 2609850"/>
              <a:gd name="connsiteX31-1247" fmla="*/ 400050 w 1794682"/>
              <a:gd name="connsiteY31-1248" fmla="*/ 800100 h 2609850"/>
              <a:gd name="connsiteX32-1249" fmla="*/ 400050 w 1794682"/>
              <a:gd name="connsiteY32-1250" fmla="*/ 609600 h 2609850"/>
              <a:gd name="connsiteX33-1251" fmla="*/ 228600 w 1794682"/>
              <a:gd name="connsiteY33-1252" fmla="*/ 609600 h 2609850"/>
              <a:gd name="connsiteX34-1253" fmla="*/ 228600 w 1794682"/>
              <a:gd name="connsiteY34-1254" fmla="*/ 419100 h 2609850"/>
              <a:gd name="connsiteX35-1255" fmla="*/ 0 w 1794682"/>
              <a:gd name="connsiteY35-1256" fmla="*/ 419100 h 2609850"/>
              <a:gd name="connsiteX36-1257" fmla="*/ 0 w 1794682"/>
              <a:gd name="connsiteY36-1258" fmla="*/ 0 h 2609850"/>
              <a:gd name="connsiteX0-1259" fmla="*/ 0 w 1794682"/>
              <a:gd name="connsiteY0-1260" fmla="*/ 0 h 2609850"/>
              <a:gd name="connsiteX1-1261" fmla="*/ 989739 w 1794682"/>
              <a:gd name="connsiteY1-1262" fmla="*/ 0 h 2609850"/>
              <a:gd name="connsiteX2-1263" fmla="*/ 993721 w 1794682"/>
              <a:gd name="connsiteY2-1264" fmla="*/ 216281 h 2609850"/>
              <a:gd name="connsiteX3-1265" fmla="*/ 1389789 w 1794682"/>
              <a:gd name="connsiteY3-1266" fmla="*/ 216281 h 2609850"/>
              <a:gd name="connsiteX4-1267" fmla="*/ 1389788 w 1794682"/>
              <a:gd name="connsiteY4-1268" fmla="*/ 398569 h 2609850"/>
              <a:gd name="connsiteX5-1269" fmla="*/ 1582549 w 1794682"/>
              <a:gd name="connsiteY5-1270" fmla="*/ 398568 h 2609850"/>
              <a:gd name="connsiteX6-1271" fmla="*/ 1574584 w 1794682"/>
              <a:gd name="connsiteY6-1272" fmla="*/ 802725 h 2609850"/>
              <a:gd name="connsiteX7-1273" fmla="*/ 1790701 w 1794682"/>
              <a:gd name="connsiteY7-1274" fmla="*/ 806832 h 2609850"/>
              <a:gd name="connsiteX8-1275" fmla="*/ 1794682 w 1794682"/>
              <a:gd name="connsiteY8-1276" fmla="*/ 1781007 h 2609850"/>
              <a:gd name="connsiteX9-1277" fmla="*/ 1578566 w 1794682"/>
              <a:gd name="connsiteY9-1278" fmla="*/ 1785113 h 2609850"/>
              <a:gd name="connsiteX10-1279" fmla="*/ 1578566 w 1794682"/>
              <a:gd name="connsiteY10-1280" fmla="*/ 2181057 h 2609850"/>
              <a:gd name="connsiteX11-1281" fmla="*/ 1400874 w 1794682"/>
              <a:gd name="connsiteY11-1282" fmla="*/ 2205694 h 2609850"/>
              <a:gd name="connsiteX12-1283" fmla="*/ 1400875 w 1794682"/>
              <a:gd name="connsiteY12-1284" fmla="*/ 2409657 h 2609850"/>
              <a:gd name="connsiteX13-1285" fmla="*/ 1021597 w 1794682"/>
              <a:gd name="connsiteY13-1286" fmla="*/ 2405550 h 2609850"/>
              <a:gd name="connsiteX14-1287" fmla="*/ 1017615 w 1794682"/>
              <a:gd name="connsiteY14-1288" fmla="*/ 2605744 h 2609850"/>
              <a:gd name="connsiteX15-1289" fmla="*/ 19050 w 1794682"/>
              <a:gd name="connsiteY15-1290" fmla="*/ 2609850 h 2609850"/>
              <a:gd name="connsiteX16-1291" fmla="*/ 19050 w 1794682"/>
              <a:gd name="connsiteY16-1292" fmla="*/ 2228850 h 2609850"/>
              <a:gd name="connsiteX17-1293" fmla="*/ 190500 w 1794682"/>
              <a:gd name="connsiteY17-1294" fmla="*/ 2228850 h 2609850"/>
              <a:gd name="connsiteX18-1295" fmla="*/ 190500 w 1794682"/>
              <a:gd name="connsiteY18-1296" fmla="*/ 2057400 h 2609850"/>
              <a:gd name="connsiteX19-1297" fmla="*/ 361950 w 1794682"/>
              <a:gd name="connsiteY19-1298" fmla="*/ 2057400 h 2609850"/>
              <a:gd name="connsiteX20-1299" fmla="*/ 361950 w 1794682"/>
              <a:gd name="connsiteY20-1300" fmla="*/ 1847850 h 2609850"/>
              <a:gd name="connsiteX21-1301" fmla="*/ 647700 w 1794682"/>
              <a:gd name="connsiteY21-1302" fmla="*/ 1847850 h 2609850"/>
              <a:gd name="connsiteX22-1303" fmla="*/ 647700 w 1794682"/>
              <a:gd name="connsiteY22-1304" fmla="*/ 1638300 h 2609850"/>
              <a:gd name="connsiteX23-1305" fmla="*/ 800100 w 1794682"/>
              <a:gd name="connsiteY23-1306" fmla="*/ 1638300 h 2609850"/>
              <a:gd name="connsiteX24-1307" fmla="*/ 800100 w 1794682"/>
              <a:gd name="connsiteY24-1308" fmla="*/ 1447800 h 2609850"/>
              <a:gd name="connsiteX25-1309" fmla="*/ 1009650 w 1794682"/>
              <a:gd name="connsiteY25-1310" fmla="*/ 1447800 h 2609850"/>
              <a:gd name="connsiteX26-1311" fmla="*/ 1009650 w 1794682"/>
              <a:gd name="connsiteY26-1312" fmla="*/ 1238250 h 2609850"/>
              <a:gd name="connsiteX27-1313" fmla="*/ 819150 w 1794682"/>
              <a:gd name="connsiteY27-1314" fmla="*/ 1238250 h 2609850"/>
              <a:gd name="connsiteX28-1315" fmla="*/ 819150 w 1794682"/>
              <a:gd name="connsiteY28-1316" fmla="*/ 1047750 h 2609850"/>
              <a:gd name="connsiteX29-1317" fmla="*/ 609600 w 1794682"/>
              <a:gd name="connsiteY29-1318" fmla="*/ 1047750 h 2609850"/>
              <a:gd name="connsiteX30-1319" fmla="*/ 609600 w 1794682"/>
              <a:gd name="connsiteY30-1320" fmla="*/ 800100 h 2609850"/>
              <a:gd name="connsiteX31-1321" fmla="*/ 400050 w 1794682"/>
              <a:gd name="connsiteY31-1322" fmla="*/ 800100 h 2609850"/>
              <a:gd name="connsiteX32-1323" fmla="*/ 400050 w 1794682"/>
              <a:gd name="connsiteY32-1324" fmla="*/ 609600 h 2609850"/>
              <a:gd name="connsiteX33-1325" fmla="*/ 228600 w 1794682"/>
              <a:gd name="connsiteY33-1326" fmla="*/ 609600 h 2609850"/>
              <a:gd name="connsiteX34-1327" fmla="*/ 228600 w 1794682"/>
              <a:gd name="connsiteY34-1328" fmla="*/ 419100 h 2609850"/>
              <a:gd name="connsiteX35-1329" fmla="*/ 0 w 1794682"/>
              <a:gd name="connsiteY35-1330" fmla="*/ 419100 h 2609850"/>
              <a:gd name="connsiteX36-1331" fmla="*/ 0 w 1794682"/>
              <a:gd name="connsiteY36-1332" fmla="*/ 0 h 2609850"/>
              <a:gd name="connsiteX0-1333" fmla="*/ 0 w 1794682"/>
              <a:gd name="connsiteY0-1334" fmla="*/ 0 h 2609850"/>
              <a:gd name="connsiteX1-1335" fmla="*/ 989739 w 1794682"/>
              <a:gd name="connsiteY1-1336" fmla="*/ 0 h 2609850"/>
              <a:gd name="connsiteX2-1337" fmla="*/ 993721 w 1794682"/>
              <a:gd name="connsiteY2-1338" fmla="*/ 216281 h 2609850"/>
              <a:gd name="connsiteX3-1339" fmla="*/ 1389789 w 1794682"/>
              <a:gd name="connsiteY3-1340" fmla="*/ 216281 h 2609850"/>
              <a:gd name="connsiteX4-1341" fmla="*/ 1389788 w 1794682"/>
              <a:gd name="connsiteY4-1342" fmla="*/ 398569 h 2609850"/>
              <a:gd name="connsiteX5-1343" fmla="*/ 1582549 w 1794682"/>
              <a:gd name="connsiteY5-1344" fmla="*/ 398568 h 2609850"/>
              <a:gd name="connsiteX6-1345" fmla="*/ 1574584 w 1794682"/>
              <a:gd name="connsiteY6-1346" fmla="*/ 802725 h 2609850"/>
              <a:gd name="connsiteX7-1347" fmla="*/ 1790701 w 1794682"/>
              <a:gd name="connsiteY7-1348" fmla="*/ 806832 h 2609850"/>
              <a:gd name="connsiteX8-1349" fmla="*/ 1794682 w 1794682"/>
              <a:gd name="connsiteY8-1350" fmla="*/ 1781007 h 2609850"/>
              <a:gd name="connsiteX9-1351" fmla="*/ 1578566 w 1794682"/>
              <a:gd name="connsiteY9-1352" fmla="*/ 1785113 h 2609850"/>
              <a:gd name="connsiteX10-1353" fmla="*/ 1578566 w 1794682"/>
              <a:gd name="connsiteY10-1354" fmla="*/ 2181057 h 2609850"/>
              <a:gd name="connsiteX11-1355" fmla="*/ 1400874 w 1794682"/>
              <a:gd name="connsiteY11-1356" fmla="*/ 2205694 h 2609850"/>
              <a:gd name="connsiteX12-1357" fmla="*/ 1400875 w 1794682"/>
              <a:gd name="connsiteY12-1358" fmla="*/ 2409657 h 2609850"/>
              <a:gd name="connsiteX13-1359" fmla="*/ 1021597 w 1794682"/>
              <a:gd name="connsiteY13-1360" fmla="*/ 2405550 h 2609850"/>
              <a:gd name="connsiteX14-1361" fmla="*/ 1017615 w 1794682"/>
              <a:gd name="connsiteY14-1362" fmla="*/ 2605744 h 2609850"/>
              <a:gd name="connsiteX15-1363" fmla="*/ 19050 w 1794682"/>
              <a:gd name="connsiteY15-1364" fmla="*/ 2609850 h 2609850"/>
              <a:gd name="connsiteX16-1365" fmla="*/ 19050 w 1794682"/>
              <a:gd name="connsiteY16-1366" fmla="*/ 2228850 h 2609850"/>
              <a:gd name="connsiteX17-1367" fmla="*/ 190500 w 1794682"/>
              <a:gd name="connsiteY17-1368" fmla="*/ 2228850 h 2609850"/>
              <a:gd name="connsiteX18-1369" fmla="*/ 190500 w 1794682"/>
              <a:gd name="connsiteY18-1370" fmla="*/ 2057400 h 2609850"/>
              <a:gd name="connsiteX19-1371" fmla="*/ 361950 w 1794682"/>
              <a:gd name="connsiteY19-1372" fmla="*/ 2057400 h 2609850"/>
              <a:gd name="connsiteX20-1373" fmla="*/ 361950 w 1794682"/>
              <a:gd name="connsiteY20-1374" fmla="*/ 1847850 h 2609850"/>
              <a:gd name="connsiteX21-1375" fmla="*/ 647700 w 1794682"/>
              <a:gd name="connsiteY21-1376" fmla="*/ 1847850 h 2609850"/>
              <a:gd name="connsiteX22-1377" fmla="*/ 647700 w 1794682"/>
              <a:gd name="connsiteY22-1378" fmla="*/ 1638300 h 2609850"/>
              <a:gd name="connsiteX23-1379" fmla="*/ 800100 w 1794682"/>
              <a:gd name="connsiteY23-1380" fmla="*/ 1638300 h 2609850"/>
              <a:gd name="connsiteX24-1381" fmla="*/ 800100 w 1794682"/>
              <a:gd name="connsiteY24-1382" fmla="*/ 1447800 h 2609850"/>
              <a:gd name="connsiteX25-1383" fmla="*/ 1009650 w 1794682"/>
              <a:gd name="connsiteY25-1384" fmla="*/ 1447800 h 2609850"/>
              <a:gd name="connsiteX26-1385" fmla="*/ 1009650 w 1794682"/>
              <a:gd name="connsiteY26-1386" fmla="*/ 1238250 h 2609850"/>
              <a:gd name="connsiteX27-1387" fmla="*/ 819150 w 1794682"/>
              <a:gd name="connsiteY27-1388" fmla="*/ 1238250 h 2609850"/>
              <a:gd name="connsiteX28-1389" fmla="*/ 819150 w 1794682"/>
              <a:gd name="connsiteY28-1390" fmla="*/ 1047750 h 2609850"/>
              <a:gd name="connsiteX29-1391" fmla="*/ 609600 w 1794682"/>
              <a:gd name="connsiteY29-1392" fmla="*/ 1047750 h 2609850"/>
              <a:gd name="connsiteX30-1393" fmla="*/ 609600 w 1794682"/>
              <a:gd name="connsiteY30-1394" fmla="*/ 800100 h 2609850"/>
              <a:gd name="connsiteX31-1395" fmla="*/ 400050 w 1794682"/>
              <a:gd name="connsiteY31-1396" fmla="*/ 800100 h 2609850"/>
              <a:gd name="connsiteX32-1397" fmla="*/ 400050 w 1794682"/>
              <a:gd name="connsiteY32-1398" fmla="*/ 609600 h 2609850"/>
              <a:gd name="connsiteX33-1399" fmla="*/ 228600 w 1794682"/>
              <a:gd name="connsiteY33-1400" fmla="*/ 609600 h 2609850"/>
              <a:gd name="connsiteX34-1401" fmla="*/ 228600 w 1794682"/>
              <a:gd name="connsiteY34-1402" fmla="*/ 419100 h 2609850"/>
              <a:gd name="connsiteX35-1403" fmla="*/ 0 w 1794682"/>
              <a:gd name="connsiteY35-1404" fmla="*/ 419100 h 2609850"/>
              <a:gd name="connsiteX36-1405" fmla="*/ 0 w 1794682"/>
              <a:gd name="connsiteY36-1406" fmla="*/ 0 h 2609850"/>
              <a:gd name="connsiteX0-1407" fmla="*/ 0 w 1794682"/>
              <a:gd name="connsiteY0-1408" fmla="*/ 0 h 2609850"/>
              <a:gd name="connsiteX1-1409" fmla="*/ 989739 w 1794682"/>
              <a:gd name="connsiteY1-1410" fmla="*/ 0 h 2609850"/>
              <a:gd name="connsiteX2-1411" fmla="*/ 993721 w 1794682"/>
              <a:gd name="connsiteY2-1412" fmla="*/ 216281 h 2609850"/>
              <a:gd name="connsiteX3-1413" fmla="*/ 1389789 w 1794682"/>
              <a:gd name="connsiteY3-1414" fmla="*/ 216281 h 2609850"/>
              <a:gd name="connsiteX4-1415" fmla="*/ 1389788 w 1794682"/>
              <a:gd name="connsiteY4-1416" fmla="*/ 398569 h 2609850"/>
              <a:gd name="connsiteX5-1417" fmla="*/ 1582549 w 1794682"/>
              <a:gd name="connsiteY5-1418" fmla="*/ 398568 h 2609850"/>
              <a:gd name="connsiteX6-1419" fmla="*/ 1574584 w 1794682"/>
              <a:gd name="connsiteY6-1420" fmla="*/ 802725 h 2609850"/>
              <a:gd name="connsiteX7-1421" fmla="*/ 1790701 w 1794682"/>
              <a:gd name="connsiteY7-1422" fmla="*/ 806832 h 2609850"/>
              <a:gd name="connsiteX8-1423" fmla="*/ 1794682 w 1794682"/>
              <a:gd name="connsiteY8-1424" fmla="*/ 1781007 h 2609850"/>
              <a:gd name="connsiteX9-1425" fmla="*/ 1578566 w 1794682"/>
              <a:gd name="connsiteY9-1426" fmla="*/ 1785113 h 2609850"/>
              <a:gd name="connsiteX10-1427" fmla="*/ 1578566 w 1794682"/>
              <a:gd name="connsiteY10-1428" fmla="*/ 2205695 h 2609850"/>
              <a:gd name="connsiteX11-1429" fmla="*/ 1400874 w 1794682"/>
              <a:gd name="connsiteY11-1430" fmla="*/ 2205694 h 2609850"/>
              <a:gd name="connsiteX12-1431" fmla="*/ 1400875 w 1794682"/>
              <a:gd name="connsiteY12-1432" fmla="*/ 2409657 h 2609850"/>
              <a:gd name="connsiteX13-1433" fmla="*/ 1021597 w 1794682"/>
              <a:gd name="connsiteY13-1434" fmla="*/ 2405550 h 2609850"/>
              <a:gd name="connsiteX14-1435" fmla="*/ 1017615 w 1794682"/>
              <a:gd name="connsiteY14-1436" fmla="*/ 2605744 h 2609850"/>
              <a:gd name="connsiteX15-1437" fmla="*/ 19050 w 1794682"/>
              <a:gd name="connsiteY15-1438" fmla="*/ 2609850 h 2609850"/>
              <a:gd name="connsiteX16-1439" fmla="*/ 19050 w 1794682"/>
              <a:gd name="connsiteY16-1440" fmla="*/ 2228850 h 2609850"/>
              <a:gd name="connsiteX17-1441" fmla="*/ 190500 w 1794682"/>
              <a:gd name="connsiteY17-1442" fmla="*/ 2228850 h 2609850"/>
              <a:gd name="connsiteX18-1443" fmla="*/ 190500 w 1794682"/>
              <a:gd name="connsiteY18-1444" fmla="*/ 2057400 h 2609850"/>
              <a:gd name="connsiteX19-1445" fmla="*/ 361950 w 1794682"/>
              <a:gd name="connsiteY19-1446" fmla="*/ 2057400 h 2609850"/>
              <a:gd name="connsiteX20-1447" fmla="*/ 361950 w 1794682"/>
              <a:gd name="connsiteY20-1448" fmla="*/ 1847850 h 2609850"/>
              <a:gd name="connsiteX21-1449" fmla="*/ 647700 w 1794682"/>
              <a:gd name="connsiteY21-1450" fmla="*/ 1847850 h 2609850"/>
              <a:gd name="connsiteX22-1451" fmla="*/ 647700 w 1794682"/>
              <a:gd name="connsiteY22-1452" fmla="*/ 1638300 h 2609850"/>
              <a:gd name="connsiteX23-1453" fmla="*/ 800100 w 1794682"/>
              <a:gd name="connsiteY23-1454" fmla="*/ 1638300 h 2609850"/>
              <a:gd name="connsiteX24-1455" fmla="*/ 800100 w 1794682"/>
              <a:gd name="connsiteY24-1456" fmla="*/ 1447800 h 2609850"/>
              <a:gd name="connsiteX25-1457" fmla="*/ 1009650 w 1794682"/>
              <a:gd name="connsiteY25-1458" fmla="*/ 1447800 h 2609850"/>
              <a:gd name="connsiteX26-1459" fmla="*/ 1009650 w 1794682"/>
              <a:gd name="connsiteY26-1460" fmla="*/ 1238250 h 2609850"/>
              <a:gd name="connsiteX27-1461" fmla="*/ 819150 w 1794682"/>
              <a:gd name="connsiteY27-1462" fmla="*/ 1238250 h 2609850"/>
              <a:gd name="connsiteX28-1463" fmla="*/ 819150 w 1794682"/>
              <a:gd name="connsiteY28-1464" fmla="*/ 1047750 h 2609850"/>
              <a:gd name="connsiteX29-1465" fmla="*/ 609600 w 1794682"/>
              <a:gd name="connsiteY29-1466" fmla="*/ 1047750 h 2609850"/>
              <a:gd name="connsiteX30-1467" fmla="*/ 609600 w 1794682"/>
              <a:gd name="connsiteY30-1468" fmla="*/ 800100 h 2609850"/>
              <a:gd name="connsiteX31-1469" fmla="*/ 400050 w 1794682"/>
              <a:gd name="connsiteY31-1470" fmla="*/ 800100 h 2609850"/>
              <a:gd name="connsiteX32-1471" fmla="*/ 400050 w 1794682"/>
              <a:gd name="connsiteY32-1472" fmla="*/ 609600 h 2609850"/>
              <a:gd name="connsiteX33-1473" fmla="*/ 228600 w 1794682"/>
              <a:gd name="connsiteY33-1474" fmla="*/ 609600 h 2609850"/>
              <a:gd name="connsiteX34-1475" fmla="*/ 228600 w 1794682"/>
              <a:gd name="connsiteY34-1476" fmla="*/ 419100 h 2609850"/>
              <a:gd name="connsiteX35-1477" fmla="*/ 0 w 1794682"/>
              <a:gd name="connsiteY35-1478" fmla="*/ 419100 h 2609850"/>
              <a:gd name="connsiteX36-1479" fmla="*/ 0 w 1794682"/>
              <a:gd name="connsiteY36-1480" fmla="*/ 0 h 2609850"/>
              <a:gd name="connsiteX0-1481" fmla="*/ 0 w 1794682"/>
              <a:gd name="connsiteY0-1482" fmla="*/ 0 h 2609850"/>
              <a:gd name="connsiteX1-1483" fmla="*/ 989739 w 1794682"/>
              <a:gd name="connsiteY1-1484" fmla="*/ 0 h 2609850"/>
              <a:gd name="connsiteX2-1485" fmla="*/ 993721 w 1794682"/>
              <a:gd name="connsiteY2-1486" fmla="*/ 216281 h 2609850"/>
              <a:gd name="connsiteX3-1487" fmla="*/ 1389789 w 1794682"/>
              <a:gd name="connsiteY3-1488" fmla="*/ 216281 h 2609850"/>
              <a:gd name="connsiteX4-1489" fmla="*/ 1389788 w 1794682"/>
              <a:gd name="connsiteY4-1490" fmla="*/ 398569 h 2609850"/>
              <a:gd name="connsiteX5-1491" fmla="*/ 1582549 w 1794682"/>
              <a:gd name="connsiteY5-1492" fmla="*/ 398568 h 2609850"/>
              <a:gd name="connsiteX6-1493" fmla="*/ 1574584 w 1794682"/>
              <a:gd name="connsiteY6-1494" fmla="*/ 802725 h 2609850"/>
              <a:gd name="connsiteX7-1495" fmla="*/ 1790701 w 1794682"/>
              <a:gd name="connsiteY7-1496" fmla="*/ 806832 h 2609850"/>
              <a:gd name="connsiteX8-1497" fmla="*/ 1794682 w 1794682"/>
              <a:gd name="connsiteY8-1498" fmla="*/ 1785113 h 2609850"/>
              <a:gd name="connsiteX9-1499" fmla="*/ 1578566 w 1794682"/>
              <a:gd name="connsiteY9-1500" fmla="*/ 1785113 h 2609850"/>
              <a:gd name="connsiteX10-1501" fmla="*/ 1578566 w 1794682"/>
              <a:gd name="connsiteY10-1502" fmla="*/ 2205695 h 2609850"/>
              <a:gd name="connsiteX11-1503" fmla="*/ 1400874 w 1794682"/>
              <a:gd name="connsiteY11-1504" fmla="*/ 2205694 h 2609850"/>
              <a:gd name="connsiteX12-1505" fmla="*/ 1400875 w 1794682"/>
              <a:gd name="connsiteY12-1506" fmla="*/ 2409657 h 2609850"/>
              <a:gd name="connsiteX13-1507" fmla="*/ 1021597 w 1794682"/>
              <a:gd name="connsiteY13-1508" fmla="*/ 2405550 h 2609850"/>
              <a:gd name="connsiteX14-1509" fmla="*/ 1017615 w 1794682"/>
              <a:gd name="connsiteY14-1510" fmla="*/ 2605744 h 2609850"/>
              <a:gd name="connsiteX15-1511" fmla="*/ 19050 w 1794682"/>
              <a:gd name="connsiteY15-1512" fmla="*/ 2609850 h 2609850"/>
              <a:gd name="connsiteX16-1513" fmla="*/ 19050 w 1794682"/>
              <a:gd name="connsiteY16-1514" fmla="*/ 2228850 h 2609850"/>
              <a:gd name="connsiteX17-1515" fmla="*/ 190500 w 1794682"/>
              <a:gd name="connsiteY17-1516" fmla="*/ 2228850 h 2609850"/>
              <a:gd name="connsiteX18-1517" fmla="*/ 190500 w 1794682"/>
              <a:gd name="connsiteY18-1518" fmla="*/ 2057400 h 2609850"/>
              <a:gd name="connsiteX19-1519" fmla="*/ 361950 w 1794682"/>
              <a:gd name="connsiteY19-1520" fmla="*/ 2057400 h 2609850"/>
              <a:gd name="connsiteX20-1521" fmla="*/ 361950 w 1794682"/>
              <a:gd name="connsiteY20-1522" fmla="*/ 1847850 h 2609850"/>
              <a:gd name="connsiteX21-1523" fmla="*/ 647700 w 1794682"/>
              <a:gd name="connsiteY21-1524" fmla="*/ 1847850 h 2609850"/>
              <a:gd name="connsiteX22-1525" fmla="*/ 647700 w 1794682"/>
              <a:gd name="connsiteY22-1526" fmla="*/ 1638300 h 2609850"/>
              <a:gd name="connsiteX23-1527" fmla="*/ 800100 w 1794682"/>
              <a:gd name="connsiteY23-1528" fmla="*/ 1638300 h 2609850"/>
              <a:gd name="connsiteX24-1529" fmla="*/ 800100 w 1794682"/>
              <a:gd name="connsiteY24-1530" fmla="*/ 1447800 h 2609850"/>
              <a:gd name="connsiteX25-1531" fmla="*/ 1009650 w 1794682"/>
              <a:gd name="connsiteY25-1532" fmla="*/ 1447800 h 2609850"/>
              <a:gd name="connsiteX26-1533" fmla="*/ 1009650 w 1794682"/>
              <a:gd name="connsiteY26-1534" fmla="*/ 1238250 h 2609850"/>
              <a:gd name="connsiteX27-1535" fmla="*/ 819150 w 1794682"/>
              <a:gd name="connsiteY27-1536" fmla="*/ 1238250 h 2609850"/>
              <a:gd name="connsiteX28-1537" fmla="*/ 819150 w 1794682"/>
              <a:gd name="connsiteY28-1538" fmla="*/ 1047750 h 2609850"/>
              <a:gd name="connsiteX29-1539" fmla="*/ 609600 w 1794682"/>
              <a:gd name="connsiteY29-1540" fmla="*/ 1047750 h 2609850"/>
              <a:gd name="connsiteX30-1541" fmla="*/ 609600 w 1794682"/>
              <a:gd name="connsiteY30-1542" fmla="*/ 800100 h 2609850"/>
              <a:gd name="connsiteX31-1543" fmla="*/ 400050 w 1794682"/>
              <a:gd name="connsiteY31-1544" fmla="*/ 800100 h 2609850"/>
              <a:gd name="connsiteX32-1545" fmla="*/ 400050 w 1794682"/>
              <a:gd name="connsiteY32-1546" fmla="*/ 609600 h 2609850"/>
              <a:gd name="connsiteX33-1547" fmla="*/ 228600 w 1794682"/>
              <a:gd name="connsiteY33-1548" fmla="*/ 609600 h 2609850"/>
              <a:gd name="connsiteX34-1549" fmla="*/ 228600 w 1794682"/>
              <a:gd name="connsiteY34-1550" fmla="*/ 419100 h 2609850"/>
              <a:gd name="connsiteX35-1551" fmla="*/ 0 w 1794682"/>
              <a:gd name="connsiteY35-1552" fmla="*/ 419100 h 2609850"/>
              <a:gd name="connsiteX36-1553" fmla="*/ 0 w 1794682"/>
              <a:gd name="connsiteY36-1554" fmla="*/ 0 h 2609850"/>
              <a:gd name="connsiteX0-1555" fmla="*/ 0 w 1794682"/>
              <a:gd name="connsiteY0-1556" fmla="*/ 0 h 2609850"/>
              <a:gd name="connsiteX1-1557" fmla="*/ 989739 w 1794682"/>
              <a:gd name="connsiteY1-1558" fmla="*/ 0 h 2609850"/>
              <a:gd name="connsiteX2-1559" fmla="*/ 993721 w 1794682"/>
              <a:gd name="connsiteY2-1560" fmla="*/ 216281 h 2609850"/>
              <a:gd name="connsiteX3-1561" fmla="*/ 1389789 w 1794682"/>
              <a:gd name="connsiteY3-1562" fmla="*/ 216281 h 2609850"/>
              <a:gd name="connsiteX4-1563" fmla="*/ 1389788 w 1794682"/>
              <a:gd name="connsiteY4-1564" fmla="*/ 398569 h 2609850"/>
              <a:gd name="connsiteX5-1565" fmla="*/ 1582549 w 1794682"/>
              <a:gd name="connsiteY5-1566" fmla="*/ 398568 h 2609850"/>
              <a:gd name="connsiteX6-1567" fmla="*/ 1574584 w 1794682"/>
              <a:gd name="connsiteY6-1568" fmla="*/ 802725 h 2609850"/>
              <a:gd name="connsiteX7-1569" fmla="*/ 1790701 w 1794682"/>
              <a:gd name="connsiteY7-1570" fmla="*/ 806832 h 2609850"/>
              <a:gd name="connsiteX8-1571" fmla="*/ 1794682 w 1794682"/>
              <a:gd name="connsiteY8-1572" fmla="*/ 1785113 h 2609850"/>
              <a:gd name="connsiteX9-1573" fmla="*/ 1578566 w 1794682"/>
              <a:gd name="connsiteY9-1574" fmla="*/ 1785113 h 2609850"/>
              <a:gd name="connsiteX10-1575" fmla="*/ 1578566 w 1794682"/>
              <a:gd name="connsiteY10-1576" fmla="*/ 2205695 h 2609850"/>
              <a:gd name="connsiteX11-1577" fmla="*/ 1400874 w 1794682"/>
              <a:gd name="connsiteY11-1578" fmla="*/ 2205694 h 2609850"/>
              <a:gd name="connsiteX12-1579" fmla="*/ 1400875 w 1794682"/>
              <a:gd name="connsiteY12-1580" fmla="*/ 2409657 h 2609850"/>
              <a:gd name="connsiteX13-1581" fmla="*/ 1021597 w 1794682"/>
              <a:gd name="connsiteY13-1582" fmla="*/ 2405550 h 2609850"/>
              <a:gd name="connsiteX14-1583" fmla="*/ 1017615 w 1794682"/>
              <a:gd name="connsiteY14-1584" fmla="*/ 2605744 h 2609850"/>
              <a:gd name="connsiteX15-1585" fmla="*/ 19050 w 1794682"/>
              <a:gd name="connsiteY15-1586" fmla="*/ 2609850 h 2609850"/>
              <a:gd name="connsiteX16-1587" fmla="*/ 19050 w 1794682"/>
              <a:gd name="connsiteY16-1588" fmla="*/ 2228850 h 2609850"/>
              <a:gd name="connsiteX17-1589" fmla="*/ 190500 w 1794682"/>
              <a:gd name="connsiteY17-1590" fmla="*/ 2228850 h 2609850"/>
              <a:gd name="connsiteX18-1591" fmla="*/ 190500 w 1794682"/>
              <a:gd name="connsiteY18-1592" fmla="*/ 2057400 h 2609850"/>
              <a:gd name="connsiteX19-1593" fmla="*/ 361950 w 1794682"/>
              <a:gd name="connsiteY19-1594" fmla="*/ 2057400 h 2609850"/>
              <a:gd name="connsiteX20-1595" fmla="*/ 361950 w 1794682"/>
              <a:gd name="connsiteY20-1596" fmla="*/ 1847850 h 2609850"/>
              <a:gd name="connsiteX21-1597" fmla="*/ 647700 w 1794682"/>
              <a:gd name="connsiteY21-1598" fmla="*/ 1847850 h 2609850"/>
              <a:gd name="connsiteX22-1599" fmla="*/ 647700 w 1794682"/>
              <a:gd name="connsiteY22-1600" fmla="*/ 1638300 h 2609850"/>
              <a:gd name="connsiteX23-1601" fmla="*/ 800100 w 1794682"/>
              <a:gd name="connsiteY23-1602" fmla="*/ 1638300 h 2609850"/>
              <a:gd name="connsiteX24-1603" fmla="*/ 800100 w 1794682"/>
              <a:gd name="connsiteY24-1604" fmla="*/ 1447800 h 2609850"/>
              <a:gd name="connsiteX25-1605" fmla="*/ 1009650 w 1794682"/>
              <a:gd name="connsiteY25-1606" fmla="*/ 1447800 h 2609850"/>
              <a:gd name="connsiteX26-1607" fmla="*/ 1009650 w 1794682"/>
              <a:gd name="connsiteY26-1608" fmla="*/ 1238250 h 2609850"/>
              <a:gd name="connsiteX27-1609" fmla="*/ 819150 w 1794682"/>
              <a:gd name="connsiteY27-1610" fmla="*/ 1238250 h 2609850"/>
              <a:gd name="connsiteX28-1611" fmla="*/ 819150 w 1794682"/>
              <a:gd name="connsiteY28-1612" fmla="*/ 1047750 h 2609850"/>
              <a:gd name="connsiteX29-1613" fmla="*/ 609600 w 1794682"/>
              <a:gd name="connsiteY29-1614" fmla="*/ 1047750 h 2609850"/>
              <a:gd name="connsiteX30-1615" fmla="*/ 609600 w 1794682"/>
              <a:gd name="connsiteY30-1616" fmla="*/ 800100 h 2609850"/>
              <a:gd name="connsiteX31-1617" fmla="*/ 400050 w 1794682"/>
              <a:gd name="connsiteY31-1618" fmla="*/ 800100 h 2609850"/>
              <a:gd name="connsiteX32-1619" fmla="*/ 400050 w 1794682"/>
              <a:gd name="connsiteY32-1620" fmla="*/ 609600 h 2609850"/>
              <a:gd name="connsiteX33-1621" fmla="*/ 228600 w 1794682"/>
              <a:gd name="connsiteY33-1622" fmla="*/ 609600 h 2609850"/>
              <a:gd name="connsiteX34-1623" fmla="*/ 228600 w 1794682"/>
              <a:gd name="connsiteY34-1624" fmla="*/ 419100 h 2609850"/>
              <a:gd name="connsiteX35-1625" fmla="*/ 0 w 1794682"/>
              <a:gd name="connsiteY35-1626" fmla="*/ 419100 h 2609850"/>
              <a:gd name="connsiteX36-1627" fmla="*/ 0 w 1794682"/>
              <a:gd name="connsiteY36-1628" fmla="*/ 0 h 2609850"/>
              <a:gd name="connsiteX0-1629" fmla="*/ 0 w 1794682"/>
              <a:gd name="connsiteY0-1630" fmla="*/ 0 h 2609850"/>
              <a:gd name="connsiteX1-1631" fmla="*/ 989739 w 1794682"/>
              <a:gd name="connsiteY1-1632" fmla="*/ 0 h 2609850"/>
              <a:gd name="connsiteX2-1633" fmla="*/ 993721 w 1794682"/>
              <a:gd name="connsiteY2-1634" fmla="*/ 216281 h 2609850"/>
              <a:gd name="connsiteX3-1635" fmla="*/ 1389789 w 1794682"/>
              <a:gd name="connsiteY3-1636" fmla="*/ 216281 h 2609850"/>
              <a:gd name="connsiteX4-1637" fmla="*/ 1389788 w 1794682"/>
              <a:gd name="connsiteY4-1638" fmla="*/ 398569 h 2609850"/>
              <a:gd name="connsiteX5-1639" fmla="*/ 1582549 w 1794682"/>
              <a:gd name="connsiteY5-1640" fmla="*/ 398568 h 2609850"/>
              <a:gd name="connsiteX6-1641" fmla="*/ 1578566 w 1794682"/>
              <a:gd name="connsiteY6-1642" fmla="*/ 802725 h 2609850"/>
              <a:gd name="connsiteX7-1643" fmla="*/ 1790701 w 1794682"/>
              <a:gd name="connsiteY7-1644" fmla="*/ 806832 h 2609850"/>
              <a:gd name="connsiteX8-1645" fmla="*/ 1794682 w 1794682"/>
              <a:gd name="connsiteY8-1646" fmla="*/ 1785113 h 2609850"/>
              <a:gd name="connsiteX9-1647" fmla="*/ 1578566 w 1794682"/>
              <a:gd name="connsiteY9-1648" fmla="*/ 1785113 h 2609850"/>
              <a:gd name="connsiteX10-1649" fmla="*/ 1578566 w 1794682"/>
              <a:gd name="connsiteY10-1650" fmla="*/ 2205695 h 2609850"/>
              <a:gd name="connsiteX11-1651" fmla="*/ 1400874 w 1794682"/>
              <a:gd name="connsiteY11-1652" fmla="*/ 2205694 h 2609850"/>
              <a:gd name="connsiteX12-1653" fmla="*/ 1400875 w 1794682"/>
              <a:gd name="connsiteY12-1654" fmla="*/ 2409657 h 2609850"/>
              <a:gd name="connsiteX13-1655" fmla="*/ 1021597 w 1794682"/>
              <a:gd name="connsiteY13-1656" fmla="*/ 2405550 h 2609850"/>
              <a:gd name="connsiteX14-1657" fmla="*/ 1017615 w 1794682"/>
              <a:gd name="connsiteY14-1658" fmla="*/ 2605744 h 2609850"/>
              <a:gd name="connsiteX15-1659" fmla="*/ 19050 w 1794682"/>
              <a:gd name="connsiteY15-1660" fmla="*/ 2609850 h 2609850"/>
              <a:gd name="connsiteX16-1661" fmla="*/ 19050 w 1794682"/>
              <a:gd name="connsiteY16-1662" fmla="*/ 2228850 h 2609850"/>
              <a:gd name="connsiteX17-1663" fmla="*/ 190500 w 1794682"/>
              <a:gd name="connsiteY17-1664" fmla="*/ 2228850 h 2609850"/>
              <a:gd name="connsiteX18-1665" fmla="*/ 190500 w 1794682"/>
              <a:gd name="connsiteY18-1666" fmla="*/ 2057400 h 2609850"/>
              <a:gd name="connsiteX19-1667" fmla="*/ 361950 w 1794682"/>
              <a:gd name="connsiteY19-1668" fmla="*/ 2057400 h 2609850"/>
              <a:gd name="connsiteX20-1669" fmla="*/ 361950 w 1794682"/>
              <a:gd name="connsiteY20-1670" fmla="*/ 1847850 h 2609850"/>
              <a:gd name="connsiteX21-1671" fmla="*/ 647700 w 1794682"/>
              <a:gd name="connsiteY21-1672" fmla="*/ 1847850 h 2609850"/>
              <a:gd name="connsiteX22-1673" fmla="*/ 647700 w 1794682"/>
              <a:gd name="connsiteY22-1674" fmla="*/ 1638300 h 2609850"/>
              <a:gd name="connsiteX23-1675" fmla="*/ 800100 w 1794682"/>
              <a:gd name="connsiteY23-1676" fmla="*/ 1638300 h 2609850"/>
              <a:gd name="connsiteX24-1677" fmla="*/ 800100 w 1794682"/>
              <a:gd name="connsiteY24-1678" fmla="*/ 1447800 h 2609850"/>
              <a:gd name="connsiteX25-1679" fmla="*/ 1009650 w 1794682"/>
              <a:gd name="connsiteY25-1680" fmla="*/ 1447800 h 2609850"/>
              <a:gd name="connsiteX26-1681" fmla="*/ 1009650 w 1794682"/>
              <a:gd name="connsiteY26-1682" fmla="*/ 1238250 h 2609850"/>
              <a:gd name="connsiteX27-1683" fmla="*/ 819150 w 1794682"/>
              <a:gd name="connsiteY27-1684" fmla="*/ 1238250 h 2609850"/>
              <a:gd name="connsiteX28-1685" fmla="*/ 819150 w 1794682"/>
              <a:gd name="connsiteY28-1686" fmla="*/ 1047750 h 2609850"/>
              <a:gd name="connsiteX29-1687" fmla="*/ 609600 w 1794682"/>
              <a:gd name="connsiteY29-1688" fmla="*/ 1047750 h 2609850"/>
              <a:gd name="connsiteX30-1689" fmla="*/ 609600 w 1794682"/>
              <a:gd name="connsiteY30-1690" fmla="*/ 800100 h 2609850"/>
              <a:gd name="connsiteX31-1691" fmla="*/ 400050 w 1794682"/>
              <a:gd name="connsiteY31-1692" fmla="*/ 800100 h 2609850"/>
              <a:gd name="connsiteX32-1693" fmla="*/ 400050 w 1794682"/>
              <a:gd name="connsiteY32-1694" fmla="*/ 609600 h 2609850"/>
              <a:gd name="connsiteX33-1695" fmla="*/ 228600 w 1794682"/>
              <a:gd name="connsiteY33-1696" fmla="*/ 609600 h 2609850"/>
              <a:gd name="connsiteX34-1697" fmla="*/ 228600 w 1794682"/>
              <a:gd name="connsiteY34-1698" fmla="*/ 419100 h 2609850"/>
              <a:gd name="connsiteX35-1699" fmla="*/ 0 w 1794682"/>
              <a:gd name="connsiteY35-1700" fmla="*/ 419100 h 2609850"/>
              <a:gd name="connsiteX36-1701" fmla="*/ 0 w 1794682"/>
              <a:gd name="connsiteY36-1702" fmla="*/ 0 h 2609850"/>
              <a:gd name="connsiteX0-1703" fmla="*/ 0 w 1794682"/>
              <a:gd name="connsiteY0-1704" fmla="*/ 0 h 2609850"/>
              <a:gd name="connsiteX1-1705" fmla="*/ 989739 w 1794682"/>
              <a:gd name="connsiteY1-1706" fmla="*/ 0 h 2609850"/>
              <a:gd name="connsiteX2-1707" fmla="*/ 993721 w 1794682"/>
              <a:gd name="connsiteY2-1708" fmla="*/ 216281 h 2609850"/>
              <a:gd name="connsiteX3-1709" fmla="*/ 1389789 w 1794682"/>
              <a:gd name="connsiteY3-1710" fmla="*/ 216281 h 2609850"/>
              <a:gd name="connsiteX4-1711" fmla="*/ 1389788 w 1794682"/>
              <a:gd name="connsiteY4-1712" fmla="*/ 398569 h 2609850"/>
              <a:gd name="connsiteX5-1713" fmla="*/ 1582549 w 1794682"/>
              <a:gd name="connsiteY5-1714" fmla="*/ 398568 h 2609850"/>
              <a:gd name="connsiteX6-1715" fmla="*/ 1578566 w 1794682"/>
              <a:gd name="connsiteY6-1716" fmla="*/ 802725 h 2609850"/>
              <a:gd name="connsiteX7-1717" fmla="*/ 1790701 w 1794682"/>
              <a:gd name="connsiteY7-1718" fmla="*/ 806832 h 2609850"/>
              <a:gd name="connsiteX8-1719" fmla="*/ 1794682 w 1794682"/>
              <a:gd name="connsiteY8-1720" fmla="*/ 1785113 h 2609850"/>
              <a:gd name="connsiteX9-1721" fmla="*/ 1578566 w 1794682"/>
              <a:gd name="connsiteY9-1722" fmla="*/ 1785113 h 2609850"/>
              <a:gd name="connsiteX10-1723" fmla="*/ 1578566 w 1794682"/>
              <a:gd name="connsiteY10-1724" fmla="*/ 2205695 h 2609850"/>
              <a:gd name="connsiteX11-1725" fmla="*/ 1400874 w 1794682"/>
              <a:gd name="connsiteY11-1726" fmla="*/ 2205694 h 2609850"/>
              <a:gd name="connsiteX12-1727" fmla="*/ 1400875 w 1794682"/>
              <a:gd name="connsiteY12-1728" fmla="*/ 2409657 h 2609850"/>
              <a:gd name="connsiteX13-1729" fmla="*/ 1021597 w 1794682"/>
              <a:gd name="connsiteY13-1730" fmla="*/ 2405550 h 2609850"/>
              <a:gd name="connsiteX14-1731" fmla="*/ 1017615 w 1794682"/>
              <a:gd name="connsiteY14-1732" fmla="*/ 2605744 h 2609850"/>
              <a:gd name="connsiteX15-1733" fmla="*/ 19050 w 1794682"/>
              <a:gd name="connsiteY15-1734" fmla="*/ 2609850 h 2609850"/>
              <a:gd name="connsiteX16-1735" fmla="*/ 19050 w 1794682"/>
              <a:gd name="connsiteY16-1736" fmla="*/ 2228850 h 2609850"/>
              <a:gd name="connsiteX17-1737" fmla="*/ 190500 w 1794682"/>
              <a:gd name="connsiteY17-1738" fmla="*/ 2228850 h 2609850"/>
              <a:gd name="connsiteX18-1739" fmla="*/ 190500 w 1794682"/>
              <a:gd name="connsiteY18-1740" fmla="*/ 2057400 h 2609850"/>
              <a:gd name="connsiteX19-1741" fmla="*/ 361950 w 1794682"/>
              <a:gd name="connsiteY19-1742" fmla="*/ 2057400 h 2609850"/>
              <a:gd name="connsiteX20-1743" fmla="*/ 361950 w 1794682"/>
              <a:gd name="connsiteY20-1744" fmla="*/ 1847850 h 2609850"/>
              <a:gd name="connsiteX21-1745" fmla="*/ 647700 w 1794682"/>
              <a:gd name="connsiteY21-1746" fmla="*/ 1847850 h 2609850"/>
              <a:gd name="connsiteX22-1747" fmla="*/ 647700 w 1794682"/>
              <a:gd name="connsiteY22-1748" fmla="*/ 1638300 h 2609850"/>
              <a:gd name="connsiteX23-1749" fmla="*/ 800100 w 1794682"/>
              <a:gd name="connsiteY23-1750" fmla="*/ 1638300 h 2609850"/>
              <a:gd name="connsiteX24-1751" fmla="*/ 800100 w 1794682"/>
              <a:gd name="connsiteY24-1752" fmla="*/ 1447800 h 2609850"/>
              <a:gd name="connsiteX25-1753" fmla="*/ 1009650 w 1794682"/>
              <a:gd name="connsiteY25-1754" fmla="*/ 1447800 h 2609850"/>
              <a:gd name="connsiteX26-1755" fmla="*/ 1009650 w 1794682"/>
              <a:gd name="connsiteY26-1756" fmla="*/ 1238250 h 2609850"/>
              <a:gd name="connsiteX27-1757" fmla="*/ 819150 w 1794682"/>
              <a:gd name="connsiteY27-1758" fmla="*/ 1238250 h 2609850"/>
              <a:gd name="connsiteX28-1759" fmla="*/ 819150 w 1794682"/>
              <a:gd name="connsiteY28-1760" fmla="*/ 1047750 h 2609850"/>
              <a:gd name="connsiteX29-1761" fmla="*/ 609600 w 1794682"/>
              <a:gd name="connsiteY29-1762" fmla="*/ 1047750 h 2609850"/>
              <a:gd name="connsiteX30-1763" fmla="*/ 609600 w 1794682"/>
              <a:gd name="connsiteY30-1764" fmla="*/ 800100 h 2609850"/>
              <a:gd name="connsiteX31-1765" fmla="*/ 400050 w 1794682"/>
              <a:gd name="connsiteY31-1766" fmla="*/ 800100 h 2609850"/>
              <a:gd name="connsiteX32-1767" fmla="*/ 400050 w 1794682"/>
              <a:gd name="connsiteY32-1768" fmla="*/ 609600 h 2609850"/>
              <a:gd name="connsiteX33-1769" fmla="*/ 228600 w 1794682"/>
              <a:gd name="connsiteY33-1770" fmla="*/ 609600 h 2609850"/>
              <a:gd name="connsiteX34-1771" fmla="*/ 228600 w 1794682"/>
              <a:gd name="connsiteY34-1772" fmla="*/ 419100 h 2609850"/>
              <a:gd name="connsiteX35-1773" fmla="*/ 0 w 1794682"/>
              <a:gd name="connsiteY35-1774" fmla="*/ 419100 h 2609850"/>
              <a:gd name="connsiteX36-1775" fmla="*/ 0 w 1794682"/>
              <a:gd name="connsiteY36-1776" fmla="*/ 0 h 2609850"/>
              <a:gd name="connsiteX0-1777" fmla="*/ 0 w 1794682"/>
              <a:gd name="connsiteY0-1778" fmla="*/ 0 h 2609850"/>
              <a:gd name="connsiteX1-1779" fmla="*/ 989739 w 1794682"/>
              <a:gd name="connsiteY1-1780" fmla="*/ 0 h 2609850"/>
              <a:gd name="connsiteX2-1781" fmla="*/ 993721 w 1794682"/>
              <a:gd name="connsiteY2-1782" fmla="*/ 216281 h 2609850"/>
              <a:gd name="connsiteX3-1783" fmla="*/ 1389789 w 1794682"/>
              <a:gd name="connsiteY3-1784" fmla="*/ 216281 h 2609850"/>
              <a:gd name="connsiteX4-1785" fmla="*/ 1389788 w 1794682"/>
              <a:gd name="connsiteY4-1786" fmla="*/ 398569 h 2609850"/>
              <a:gd name="connsiteX5-1787" fmla="*/ 1582549 w 1794682"/>
              <a:gd name="connsiteY5-1788" fmla="*/ 398568 h 2609850"/>
              <a:gd name="connsiteX6-1789" fmla="*/ 1582549 w 1794682"/>
              <a:gd name="connsiteY6-1790" fmla="*/ 802725 h 2609850"/>
              <a:gd name="connsiteX7-1791" fmla="*/ 1790701 w 1794682"/>
              <a:gd name="connsiteY7-1792" fmla="*/ 806832 h 2609850"/>
              <a:gd name="connsiteX8-1793" fmla="*/ 1794682 w 1794682"/>
              <a:gd name="connsiteY8-1794" fmla="*/ 1785113 h 2609850"/>
              <a:gd name="connsiteX9-1795" fmla="*/ 1578566 w 1794682"/>
              <a:gd name="connsiteY9-1796" fmla="*/ 1785113 h 2609850"/>
              <a:gd name="connsiteX10-1797" fmla="*/ 1578566 w 1794682"/>
              <a:gd name="connsiteY10-1798" fmla="*/ 2205695 h 2609850"/>
              <a:gd name="connsiteX11-1799" fmla="*/ 1400874 w 1794682"/>
              <a:gd name="connsiteY11-1800" fmla="*/ 2205694 h 2609850"/>
              <a:gd name="connsiteX12-1801" fmla="*/ 1400875 w 1794682"/>
              <a:gd name="connsiteY12-1802" fmla="*/ 2409657 h 2609850"/>
              <a:gd name="connsiteX13-1803" fmla="*/ 1021597 w 1794682"/>
              <a:gd name="connsiteY13-1804" fmla="*/ 2405550 h 2609850"/>
              <a:gd name="connsiteX14-1805" fmla="*/ 1017615 w 1794682"/>
              <a:gd name="connsiteY14-1806" fmla="*/ 2605744 h 2609850"/>
              <a:gd name="connsiteX15-1807" fmla="*/ 19050 w 1794682"/>
              <a:gd name="connsiteY15-1808" fmla="*/ 2609850 h 2609850"/>
              <a:gd name="connsiteX16-1809" fmla="*/ 19050 w 1794682"/>
              <a:gd name="connsiteY16-1810" fmla="*/ 2228850 h 2609850"/>
              <a:gd name="connsiteX17-1811" fmla="*/ 190500 w 1794682"/>
              <a:gd name="connsiteY17-1812" fmla="*/ 2228850 h 2609850"/>
              <a:gd name="connsiteX18-1813" fmla="*/ 190500 w 1794682"/>
              <a:gd name="connsiteY18-1814" fmla="*/ 2057400 h 2609850"/>
              <a:gd name="connsiteX19-1815" fmla="*/ 361950 w 1794682"/>
              <a:gd name="connsiteY19-1816" fmla="*/ 2057400 h 2609850"/>
              <a:gd name="connsiteX20-1817" fmla="*/ 361950 w 1794682"/>
              <a:gd name="connsiteY20-1818" fmla="*/ 1847850 h 2609850"/>
              <a:gd name="connsiteX21-1819" fmla="*/ 647700 w 1794682"/>
              <a:gd name="connsiteY21-1820" fmla="*/ 1847850 h 2609850"/>
              <a:gd name="connsiteX22-1821" fmla="*/ 647700 w 1794682"/>
              <a:gd name="connsiteY22-1822" fmla="*/ 1638300 h 2609850"/>
              <a:gd name="connsiteX23-1823" fmla="*/ 800100 w 1794682"/>
              <a:gd name="connsiteY23-1824" fmla="*/ 1638300 h 2609850"/>
              <a:gd name="connsiteX24-1825" fmla="*/ 800100 w 1794682"/>
              <a:gd name="connsiteY24-1826" fmla="*/ 1447800 h 2609850"/>
              <a:gd name="connsiteX25-1827" fmla="*/ 1009650 w 1794682"/>
              <a:gd name="connsiteY25-1828" fmla="*/ 1447800 h 2609850"/>
              <a:gd name="connsiteX26-1829" fmla="*/ 1009650 w 1794682"/>
              <a:gd name="connsiteY26-1830" fmla="*/ 1238250 h 2609850"/>
              <a:gd name="connsiteX27-1831" fmla="*/ 819150 w 1794682"/>
              <a:gd name="connsiteY27-1832" fmla="*/ 1238250 h 2609850"/>
              <a:gd name="connsiteX28-1833" fmla="*/ 819150 w 1794682"/>
              <a:gd name="connsiteY28-1834" fmla="*/ 1047750 h 2609850"/>
              <a:gd name="connsiteX29-1835" fmla="*/ 609600 w 1794682"/>
              <a:gd name="connsiteY29-1836" fmla="*/ 1047750 h 2609850"/>
              <a:gd name="connsiteX30-1837" fmla="*/ 609600 w 1794682"/>
              <a:gd name="connsiteY30-1838" fmla="*/ 800100 h 2609850"/>
              <a:gd name="connsiteX31-1839" fmla="*/ 400050 w 1794682"/>
              <a:gd name="connsiteY31-1840" fmla="*/ 800100 h 2609850"/>
              <a:gd name="connsiteX32-1841" fmla="*/ 400050 w 1794682"/>
              <a:gd name="connsiteY32-1842" fmla="*/ 609600 h 2609850"/>
              <a:gd name="connsiteX33-1843" fmla="*/ 228600 w 1794682"/>
              <a:gd name="connsiteY33-1844" fmla="*/ 609600 h 2609850"/>
              <a:gd name="connsiteX34-1845" fmla="*/ 228600 w 1794682"/>
              <a:gd name="connsiteY34-1846" fmla="*/ 419100 h 2609850"/>
              <a:gd name="connsiteX35-1847" fmla="*/ 0 w 1794682"/>
              <a:gd name="connsiteY35-1848" fmla="*/ 419100 h 2609850"/>
              <a:gd name="connsiteX36-1849" fmla="*/ 0 w 1794682"/>
              <a:gd name="connsiteY36-1850" fmla="*/ 0 h 2609850"/>
              <a:gd name="connsiteX0-1851" fmla="*/ 0 w 1794682"/>
              <a:gd name="connsiteY0-1852" fmla="*/ 0 h 2609850"/>
              <a:gd name="connsiteX1-1853" fmla="*/ 989739 w 1794682"/>
              <a:gd name="connsiteY1-1854" fmla="*/ 0 h 2609850"/>
              <a:gd name="connsiteX2-1855" fmla="*/ 993721 w 1794682"/>
              <a:gd name="connsiteY2-1856" fmla="*/ 216281 h 2609850"/>
              <a:gd name="connsiteX3-1857" fmla="*/ 1389789 w 1794682"/>
              <a:gd name="connsiteY3-1858" fmla="*/ 216281 h 2609850"/>
              <a:gd name="connsiteX4-1859" fmla="*/ 1389788 w 1794682"/>
              <a:gd name="connsiteY4-1860" fmla="*/ 398569 h 2609850"/>
              <a:gd name="connsiteX5-1861" fmla="*/ 1582549 w 1794682"/>
              <a:gd name="connsiteY5-1862" fmla="*/ 398568 h 2609850"/>
              <a:gd name="connsiteX6-1863" fmla="*/ 1582549 w 1794682"/>
              <a:gd name="connsiteY6-1864" fmla="*/ 802725 h 2609850"/>
              <a:gd name="connsiteX7-1865" fmla="*/ 1790701 w 1794682"/>
              <a:gd name="connsiteY7-1866" fmla="*/ 806832 h 2609850"/>
              <a:gd name="connsiteX8-1867" fmla="*/ 1794682 w 1794682"/>
              <a:gd name="connsiteY8-1868" fmla="*/ 1785113 h 2609850"/>
              <a:gd name="connsiteX9-1869" fmla="*/ 1578566 w 1794682"/>
              <a:gd name="connsiteY9-1870" fmla="*/ 1785113 h 2609850"/>
              <a:gd name="connsiteX10-1871" fmla="*/ 1578566 w 1794682"/>
              <a:gd name="connsiteY10-1872" fmla="*/ 2205695 h 2609850"/>
              <a:gd name="connsiteX11-1873" fmla="*/ 1400874 w 1794682"/>
              <a:gd name="connsiteY11-1874" fmla="*/ 2205694 h 2609850"/>
              <a:gd name="connsiteX12-1875" fmla="*/ 1400875 w 1794682"/>
              <a:gd name="connsiteY12-1876" fmla="*/ 2405551 h 2609850"/>
              <a:gd name="connsiteX13-1877" fmla="*/ 1021597 w 1794682"/>
              <a:gd name="connsiteY13-1878" fmla="*/ 2405550 h 2609850"/>
              <a:gd name="connsiteX14-1879" fmla="*/ 1017615 w 1794682"/>
              <a:gd name="connsiteY14-1880" fmla="*/ 2605744 h 2609850"/>
              <a:gd name="connsiteX15-1881" fmla="*/ 19050 w 1794682"/>
              <a:gd name="connsiteY15-1882" fmla="*/ 2609850 h 2609850"/>
              <a:gd name="connsiteX16-1883" fmla="*/ 19050 w 1794682"/>
              <a:gd name="connsiteY16-1884" fmla="*/ 2228850 h 2609850"/>
              <a:gd name="connsiteX17-1885" fmla="*/ 190500 w 1794682"/>
              <a:gd name="connsiteY17-1886" fmla="*/ 2228850 h 2609850"/>
              <a:gd name="connsiteX18-1887" fmla="*/ 190500 w 1794682"/>
              <a:gd name="connsiteY18-1888" fmla="*/ 2057400 h 2609850"/>
              <a:gd name="connsiteX19-1889" fmla="*/ 361950 w 1794682"/>
              <a:gd name="connsiteY19-1890" fmla="*/ 2057400 h 2609850"/>
              <a:gd name="connsiteX20-1891" fmla="*/ 361950 w 1794682"/>
              <a:gd name="connsiteY20-1892" fmla="*/ 1847850 h 2609850"/>
              <a:gd name="connsiteX21-1893" fmla="*/ 647700 w 1794682"/>
              <a:gd name="connsiteY21-1894" fmla="*/ 1847850 h 2609850"/>
              <a:gd name="connsiteX22-1895" fmla="*/ 647700 w 1794682"/>
              <a:gd name="connsiteY22-1896" fmla="*/ 1638300 h 2609850"/>
              <a:gd name="connsiteX23-1897" fmla="*/ 800100 w 1794682"/>
              <a:gd name="connsiteY23-1898" fmla="*/ 1638300 h 2609850"/>
              <a:gd name="connsiteX24-1899" fmla="*/ 800100 w 1794682"/>
              <a:gd name="connsiteY24-1900" fmla="*/ 1447800 h 2609850"/>
              <a:gd name="connsiteX25-1901" fmla="*/ 1009650 w 1794682"/>
              <a:gd name="connsiteY25-1902" fmla="*/ 1447800 h 2609850"/>
              <a:gd name="connsiteX26-1903" fmla="*/ 1009650 w 1794682"/>
              <a:gd name="connsiteY26-1904" fmla="*/ 1238250 h 2609850"/>
              <a:gd name="connsiteX27-1905" fmla="*/ 819150 w 1794682"/>
              <a:gd name="connsiteY27-1906" fmla="*/ 1238250 h 2609850"/>
              <a:gd name="connsiteX28-1907" fmla="*/ 819150 w 1794682"/>
              <a:gd name="connsiteY28-1908" fmla="*/ 1047750 h 2609850"/>
              <a:gd name="connsiteX29-1909" fmla="*/ 609600 w 1794682"/>
              <a:gd name="connsiteY29-1910" fmla="*/ 1047750 h 2609850"/>
              <a:gd name="connsiteX30-1911" fmla="*/ 609600 w 1794682"/>
              <a:gd name="connsiteY30-1912" fmla="*/ 800100 h 2609850"/>
              <a:gd name="connsiteX31-1913" fmla="*/ 400050 w 1794682"/>
              <a:gd name="connsiteY31-1914" fmla="*/ 800100 h 2609850"/>
              <a:gd name="connsiteX32-1915" fmla="*/ 400050 w 1794682"/>
              <a:gd name="connsiteY32-1916" fmla="*/ 609600 h 2609850"/>
              <a:gd name="connsiteX33-1917" fmla="*/ 228600 w 1794682"/>
              <a:gd name="connsiteY33-1918" fmla="*/ 609600 h 2609850"/>
              <a:gd name="connsiteX34-1919" fmla="*/ 228600 w 1794682"/>
              <a:gd name="connsiteY34-1920" fmla="*/ 419100 h 2609850"/>
              <a:gd name="connsiteX35-1921" fmla="*/ 0 w 1794682"/>
              <a:gd name="connsiteY35-1922" fmla="*/ 419100 h 2609850"/>
              <a:gd name="connsiteX36-1923" fmla="*/ 0 w 1794682"/>
              <a:gd name="connsiteY36-1924" fmla="*/ 0 h 2609850"/>
              <a:gd name="connsiteX0-1925" fmla="*/ 0 w 1794682"/>
              <a:gd name="connsiteY0-1926" fmla="*/ 0 h 2609850"/>
              <a:gd name="connsiteX1-1927" fmla="*/ 989739 w 1794682"/>
              <a:gd name="connsiteY1-1928" fmla="*/ 0 h 2609850"/>
              <a:gd name="connsiteX2-1929" fmla="*/ 993721 w 1794682"/>
              <a:gd name="connsiteY2-1930" fmla="*/ 216281 h 2609850"/>
              <a:gd name="connsiteX3-1931" fmla="*/ 1389789 w 1794682"/>
              <a:gd name="connsiteY3-1932" fmla="*/ 216281 h 2609850"/>
              <a:gd name="connsiteX4-1933" fmla="*/ 1389788 w 1794682"/>
              <a:gd name="connsiteY4-1934" fmla="*/ 398569 h 2609850"/>
              <a:gd name="connsiteX5-1935" fmla="*/ 1582549 w 1794682"/>
              <a:gd name="connsiteY5-1936" fmla="*/ 398568 h 2609850"/>
              <a:gd name="connsiteX6-1937" fmla="*/ 1582549 w 1794682"/>
              <a:gd name="connsiteY6-1938" fmla="*/ 802725 h 2609850"/>
              <a:gd name="connsiteX7-1939" fmla="*/ 1790701 w 1794682"/>
              <a:gd name="connsiteY7-1940" fmla="*/ 806832 h 2609850"/>
              <a:gd name="connsiteX8-1941" fmla="*/ 1794682 w 1794682"/>
              <a:gd name="connsiteY8-1942" fmla="*/ 1785113 h 2609850"/>
              <a:gd name="connsiteX9-1943" fmla="*/ 1578566 w 1794682"/>
              <a:gd name="connsiteY9-1944" fmla="*/ 1785113 h 2609850"/>
              <a:gd name="connsiteX10-1945" fmla="*/ 1578566 w 1794682"/>
              <a:gd name="connsiteY10-1946" fmla="*/ 2205695 h 2609850"/>
              <a:gd name="connsiteX11-1947" fmla="*/ 1400874 w 1794682"/>
              <a:gd name="connsiteY11-1948" fmla="*/ 2205694 h 2609850"/>
              <a:gd name="connsiteX12-1949" fmla="*/ 1400875 w 1794682"/>
              <a:gd name="connsiteY12-1950" fmla="*/ 2405551 h 2609850"/>
              <a:gd name="connsiteX13-1951" fmla="*/ 1021597 w 1794682"/>
              <a:gd name="connsiteY13-1952" fmla="*/ 2405550 h 2609850"/>
              <a:gd name="connsiteX14-1953" fmla="*/ 1017615 w 1794682"/>
              <a:gd name="connsiteY14-1954" fmla="*/ 2605744 h 2609850"/>
              <a:gd name="connsiteX15-1955" fmla="*/ 19050 w 1794682"/>
              <a:gd name="connsiteY15-1956" fmla="*/ 2609850 h 2609850"/>
              <a:gd name="connsiteX16-1957" fmla="*/ 19050 w 1794682"/>
              <a:gd name="connsiteY16-1958" fmla="*/ 2228850 h 2609850"/>
              <a:gd name="connsiteX17-1959" fmla="*/ 190500 w 1794682"/>
              <a:gd name="connsiteY17-1960" fmla="*/ 2228850 h 2609850"/>
              <a:gd name="connsiteX18-1961" fmla="*/ 190500 w 1794682"/>
              <a:gd name="connsiteY18-1962" fmla="*/ 2057400 h 2609850"/>
              <a:gd name="connsiteX19-1963" fmla="*/ 361950 w 1794682"/>
              <a:gd name="connsiteY19-1964" fmla="*/ 2057400 h 2609850"/>
              <a:gd name="connsiteX20-1965" fmla="*/ 361950 w 1794682"/>
              <a:gd name="connsiteY20-1966" fmla="*/ 1847850 h 2609850"/>
              <a:gd name="connsiteX21-1967" fmla="*/ 647700 w 1794682"/>
              <a:gd name="connsiteY21-1968" fmla="*/ 1847850 h 2609850"/>
              <a:gd name="connsiteX22-1969" fmla="*/ 647700 w 1794682"/>
              <a:gd name="connsiteY22-1970" fmla="*/ 1638300 h 2609850"/>
              <a:gd name="connsiteX23-1971" fmla="*/ 800100 w 1794682"/>
              <a:gd name="connsiteY23-1972" fmla="*/ 1638300 h 2609850"/>
              <a:gd name="connsiteX24-1973" fmla="*/ 800100 w 1794682"/>
              <a:gd name="connsiteY24-1974" fmla="*/ 1447800 h 2609850"/>
              <a:gd name="connsiteX25-1975" fmla="*/ 1009650 w 1794682"/>
              <a:gd name="connsiteY25-1976" fmla="*/ 1447800 h 2609850"/>
              <a:gd name="connsiteX26-1977" fmla="*/ 1009650 w 1794682"/>
              <a:gd name="connsiteY26-1978" fmla="*/ 1238250 h 2609850"/>
              <a:gd name="connsiteX27-1979" fmla="*/ 819150 w 1794682"/>
              <a:gd name="connsiteY27-1980" fmla="*/ 1238250 h 2609850"/>
              <a:gd name="connsiteX28-1981" fmla="*/ 819150 w 1794682"/>
              <a:gd name="connsiteY28-1982" fmla="*/ 1047750 h 2609850"/>
              <a:gd name="connsiteX29-1983" fmla="*/ 609600 w 1794682"/>
              <a:gd name="connsiteY29-1984" fmla="*/ 1047750 h 2609850"/>
              <a:gd name="connsiteX30-1985" fmla="*/ 609600 w 1794682"/>
              <a:gd name="connsiteY30-1986" fmla="*/ 800100 h 2609850"/>
              <a:gd name="connsiteX31-1987" fmla="*/ 400050 w 1794682"/>
              <a:gd name="connsiteY31-1988" fmla="*/ 800100 h 2609850"/>
              <a:gd name="connsiteX32-1989" fmla="*/ 400050 w 1794682"/>
              <a:gd name="connsiteY32-1990" fmla="*/ 609600 h 2609850"/>
              <a:gd name="connsiteX33-1991" fmla="*/ 228600 w 1794682"/>
              <a:gd name="connsiteY33-1992" fmla="*/ 609600 h 2609850"/>
              <a:gd name="connsiteX34-1993" fmla="*/ 228600 w 1794682"/>
              <a:gd name="connsiteY34-1994" fmla="*/ 419100 h 2609850"/>
              <a:gd name="connsiteX35-1995" fmla="*/ 0 w 1794682"/>
              <a:gd name="connsiteY35-1996" fmla="*/ 419100 h 2609850"/>
              <a:gd name="connsiteX36-1997" fmla="*/ 0 w 1794682"/>
              <a:gd name="connsiteY36-1998" fmla="*/ 0 h 2609850"/>
              <a:gd name="connsiteX0-1999" fmla="*/ 0 w 1794682"/>
              <a:gd name="connsiteY0-2000" fmla="*/ 0 h 2609850"/>
              <a:gd name="connsiteX1-2001" fmla="*/ 989739 w 1794682"/>
              <a:gd name="connsiteY1-2002" fmla="*/ 0 h 2609850"/>
              <a:gd name="connsiteX2-2003" fmla="*/ 993721 w 1794682"/>
              <a:gd name="connsiteY2-2004" fmla="*/ 216281 h 2609850"/>
              <a:gd name="connsiteX3-2005" fmla="*/ 1389789 w 1794682"/>
              <a:gd name="connsiteY3-2006" fmla="*/ 216281 h 2609850"/>
              <a:gd name="connsiteX4-2007" fmla="*/ 1389788 w 1794682"/>
              <a:gd name="connsiteY4-2008" fmla="*/ 398569 h 2609850"/>
              <a:gd name="connsiteX5-2009" fmla="*/ 1582549 w 1794682"/>
              <a:gd name="connsiteY5-2010" fmla="*/ 398568 h 2609850"/>
              <a:gd name="connsiteX6-2011" fmla="*/ 1582549 w 1794682"/>
              <a:gd name="connsiteY6-2012" fmla="*/ 802725 h 2609850"/>
              <a:gd name="connsiteX7-2013" fmla="*/ 1790701 w 1794682"/>
              <a:gd name="connsiteY7-2014" fmla="*/ 806832 h 2609850"/>
              <a:gd name="connsiteX8-2015" fmla="*/ 1794682 w 1794682"/>
              <a:gd name="connsiteY8-2016" fmla="*/ 1785113 h 2609850"/>
              <a:gd name="connsiteX9-2017" fmla="*/ 1578566 w 1794682"/>
              <a:gd name="connsiteY9-2018" fmla="*/ 1785113 h 2609850"/>
              <a:gd name="connsiteX10-2019" fmla="*/ 1578566 w 1794682"/>
              <a:gd name="connsiteY10-2020" fmla="*/ 2205695 h 2609850"/>
              <a:gd name="connsiteX11-2021" fmla="*/ 1400874 w 1794682"/>
              <a:gd name="connsiteY11-2022" fmla="*/ 2205694 h 2609850"/>
              <a:gd name="connsiteX12-2023" fmla="*/ 1400875 w 1794682"/>
              <a:gd name="connsiteY12-2024" fmla="*/ 2405551 h 2609850"/>
              <a:gd name="connsiteX13-2025" fmla="*/ 1021597 w 1794682"/>
              <a:gd name="connsiteY13-2026" fmla="*/ 2405550 h 2609850"/>
              <a:gd name="connsiteX14-2027" fmla="*/ 1033544 w 1794682"/>
              <a:gd name="connsiteY14-2028" fmla="*/ 2605744 h 2609850"/>
              <a:gd name="connsiteX15-2029" fmla="*/ 19050 w 1794682"/>
              <a:gd name="connsiteY15-2030" fmla="*/ 2609850 h 2609850"/>
              <a:gd name="connsiteX16-2031" fmla="*/ 19050 w 1794682"/>
              <a:gd name="connsiteY16-2032" fmla="*/ 2228850 h 2609850"/>
              <a:gd name="connsiteX17-2033" fmla="*/ 190500 w 1794682"/>
              <a:gd name="connsiteY17-2034" fmla="*/ 2228850 h 2609850"/>
              <a:gd name="connsiteX18-2035" fmla="*/ 190500 w 1794682"/>
              <a:gd name="connsiteY18-2036" fmla="*/ 2057400 h 2609850"/>
              <a:gd name="connsiteX19-2037" fmla="*/ 361950 w 1794682"/>
              <a:gd name="connsiteY19-2038" fmla="*/ 2057400 h 2609850"/>
              <a:gd name="connsiteX20-2039" fmla="*/ 361950 w 1794682"/>
              <a:gd name="connsiteY20-2040" fmla="*/ 1847850 h 2609850"/>
              <a:gd name="connsiteX21-2041" fmla="*/ 647700 w 1794682"/>
              <a:gd name="connsiteY21-2042" fmla="*/ 1847850 h 2609850"/>
              <a:gd name="connsiteX22-2043" fmla="*/ 647700 w 1794682"/>
              <a:gd name="connsiteY22-2044" fmla="*/ 1638300 h 2609850"/>
              <a:gd name="connsiteX23-2045" fmla="*/ 800100 w 1794682"/>
              <a:gd name="connsiteY23-2046" fmla="*/ 1638300 h 2609850"/>
              <a:gd name="connsiteX24-2047" fmla="*/ 800100 w 1794682"/>
              <a:gd name="connsiteY24-2048" fmla="*/ 1447800 h 2609850"/>
              <a:gd name="connsiteX25-2049" fmla="*/ 1009650 w 1794682"/>
              <a:gd name="connsiteY25-2050" fmla="*/ 1447800 h 2609850"/>
              <a:gd name="connsiteX26-2051" fmla="*/ 1009650 w 1794682"/>
              <a:gd name="connsiteY26-2052" fmla="*/ 1238250 h 2609850"/>
              <a:gd name="connsiteX27-2053" fmla="*/ 819150 w 1794682"/>
              <a:gd name="connsiteY27-2054" fmla="*/ 1238250 h 2609850"/>
              <a:gd name="connsiteX28-2055" fmla="*/ 819150 w 1794682"/>
              <a:gd name="connsiteY28-2056" fmla="*/ 1047750 h 2609850"/>
              <a:gd name="connsiteX29-2057" fmla="*/ 609600 w 1794682"/>
              <a:gd name="connsiteY29-2058" fmla="*/ 1047750 h 2609850"/>
              <a:gd name="connsiteX30-2059" fmla="*/ 609600 w 1794682"/>
              <a:gd name="connsiteY30-2060" fmla="*/ 800100 h 2609850"/>
              <a:gd name="connsiteX31-2061" fmla="*/ 400050 w 1794682"/>
              <a:gd name="connsiteY31-2062" fmla="*/ 800100 h 2609850"/>
              <a:gd name="connsiteX32-2063" fmla="*/ 400050 w 1794682"/>
              <a:gd name="connsiteY32-2064" fmla="*/ 609600 h 2609850"/>
              <a:gd name="connsiteX33-2065" fmla="*/ 228600 w 1794682"/>
              <a:gd name="connsiteY33-2066" fmla="*/ 609600 h 2609850"/>
              <a:gd name="connsiteX34-2067" fmla="*/ 228600 w 1794682"/>
              <a:gd name="connsiteY34-2068" fmla="*/ 419100 h 2609850"/>
              <a:gd name="connsiteX35-2069" fmla="*/ 0 w 1794682"/>
              <a:gd name="connsiteY35-2070" fmla="*/ 419100 h 2609850"/>
              <a:gd name="connsiteX36-2071" fmla="*/ 0 w 1794682"/>
              <a:gd name="connsiteY36-2072" fmla="*/ 0 h 2609850"/>
              <a:gd name="connsiteX0-2073" fmla="*/ 0 w 1794682"/>
              <a:gd name="connsiteY0-2074" fmla="*/ 0 h 2609850"/>
              <a:gd name="connsiteX1-2075" fmla="*/ 989739 w 1794682"/>
              <a:gd name="connsiteY1-2076" fmla="*/ 0 h 2609850"/>
              <a:gd name="connsiteX2-2077" fmla="*/ 993721 w 1794682"/>
              <a:gd name="connsiteY2-2078" fmla="*/ 216281 h 2609850"/>
              <a:gd name="connsiteX3-2079" fmla="*/ 1389789 w 1794682"/>
              <a:gd name="connsiteY3-2080" fmla="*/ 216281 h 2609850"/>
              <a:gd name="connsiteX4-2081" fmla="*/ 1389788 w 1794682"/>
              <a:gd name="connsiteY4-2082" fmla="*/ 398569 h 2609850"/>
              <a:gd name="connsiteX5-2083" fmla="*/ 1582549 w 1794682"/>
              <a:gd name="connsiteY5-2084" fmla="*/ 398568 h 2609850"/>
              <a:gd name="connsiteX6-2085" fmla="*/ 1582549 w 1794682"/>
              <a:gd name="connsiteY6-2086" fmla="*/ 802725 h 2609850"/>
              <a:gd name="connsiteX7-2087" fmla="*/ 1790701 w 1794682"/>
              <a:gd name="connsiteY7-2088" fmla="*/ 806832 h 2609850"/>
              <a:gd name="connsiteX8-2089" fmla="*/ 1794682 w 1794682"/>
              <a:gd name="connsiteY8-2090" fmla="*/ 1785113 h 2609850"/>
              <a:gd name="connsiteX9-2091" fmla="*/ 1578566 w 1794682"/>
              <a:gd name="connsiteY9-2092" fmla="*/ 1785113 h 2609850"/>
              <a:gd name="connsiteX10-2093" fmla="*/ 1578566 w 1794682"/>
              <a:gd name="connsiteY10-2094" fmla="*/ 2205695 h 2609850"/>
              <a:gd name="connsiteX11-2095" fmla="*/ 1400874 w 1794682"/>
              <a:gd name="connsiteY11-2096" fmla="*/ 2205694 h 2609850"/>
              <a:gd name="connsiteX12-2097" fmla="*/ 1400875 w 1794682"/>
              <a:gd name="connsiteY12-2098" fmla="*/ 2405551 h 2609850"/>
              <a:gd name="connsiteX13-2099" fmla="*/ 1021597 w 1794682"/>
              <a:gd name="connsiteY13-2100" fmla="*/ 2405550 h 2609850"/>
              <a:gd name="connsiteX14-2101" fmla="*/ 1021597 w 1794682"/>
              <a:gd name="connsiteY14-2102" fmla="*/ 2601638 h 2609850"/>
              <a:gd name="connsiteX15-2103" fmla="*/ 19050 w 1794682"/>
              <a:gd name="connsiteY15-2104" fmla="*/ 2609850 h 2609850"/>
              <a:gd name="connsiteX16-2105" fmla="*/ 19050 w 1794682"/>
              <a:gd name="connsiteY16-2106" fmla="*/ 2228850 h 2609850"/>
              <a:gd name="connsiteX17-2107" fmla="*/ 190500 w 1794682"/>
              <a:gd name="connsiteY17-2108" fmla="*/ 2228850 h 2609850"/>
              <a:gd name="connsiteX18-2109" fmla="*/ 190500 w 1794682"/>
              <a:gd name="connsiteY18-2110" fmla="*/ 2057400 h 2609850"/>
              <a:gd name="connsiteX19-2111" fmla="*/ 361950 w 1794682"/>
              <a:gd name="connsiteY19-2112" fmla="*/ 2057400 h 2609850"/>
              <a:gd name="connsiteX20-2113" fmla="*/ 361950 w 1794682"/>
              <a:gd name="connsiteY20-2114" fmla="*/ 1847850 h 2609850"/>
              <a:gd name="connsiteX21-2115" fmla="*/ 647700 w 1794682"/>
              <a:gd name="connsiteY21-2116" fmla="*/ 1847850 h 2609850"/>
              <a:gd name="connsiteX22-2117" fmla="*/ 647700 w 1794682"/>
              <a:gd name="connsiteY22-2118" fmla="*/ 1638300 h 2609850"/>
              <a:gd name="connsiteX23-2119" fmla="*/ 800100 w 1794682"/>
              <a:gd name="connsiteY23-2120" fmla="*/ 1638300 h 2609850"/>
              <a:gd name="connsiteX24-2121" fmla="*/ 800100 w 1794682"/>
              <a:gd name="connsiteY24-2122" fmla="*/ 1447800 h 2609850"/>
              <a:gd name="connsiteX25-2123" fmla="*/ 1009650 w 1794682"/>
              <a:gd name="connsiteY25-2124" fmla="*/ 1447800 h 2609850"/>
              <a:gd name="connsiteX26-2125" fmla="*/ 1009650 w 1794682"/>
              <a:gd name="connsiteY26-2126" fmla="*/ 1238250 h 2609850"/>
              <a:gd name="connsiteX27-2127" fmla="*/ 819150 w 1794682"/>
              <a:gd name="connsiteY27-2128" fmla="*/ 1238250 h 2609850"/>
              <a:gd name="connsiteX28-2129" fmla="*/ 819150 w 1794682"/>
              <a:gd name="connsiteY28-2130" fmla="*/ 1047750 h 2609850"/>
              <a:gd name="connsiteX29-2131" fmla="*/ 609600 w 1794682"/>
              <a:gd name="connsiteY29-2132" fmla="*/ 1047750 h 2609850"/>
              <a:gd name="connsiteX30-2133" fmla="*/ 609600 w 1794682"/>
              <a:gd name="connsiteY30-2134" fmla="*/ 800100 h 2609850"/>
              <a:gd name="connsiteX31-2135" fmla="*/ 400050 w 1794682"/>
              <a:gd name="connsiteY31-2136" fmla="*/ 800100 h 2609850"/>
              <a:gd name="connsiteX32-2137" fmla="*/ 400050 w 1794682"/>
              <a:gd name="connsiteY32-2138" fmla="*/ 609600 h 2609850"/>
              <a:gd name="connsiteX33-2139" fmla="*/ 228600 w 1794682"/>
              <a:gd name="connsiteY33-2140" fmla="*/ 609600 h 2609850"/>
              <a:gd name="connsiteX34-2141" fmla="*/ 228600 w 1794682"/>
              <a:gd name="connsiteY34-2142" fmla="*/ 419100 h 2609850"/>
              <a:gd name="connsiteX35-2143" fmla="*/ 0 w 1794682"/>
              <a:gd name="connsiteY35-2144" fmla="*/ 419100 h 2609850"/>
              <a:gd name="connsiteX36-2145" fmla="*/ 0 w 1794682"/>
              <a:gd name="connsiteY36-2146" fmla="*/ 0 h 2609850"/>
              <a:gd name="connsiteX0-2147" fmla="*/ 0 w 1794682"/>
              <a:gd name="connsiteY0-2148" fmla="*/ 0 h 2609850"/>
              <a:gd name="connsiteX1-2149" fmla="*/ 989739 w 1794682"/>
              <a:gd name="connsiteY1-2150" fmla="*/ 0 h 2609850"/>
              <a:gd name="connsiteX2-2151" fmla="*/ 993721 w 1794682"/>
              <a:gd name="connsiteY2-2152" fmla="*/ 216281 h 2609850"/>
              <a:gd name="connsiteX3-2153" fmla="*/ 1389789 w 1794682"/>
              <a:gd name="connsiteY3-2154" fmla="*/ 216281 h 2609850"/>
              <a:gd name="connsiteX4-2155" fmla="*/ 1389788 w 1794682"/>
              <a:gd name="connsiteY4-2156" fmla="*/ 398569 h 2609850"/>
              <a:gd name="connsiteX5-2157" fmla="*/ 1582549 w 1794682"/>
              <a:gd name="connsiteY5-2158" fmla="*/ 398568 h 2609850"/>
              <a:gd name="connsiteX6-2159" fmla="*/ 1582549 w 1794682"/>
              <a:gd name="connsiteY6-2160" fmla="*/ 802725 h 2609850"/>
              <a:gd name="connsiteX7-2161" fmla="*/ 1790701 w 1794682"/>
              <a:gd name="connsiteY7-2162" fmla="*/ 806832 h 2609850"/>
              <a:gd name="connsiteX8-2163" fmla="*/ 1794682 w 1794682"/>
              <a:gd name="connsiteY8-2164" fmla="*/ 1785113 h 2609850"/>
              <a:gd name="connsiteX9-2165" fmla="*/ 1578566 w 1794682"/>
              <a:gd name="connsiteY9-2166" fmla="*/ 1785113 h 2609850"/>
              <a:gd name="connsiteX10-2167" fmla="*/ 1578566 w 1794682"/>
              <a:gd name="connsiteY10-2168" fmla="*/ 2205695 h 2609850"/>
              <a:gd name="connsiteX11-2169" fmla="*/ 1400874 w 1794682"/>
              <a:gd name="connsiteY11-2170" fmla="*/ 2205694 h 2609850"/>
              <a:gd name="connsiteX12-2171" fmla="*/ 1400875 w 1794682"/>
              <a:gd name="connsiteY12-2172" fmla="*/ 2405551 h 2609850"/>
              <a:gd name="connsiteX13-2173" fmla="*/ 1021597 w 1794682"/>
              <a:gd name="connsiteY13-2174" fmla="*/ 2405550 h 2609850"/>
              <a:gd name="connsiteX14-2175" fmla="*/ 1021597 w 1794682"/>
              <a:gd name="connsiteY14-2176" fmla="*/ 2601638 h 2609850"/>
              <a:gd name="connsiteX15-2177" fmla="*/ 19050 w 1794682"/>
              <a:gd name="connsiteY15-2178" fmla="*/ 2609850 h 2609850"/>
              <a:gd name="connsiteX16-2179" fmla="*/ 19050 w 1794682"/>
              <a:gd name="connsiteY16-2180" fmla="*/ 2228850 h 2609850"/>
              <a:gd name="connsiteX17-2181" fmla="*/ 190500 w 1794682"/>
              <a:gd name="connsiteY17-2182" fmla="*/ 2228850 h 2609850"/>
              <a:gd name="connsiteX18-2183" fmla="*/ 190500 w 1794682"/>
              <a:gd name="connsiteY18-2184" fmla="*/ 2057400 h 2609850"/>
              <a:gd name="connsiteX19-2185" fmla="*/ 361950 w 1794682"/>
              <a:gd name="connsiteY19-2186" fmla="*/ 2057400 h 2609850"/>
              <a:gd name="connsiteX20-2187" fmla="*/ 361950 w 1794682"/>
              <a:gd name="connsiteY20-2188" fmla="*/ 1847850 h 2609850"/>
              <a:gd name="connsiteX21-2189" fmla="*/ 647700 w 1794682"/>
              <a:gd name="connsiteY21-2190" fmla="*/ 1847850 h 2609850"/>
              <a:gd name="connsiteX22-2191" fmla="*/ 647700 w 1794682"/>
              <a:gd name="connsiteY22-2192" fmla="*/ 1638300 h 2609850"/>
              <a:gd name="connsiteX23-2193" fmla="*/ 800100 w 1794682"/>
              <a:gd name="connsiteY23-2194" fmla="*/ 1638300 h 2609850"/>
              <a:gd name="connsiteX24-2195" fmla="*/ 800100 w 1794682"/>
              <a:gd name="connsiteY24-2196" fmla="*/ 1447800 h 2609850"/>
              <a:gd name="connsiteX25-2197" fmla="*/ 1009650 w 1794682"/>
              <a:gd name="connsiteY25-2198" fmla="*/ 1447800 h 2609850"/>
              <a:gd name="connsiteX26-2199" fmla="*/ 1009650 w 1794682"/>
              <a:gd name="connsiteY26-2200" fmla="*/ 1238250 h 2609850"/>
              <a:gd name="connsiteX27-2201" fmla="*/ 819150 w 1794682"/>
              <a:gd name="connsiteY27-2202" fmla="*/ 1238250 h 2609850"/>
              <a:gd name="connsiteX28-2203" fmla="*/ 819150 w 1794682"/>
              <a:gd name="connsiteY28-2204" fmla="*/ 1047750 h 2609850"/>
              <a:gd name="connsiteX29-2205" fmla="*/ 609600 w 1794682"/>
              <a:gd name="connsiteY29-2206" fmla="*/ 1047750 h 2609850"/>
              <a:gd name="connsiteX30-2207" fmla="*/ 609600 w 1794682"/>
              <a:gd name="connsiteY30-2208" fmla="*/ 800100 h 2609850"/>
              <a:gd name="connsiteX31-2209" fmla="*/ 400050 w 1794682"/>
              <a:gd name="connsiteY31-2210" fmla="*/ 800100 h 2609850"/>
              <a:gd name="connsiteX32-2211" fmla="*/ 400050 w 1794682"/>
              <a:gd name="connsiteY32-2212" fmla="*/ 609600 h 2609850"/>
              <a:gd name="connsiteX33-2213" fmla="*/ 228600 w 1794682"/>
              <a:gd name="connsiteY33-2214" fmla="*/ 609600 h 2609850"/>
              <a:gd name="connsiteX34-2215" fmla="*/ 228600 w 1794682"/>
              <a:gd name="connsiteY34-2216" fmla="*/ 419100 h 2609850"/>
              <a:gd name="connsiteX35-2217" fmla="*/ 0 w 1794682"/>
              <a:gd name="connsiteY35-2218" fmla="*/ 419100 h 2609850"/>
              <a:gd name="connsiteX36-2219" fmla="*/ 0 w 1794682"/>
              <a:gd name="connsiteY36-2220" fmla="*/ 0 h 2609850"/>
              <a:gd name="connsiteX0-2221" fmla="*/ 0 w 1794682"/>
              <a:gd name="connsiteY0-2222" fmla="*/ 0 h 2609850"/>
              <a:gd name="connsiteX1-2223" fmla="*/ 989739 w 1794682"/>
              <a:gd name="connsiteY1-2224" fmla="*/ 0 h 2609850"/>
              <a:gd name="connsiteX2-2225" fmla="*/ 993721 w 1794682"/>
              <a:gd name="connsiteY2-2226" fmla="*/ 216281 h 2609850"/>
              <a:gd name="connsiteX3-2227" fmla="*/ 1389789 w 1794682"/>
              <a:gd name="connsiteY3-2228" fmla="*/ 216281 h 2609850"/>
              <a:gd name="connsiteX4-2229" fmla="*/ 1389788 w 1794682"/>
              <a:gd name="connsiteY4-2230" fmla="*/ 398569 h 2609850"/>
              <a:gd name="connsiteX5-2231" fmla="*/ 1582549 w 1794682"/>
              <a:gd name="connsiteY5-2232" fmla="*/ 398568 h 2609850"/>
              <a:gd name="connsiteX6-2233" fmla="*/ 1582549 w 1794682"/>
              <a:gd name="connsiteY6-2234" fmla="*/ 802725 h 2609850"/>
              <a:gd name="connsiteX7-2235" fmla="*/ 1790701 w 1794682"/>
              <a:gd name="connsiteY7-2236" fmla="*/ 806832 h 2609850"/>
              <a:gd name="connsiteX8-2237" fmla="*/ 1794682 w 1794682"/>
              <a:gd name="connsiteY8-2238" fmla="*/ 1785113 h 2609850"/>
              <a:gd name="connsiteX9-2239" fmla="*/ 1578566 w 1794682"/>
              <a:gd name="connsiteY9-2240" fmla="*/ 1785113 h 2609850"/>
              <a:gd name="connsiteX10-2241" fmla="*/ 1578566 w 1794682"/>
              <a:gd name="connsiteY10-2242" fmla="*/ 2205695 h 2609850"/>
              <a:gd name="connsiteX11-2243" fmla="*/ 1400874 w 1794682"/>
              <a:gd name="connsiteY11-2244" fmla="*/ 2205694 h 2609850"/>
              <a:gd name="connsiteX12-2245" fmla="*/ 1400875 w 1794682"/>
              <a:gd name="connsiteY12-2246" fmla="*/ 2405551 h 2609850"/>
              <a:gd name="connsiteX13-2247" fmla="*/ 1021597 w 1794682"/>
              <a:gd name="connsiteY13-2248" fmla="*/ 2405550 h 2609850"/>
              <a:gd name="connsiteX14-2249" fmla="*/ 1021597 w 1794682"/>
              <a:gd name="connsiteY14-2250" fmla="*/ 2601638 h 2609850"/>
              <a:gd name="connsiteX15-2251" fmla="*/ 19050 w 1794682"/>
              <a:gd name="connsiteY15-2252" fmla="*/ 2609850 h 2609850"/>
              <a:gd name="connsiteX16-2253" fmla="*/ 19050 w 1794682"/>
              <a:gd name="connsiteY16-2254" fmla="*/ 2228850 h 2609850"/>
              <a:gd name="connsiteX17-2255" fmla="*/ 190500 w 1794682"/>
              <a:gd name="connsiteY17-2256" fmla="*/ 2228850 h 2609850"/>
              <a:gd name="connsiteX18-2257" fmla="*/ 190500 w 1794682"/>
              <a:gd name="connsiteY18-2258" fmla="*/ 2057400 h 2609850"/>
              <a:gd name="connsiteX19-2259" fmla="*/ 361950 w 1794682"/>
              <a:gd name="connsiteY19-2260" fmla="*/ 2057400 h 2609850"/>
              <a:gd name="connsiteX20-2261" fmla="*/ 361950 w 1794682"/>
              <a:gd name="connsiteY20-2262" fmla="*/ 1847850 h 2609850"/>
              <a:gd name="connsiteX21-2263" fmla="*/ 647700 w 1794682"/>
              <a:gd name="connsiteY21-2264" fmla="*/ 1847850 h 2609850"/>
              <a:gd name="connsiteX22-2265" fmla="*/ 647700 w 1794682"/>
              <a:gd name="connsiteY22-2266" fmla="*/ 1638300 h 2609850"/>
              <a:gd name="connsiteX23-2267" fmla="*/ 800100 w 1794682"/>
              <a:gd name="connsiteY23-2268" fmla="*/ 1638300 h 2609850"/>
              <a:gd name="connsiteX24-2269" fmla="*/ 800100 w 1794682"/>
              <a:gd name="connsiteY24-2270" fmla="*/ 1447800 h 2609850"/>
              <a:gd name="connsiteX25-2271" fmla="*/ 1009650 w 1794682"/>
              <a:gd name="connsiteY25-2272" fmla="*/ 1447800 h 2609850"/>
              <a:gd name="connsiteX26-2273" fmla="*/ 1009650 w 1794682"/>
              <a:gd name="connsiteY26-2274" fmla="*/ 1238250 h 2609850"/>
              <a:gd name="connsiteX27-2275" fmla="*/ 819150 w 1794682"/>
              <a:gd name="connsiteY27-2276" fmla="*/ 1238250 h 2609850"/>
              <a:gd name="connsiteX28-2277" fmla="*/ 819150 w 1794682"/>
              <a:gd name="connsiteY28-2278" fmla="*/ 1047750 h 2609850"/>
              <a:gd name="connsiteX29-2279" fmla="*/ 609600 w 1794682"/>
              <a:gd name="connsiteY29-2280" fmla="*/ 1047750 h 2609850"/>
              <a:gd name="connsiteX30-2281" fmla="*/ 609600 w 1794682"/>
              <a:gd name="connsiteY30-2282" fmla="*/ 800100 h 2609850"/>
              <a:gd name="connsiteX31-2283" fmla="*/ 400050 w 1794682"/>
              <a:gd name="connsiteY31-2284" fmla="*/ 800100 h 2609850"/>
              <a:gd name="connsiteX32-2285" fmla="*/ 400050 w 1794682"/>
              <a:gd name="connsiteY32-2286" fmla="*/ 609600 h 2609850"/>
              <a:gd name="connsiteX33-2287" fmla="*/ 228600 w 1794682"/>
              <a:gd name="connsiteY33-2288" fmla="*/ 609600 h 2609850"/>
              <a:gd name="connsiteX34-2289" fmla="*/ 228600 w 1794682"/>
              <a:gd name="connsiteY34-2290" fmla="*/ 419100 h 2609850"/>
              <a:gd name="connsiteX35-2291" fmla="*/ 0 w 1794682"/>
              <a:gd name="connsiteY35-2292" fmla="*/ 419100 h 2609850"/>
              <a:gd name="connsiteX36-2293" fmla="*/ 0 w 1794682"/>
              <a:gd name="connsiteY36-2294" fmla="*/ 0 h 2609850"/>
              <a:gd name="connsiteX0-2295" fmla="*/ 0 w 1794682"/>
              <a:gd name="connsiteY0-2296" fmla="*/ 0 h 2609850"/>
              <a:gd name="connsiteX1-2297" fmla="*/ 989739 w 1794682"/>
              <a:gd name="connsiteY1-2298" fmla="*/ 0 h 2609850"/>
              <a:gd name="connsiteX2-2299" fmla="*/ 993721 w 1794682"/>
              <a:gd name="connsiteY2-2300" fmla="*/ 216281 h 2609850"/>
              <a:gd name="connsiteX3-2301" fmla="*/ 1389789 w 1794682"/>
              <a:gd name="connsiteY3-2302" fmla="*/ 216281 h 2609850"/>
              <a:gd name="connsiteX4-2303" fmla="*/ 1389788 w 1794682"/>
              <a:gd name="connsiteY4-2304" fmla="*/ 398569 h 2609850"/>
              <a:gd name="connsiteX5-2305" fmla="*/ 1582549 w 1794682"/>
              <a:gd name="connsiteY5-2306" fmla="*/ 398568 h 2609850"/>
              <a:gd name="connsiteX6-2307" fmla="*/ 1582549 w 1794682"/>
              <a:gd name="connsiteY6-2308" fmla="*/ 802725 h 2609850"/>
              <a:gd name="connsiteX7-2309" fmla="*/ 1790701 w 1794682"/>
              <a:gd name="connsiteY7-2310" fmla="*/ 806832 h 2609850"/>
              <a:gd name="connsiteX8-2311" fmla="*/ 1794682 w 1794682"/>
              <a:gd name="connsiteY8-2312" fmla="*/ 1785113 h 2609850"/>
              <a:gd name="connsiteX9-2313" fmla="*/ 1578566 w 1794682"/>
              <a:gd name="connsiteY9-2314" fmla="*/ 1785113 h 2609850"/>
              <a:gd name="connsiteX10-2315" fmla="*/ 1578566 w 1794682"/>
              <a:gd name="connsiteY10-2316" fmla="*/ 2205695 h 2609850"/>
              <a:gd name="connsiteX11-2317" fmla="*/ 1400874 w 1794682"/>
              <a:gd name="connsiteY11-2318" fmla="*/ 2205694 h 2609850"/>
              <a:gd name="connsiteX12-2319" fmla="*/ 1400875 w 1794682"/>
              <a:gd name="connsiteY12-2320" fmla="*/ 2405551 h 2609850"/>
              <a:gd name="connsiteX13-2321" fmla="*/ 1021597 w 1794682"/>
              <a:gd name="connsiteY13-2322" fmla="*/ 2405550 h 2609850"/>
              <a:gd name="connsiteX14-2323" fmla="*/ 1021597 w 1794682"/>
              <a:gd name="connsiteY14-2324" fmla="*/ 2601638 h 2609850"/>
              <a:gd name="connsiteX15-2325" fmla="*/ 19050 w 1794682"/>
              <a:gd name="connsiteY15-2326" fmla="*/ 2609850 h 2609850"/>
              <a:gd name="connsiteX16-2327" fmla="*/ 19050 w 1794682"/>
              <a:gd name="connsiteY16-2328" fmla="*/ 2228850 h 2609850"/>
              <a:gd name="connsiteX17-2329" fmla="*/ 190500 w 1794682"/>
              <a:gd name="connsiteY17-2330" fmla="*/ 2228850 h 2609850"/>
              <a:gd name="connsiteX18-2331" fmla="*/ 190500 w 1794682"/>
              <a:gd name="connsiteY18-2332" fmla="*/ 2057400 h 2609850"/>
              <a:gd name="connsiteX19-2333" fmla="*/ 361950 w 1794682"/>
              <a:gd name="connsiteY19-2334" fmla="*/ 2057400 h 2609850"/>
              <a:gd name="connsiteX20-2335" fmla="*/ 361950 w 1794682"/>
              <a:gd name="connsiteY20-2336" fmla="*/ 1847850 h 2609850"/>
              <a:gd name="connsiteX21-2337" fmla="*/ 647700 w 1794682"/>
              <a:gd name="connsiteY21-2338" fmla="*/ 1847850 h 2609850"/>
              <a:gd name="connsiteX22-2339" fmla="*/ 647700 w 1794682"/>
              <a:gd name="connsiteY22-2340" fmla="*/ 1638300 h 2609850"/>
              <a:gd name="connsiteX23-2341" fmla="*/ 800100 w 1794682"/>
              <a:gd name="connsiteY23-2342" fmla="*/ 1638300 h 2609850"/>
              <a:gd name="connsiteX24-2343" fmla="*/ 800100 w 1794682"/>
              <a:gd name="connsiteY24-2344" fmla="*/ 1447800 h 2609850"/>
              <a:gd name="connsiteX25-2345" fmla="*/ 977793 w 1794682"/>
              <a:gd name="connsiteY25-2346" fmla="*/ 1419056 h 2609850"/>
              <a:gd name="connsiteX26-2347" fmla="*/ 1009650 w 1794682"/>
              <a:gd name="connsiteY26-2348" fmla="*/ 1238250 h 2609850"/>
              <a:gd name="connsiteX27-2349" fmla="*/ 819150 w 1794682"/>
              <a:gd name="connsiteY27-2350" fmla="*/ 1238250 h 2609850"/>
              <a:gd name="connsiteX28-2351" fmla="*/ 819150 w 1794682"/>
              <a:gd name="connsiteY28-2352" fmla="*/ 1047750 h 2609850"/>
              <a:gd name="connsiteX29-2353" fmla="*/ 609600 w 1794682"/>
              <a:gd name="connsiteY29-2354" fmla="*/ 1047750 h 2609850"/>
              <a:gd name="connsiteX30-2355" fmla="*/ 609600 w 1794682"/>
              <a:gd name="connsiteY30-2356" fmla="*/ 800100 h 2609850"/>
              <a:gd name="connsiteX31-2357" fmla="*/ 400050 w 1794682"/>
              <a:gd name="connsiteY31-2358" fmla="*/ 800100 h 2609850"/>
              <a:gd name="connsiteX32-2359" fmla="*/ 400050 w 1794682"/>
              <a:gd name="connsiteY32-2360" fmla="*/ 609600 h 2609850"/>
              <a:gd name="connsiteX33-2361" fmla="*/ 228600 w 1794682"/>
              <a:gd name="connsiteY33-2362" fmla="*/ 609600 h 2609850"/>
              <a:gd name="connsiteX34-2363" fmla="*/ 228600 w 1794682"/>
              <a:gd name="connsiteY34-2364" fmla="*/ 419100 h 2609850"/>
              <a:gd name="connsiteX35-2365" fmla="*/ 0 w 1794682"/>
              <a:gd name="connsiteY35-2366" fmla="*/ 419100 h 2609850"/>
              <a:gd name="connsiteX36-2367" fmla="*/ 0 w 1794682"/>
              <a:gd name="connsiteY36-2368" fmla="*/ 0 h 2609850"/>
              <a:gd name="connsiteX0-2369" fmla="*/ 0 w 1794682"/>
              <a:gd name="connsiteY0-2370" fmla="*/ 0 h 2609850"/>
              <a:gd name="connsiteX1-2371" fmla="*/ 989739 w 1794682"/>
              <a:gd name="connsiteY1-2372" fmla="*/ 0 h 2609850"/>
              <a:gd name="connsiteX2-2373" fmla="*/ 993721 w 1794682"/>
              <a:gd name="connsiteY2-2374" fmla="*/ 216281 h 2609850"/>
              <a:gd name="connsiteX3-2375" fmla="*/ 1389789 w 1794682"/>
              <a:gd name="connsiteY3-2376" fmla="*/ 216281 h 2609850"/>
              <a:gd name="connsiteX4-2377" fmla="*/ 1389788 w 1794682"/>
              <a:gd name="connsiteY4-2378" fmla="*/ 398569 h 2609850"/>
              <a:gd name="connsiteX5-2379" fmla="*/ 1582549 w 1794682"/>
              <a:gd name="connsiteY5-2380" fmla="*/ 398568 h 2609850"/>
              <a:gd name="connsiteX6-2381" fmla="*/ 1582549 w 1794682"/>
              <a:gd name="connsiteY6-2382" fmla="*/ 802725 h 2609850"/>
              <a:gd name="connsiteX7-2383" fmla="*/ 1790701 w 1794682"/>
              <a:gd name="connsiteY7-2384" fmla="*/ 806832 h 2609850"/>
              <a:gd name="connsiteX8-2385" fmla="*/ 1794682 w 1794682"/>
              <a:gd name="connsiteY8-2386" fmla="*/ 1785113 h 2609850"/>
              <a:gd name="connsiteX9-2387" fmla="*/ 1578566 w 1794682"/>
              <a:gd name="connsiteY9-2388" fmla="*/ 1785113 h 2609850"/>
              <a:gd name="connsiteX10-2389" fmla="*/ 1578566 w 1794682"/>
              <a:gd name="connsiteY10-2390" fmla="*/ 2205695 h 2609850"/>
              <a:gd name="connsiteX11-2391" fmla="*/ 1400874 w 1794682"/>
              <a:gd name="connsiteY11-2392" fmla="*/ 2205694 h 2609850"/>
              <a:gd name="connsiteX12-2393" fmla="*/ 1400875 w 1794682"/>
              <a:gd name="connsiteY12-2394" fmla="*/ 2405551 h 2609850"/>
              <a:gd name="connsiteX13-2395" fmla="*/ 1021597 w 1794682"/>
              <a:gd name="connsiteY13-2396" fmla="*/ 2405550 h 2609850"/>
              <a:gd name="connsiteX14-2397" fmla="*/ 1021597 w 1794682"/>
              <a:gd name="connsiteY14-2398" fmla="*/ 2601638 h 2609850"/>
              <a:gd name="connsiteX15-2399" fmla="*/ 19050 w 1794682"/>
              <a:gd name="connsiteY15-2400" fmla="*/ 2609850 h 2609850"/>
              <a:gd name="connsiteX16-2401" fmla="*/ 19050 w 1794682"/>
              <a:gd name="connsiteY16-2402" fmla="*/ 2228850 h 2609850"/>
              <a:gd name="connsiteX17-2403" fmla="*/ 190500 w 1794682"/>
              <a:gd name="connsiteY17-2404" fmla="*/ 2228850 h 2609850"/>
              <a:gd name="connsiteX18-2405" fmla="*/ 190500 w 1794682"/>
              <a:gd name="connsiteY18-2406" fmla="*/ 2057400 h 2609850"/>
              <a:gd name="connsiteX19-2407" fmla="*/ 361950 w 1794682"/>
              <a:gd name="connsiteY19-2408" fmla="*/ 2057400 h 2609850"/>
              <a:gd name="connsiteX20-2409" fmla="*/ 361950 w 1794682"/>
              <a:gd name="connsiteY20-2410" fmla="*/ 1847850 h 2609850"/>
              <a:gd name="connsiteX21-2411" fmla="*/ 647700 w 1794682"/>
              <a:gd name="connsiteY21-2412" fmla="*/ 1847850 h 2609850"/>
              <a:gd name="connsiteX22-2413" fmla="*/ 647700 w 1794682"/>
              <a:gd name="connsiteY22-2414" fmla="*/ 1638300 h 2609850"/>
              <a:gd name="connsiteX23-2415" fmla="*/ 800100 w 1794682"/>
              <a:gd name="connsiteY23-2416" fmla="*/ 1638300 h 2609850"/>
              <a:gd name="connsiteX24-2417" fmla="*/ 800100 w 1794682"/>
              <a:gd name="connsiteY24-2418" fmla="*/ 1447800 h 2609850"/>
              <a:gd name="connsiteX25-2419" fmla="*/ 977793 w 1794682"/>
              <a:gd name="connsiteY25-2420" fmla="*/ 1419056 h 2609850"/>
              <a:gd name="connsiteX26-2421" fmla="*/ 981774 w 1794682"/>
              <a:gd name="connsiteY26-2422" fmla="*/ 1238250 h 2609850"/>
              <a:gd name="connsiteX27-2423" fmla="*/ 819150 w 1794682"/>
              <a:gd name="connsiteY27-2424" fmla="*/ 1238250 h 2609850"/>
              <a:gd name="connsiteX28-2425" fmla="*/ 819150 w 1794682"/>
              <a:gd name="connsiteY28-2426" fmla="*/ 1047750 h 2609850"/>
              <a:gd name="connsiteX29-2427" fmla="*/ 609600 w 1794682"/>
              <a:gd name="connsiteY29-2428" fmla="*/ 1047750 h 2609850"/>
              <a:gd name="connsiteX30-2429" fmla="*/ 609600 w 1794682"/>
              <a:gd name="connsiteY30-2430" fmla="*/ 800100 h 2609850"/>
              <a:gd name="connsiteX31-2431" fmla="*/ 400050 w 1794682"/>
              <a:gd name="connsiteY31-2432" fmla="*/ 800100 h 2609850"/>
              <a:gd name="connsiteX32-2433" fmla="*/ 400050 w 1794682"/>
              <a:gd name="connsiteY32-2434" fmla="*/ 609600 h 2609850"/>
              <a:gd name="connsiteX33-2435" fmla="*/ 228600 w 1794682"/>
              <a:gd name="connsiteY33-2436" fmla="*/ 609600 h 2609850"/>
              <a:gd name="connsiteX34-2437" fmla="*/ 228600 w 1794682"/>
              <a:gd name="connsiteY34-2438" fmla="*/ 419100 h 2609850"/>
              <a:gd name="connsiteX35-2439" fmla="*/ 0 w 1794682"/>
              <a:gd name="connsiteY35-2440" fmla="*/ 419100 h 2609850"/>
              <a:gd name="connsiteX36-2441" fmla="*/ 0 w 1794682"/>
              <a:gd name="connsiteY36-2442" fmla="*/ 0 h 2609850"/>
              <a:gd name="connsiteX0-2443" fmla="*/ 0 w 1794682"/>
              <a:gd name="connsiteY0-2444" fmla="*/ 0 h 2609850"/>
              <a:gd name="connsiteX1-2445" fmla="*/ 989739 w 1794682"/>
              <a:gd name="connsiteY1-2446" fmla="*/ 0 h 2609850"/>
              <a:gd name="connsiteX2-2447" fmla="*/ 993721 w 1794682"/>
              <a:gd name="connsiteY2-2448" fmla="*/ 216281 h 2609850"/>
              <a:gd name="connsiteX3-2449" fmla="*/ 1389789 w 1794682"/>
              <a:gd name="connsiteY3-2450" fmla="*/ 216281 h 2609850"/>
              <a:gd name="connsiteX4-2451" fmla="*/ 1389788 w 1794682"/>
              <a:gd name="connsiteY4-2452" fmla="*/ 398569 h 2609850"/>
              <a:gd name="connsiteX5-2453" fmla="*/ 1582549 w 1794682"/>
              <a:gd name="connsiteY5-2454" fmla="*/ 398568 h 2609850"/>
              <a:gd name="connsiteX6-2455" fmla="*/ 1582549 w 1794682"/>
              <a:gd name="connsiteY6-2456" fmla="*/ 802725 h 2609850"/>
              <a:gd name="connsiteX7-2457" fmla="*/ 1790701 w 1794682"/>
              <a:gd name="connsiteY7-2458" fmla="*/ 806832 h 2609850"/>
              <a:gd name="connsiteX8-2459" fmla="*/ 1794682 w 1794682"/>
              <a:gd name="connsiteY8-2460" fmla="*/ 1785113 h 2609850"/>
              <a:gd name="connsiteX9-2461" fmla="*/ 1578566 w 1794682"/>
              <a:gd name="connsiteY9-2462" fmla="*/ 1785113 h 2609850"/>
              <a:gd name="connsiteX10-2463" fmla="*/ 1578566 w 1794682"/>
              <a:gd name="connsiteY10-2464" fmla="*/ 2205695 h 2609850"/>
              <a:gd name="connsiteX11-2465" fmla="*/ 1400874 w 1794682"/>
              <a:gd name="connsiteY11-2466" fmla="*/ 2205694 h 2609850"/>
              <a:gd name="connsiteX12-2467" fmla="*/ 1400875 w 1794682"/>
              <a:gd name="connsiteY12-2468" fmla="*/ 2405551 h 2609850"/>
              <a:gd name="connsiteX13-2469" fmla="*/ 1021597 w 1794682"/>
              <a:gd name="connsiteY13-2470" fmla="*/ 2405550 h 2609850"/>
              <a:gd name="connsiteX14-2471" fmla="*/ 1021597 w 1794682"/>
              <a:gd name="connsiteY14-2472" fmla="*/ 2601638 h 2609850"/>
              <a:gd name="connsiteX15-2473" fmla="*/ 19050 w 1794682"/>
              <a:gd name="connsiteY15-2474" fmla="*/ 2609850 h 2609850"/>
              <a:gd name="connsiteX16-2475" fmla="*/ 19050 w 1794682"/>
              <a:gd name="connsiteY16-2476" fmla="*/ 2228850 h 2609850"/>
              <a:gd name="connsiteX17-2477" fmla="*/ 190500 w 1794682"/>
              <a:gd name="connsiteY17-2478" fmla="*/ 2228850 h 2609850"/>
              <a:gd name="connsiteX18-2479" fmla="*/ 190500 w 1794682"/>
              <a:gd name="connsiteY18-2480" fmla="*/ 2057400 h 2609850"/>
              <a:gd name="connsiteX19-2481" fmla="*/ 361950 w 1794682"/>
              <a:gd name="connsiteY19-2482" fmla="*/ 2057400 h 2609850"/>
              <a:gd name="connsiteX20-2483" fmla="*/ 361950 w 1794682"/>
              <a:gd name="connsiteY20-2484" fmla="*/ 1847850 h 2609850"/>
              <a:gd name="connsiteX21-2485" fmla="*/ 647700 w 1794682"/>
              <a:gd name="connsiteY21-2486" fmla="*/ 1847850 h 2609850"/>
              <a:gd name="connsiteX22-2487" fmla="*/ 647700 w 1794682"/>
              <a:gd name="connsiteY22-2488" fmla="*/ 1638300 h 2609850"/>
              <a:gd name="connsiteX23-2489" fmla="*/ 800100 w 1794682"/>
              <a:gd name="connsiteY23-2490" fmla="*/ 1638300 h 2609850"/>
              <a:gd name="connsiteX24-2491" fmla="*/ 800100 w 1794682"/>
              <a:gd name="connsiteY24-2492" fmla="*/ 1419057 h 2609850"/>
              <a:gd name="connsiteX25-2493" fmla="*/ 977793 w 1794682"/>
              <a:gd name="connsiteY25-2494" fmla="*/ 1419056 h 2609850"/>
              <a:gd name="connsiteX26-2495" fmla="*/ 981774 w 1794682"/>
              <a:gd name="connsiteY26-2496" fmla="*/ 1238250 h 2609850"/>
              <a:gd name="connsiteX27-2497" fmla="*/ 819150 w 1794682"/>
              <a:gd name="connsiteY27-2498" fmla="*/ 1238250 h 2609850"/>
              <a:gd name="connsiteX28-2499" fmla="*/ 819150 w 1794682"/>
              <a:gd name="connsiteY28-2500" fmla="*/ 1047750 h 2609850"/>
              <a:gd name="connsiteX29-2501" fmla="*/ 609600 w 1794682"/>
              <a:gd name="connsiteY29-2502" fmla="*/ 1047750 h 2609850"/>
              <a:gd name="connsiteX30-2503" fmla="*/ 609600 w 1794682"/>
              <a:gd name="connsiteY30-2504" fmla="*/ 800100 h 2609850"/>
              <a:gd name="connsiteX31-2505" fmla="*/ 400050 w 1794682"/>
              <a:gd name="connsiteY31-2506" fmla="*/ 800100 h 2609850"/>
              <a:gd name="connsiteX32-2507" fmla="*/ 400050 w 1794682"/>
              <a:gd name="connsiteY32-2508" fmla="*/ 609600 h 2609850"/>
              <a:gd name="connsiteX33-2509" fmla="*/ 228600 w 1794682"/>
              <a:gd name="connsiteY33-2510" fmla="*/ 609600 h 2609850"/>
              <a:gd name="connsiteX34-2511" fmla="*/ 228600 w 1794682"/>
              <a:gd name="connsiteY34-2512" fmla="*/ 419100 h 2609850"/>
              <a:gd name="connsiteX35-2513" fmla="*/ 0 w 1794682"/>
              <a:gd name="connsiteY35-2514" fmla="*/ 419100 h 2609850"/>
              <a:gd name="connsiteX36-2515" fmla="*/ 0 w 1794682"/>
              <a:gd name="connsiteY36-2516" fmla="*/ 0 h 2609850"/>
              <a:gd name="connsiteX0-2517" fmla="*/ 0 w 1794682"/>
              <a:gd name="connsiteY0-2518" fmla="*/ 0 h 2609850"/>
              <a:gd name="connsiteX1-2519" fmla="*/ 989739 w 1794682"/>
              <a:gd name="connsiteY1-2520" fmla="*/ 0 h 2609850"/>
              <a:gd name="connsiteX2-2521" fmla="*/ 993721 w 1794682"/>
              <a:gd name="connsiteY2-2522" fmla="*/ 216281 h 2609850"/>
              <a:gd name="connsiteX3-2523" fmla="*/ 1389789 w 1794682"/>
              <a:gd name="connsiteY3-2524" fmla="*/ 216281 h 2609850"/>
              <a:gd name="connsiteX4-2525" fmla="*/ 1389788 w 1794682"/>
              <a:gd name="connsiteY4-2526" fmla="*/ 398569 h 2609850"/>
              <a:gd name="connsiteX5-2527" fmla="*/ 1582549 w 1794682"/>
              <a:gd name="connsiteY5-2528" fmla="*/ 398568 h 2609850"/>
              <a:gd name="connsiteX6-2529" fmla="*/ 1582549 w 1794682"/>
              <a:gd name="connsiteY6-2530" fmla="*/ 802725 h 2609850"/>
              <a:gd name="connsiteX7-2531" fmla="*/ 1790701 w 1794682"/>
              <a:gd name="connsiteY7-2532" fmla="*/ 806832 h 2609850"/>
              <a:gd name="connsiteX8-2533" fmla="*/ 1794682 w 1794682"/>
              <a:gd name="connsiteY8-2534" fmla="*/ 1785113 h 2609850"/>
              <a:gd name="connsiteX9-2535" fmla="*/ 1578566 w 1794682"/>
              <a:gd name="connsiteY9-2536" fmla="*/ 1785113 h 2609850"/>
              <a:gd name="connsiteX10-2537" fmla="*/ 1578566 w 1794682"/>
              <a:gd name="connsiteY10-2538" fmla="*/ 2205695 h 2609850"/>
              <a:gd name="connsiteX11-2539" fmla="*/ 1400874 w 1794682"/>
              <a:gd name="connsiteY11-2540" fmla="*/ 2205694 h 2609850"/>
              <a:gd name="connsiteX12-2541" fmla="*/ 1400875 w 1794682"/>
              <a:gd name="connsiteY12-2542" fmla="*/ 2405551 h 2609850"/>
              <a:gd name="connsiteX13-2543" fmla="*/ 1021597 w 1794682"/>
              <a:gd name="connsiteY13-2544" fmla="*/ 2405550 h 2609850"/>
              <a:gd name="connsiteX14-2545" fmla="*/ 1021597 w 1794682"/>
              <a:gd name="connsiteY14-2546" fmla="*/ 2601638 h 2609850"/>
              <a:gd name="connsiteX15-2547" fmla="*/ 19050 w 1794682"/>
              <a:gd name="connsiteY15-2548" fmla="*/ 2609850 h 2609850"/>
              <a:gd name="connsiteX16-2549" fmla="*/ 19050 w 1794682"/>
              <a:gd name="connsiteY16-2550" fmla="*/ 2228850 h 2609850"/>
              <a:gd name="connsiteX17-2551" fmla="*/ 190500 w 1794682"/>
              <a:gd name="connsiteY17-2552" fmla="*/ 2228850 h 2609850"/>
              <a:gd name="connsiteX18-2553" fmla="*/ 190500 w 1794682"/>
              <a:gd name="connsiteY18-2554" fmla="*/ 2057400 h 2609850"/>
              <a:gd name="connsiteX19-2555" fmla="*/ 361950 w 1794682"/>
              <a:gd name="connsiteY19-2556" fmla="*/ 2057400 h 2609850"/>
              <a:gd name="connsiteX20-2557" fmla="*/ 361950 w 1794682"/>
              <a:gd name="connsiteY20-2558" fmla="*/ 1847850 h 2609850"/>
              <a:gd name="connsiteX21-2559" fmla="*/ 647700 w 1794682"/>
              <a:gd name="connsiteY21-2560" fmla="*/ 1847850 h 2609850"/>
              <a:gd name="connsiteX22-2561" fmla="*/ 647700 w 1794682"/>
              <a:gd name="connsiteY22-2562" fmla="*/ 1638300 h 2609850"/>
              <a:gd name="connsiteX23-2563" fmla="*/ 800100 w 1794682"/>
              <a:gd name="connsiteY23-2564" fmla="*/ 1638300 h 2609850"/>
              <a:gd name="connsiteX24-2565" fmla="*/ 804082 w 1794682"/>
              <a:gd name="connsiteY24-2566" fmla="*/ 1406738 h 2609850"/>
              <a:gd name="connsiteX25-2567" fmla="*/ 977793 w 1794682"/>
              <a:gd name="connsiteY25-2568" fmla="*/ 1419056 h 2609850"/>
              <a:gd name="connsiteX26-2569" fmla="*/ 981774 w 1794682"/>
              <a:gd name="connsiteY26-2570" fmla="*/ 1238250 h 2609850"/>
              <a:gd name="connsiteX27-2571" fmla="*/ 819150 w 1794682"/>
              <a:gd name="connsiteY27-2572" fmla="*/ 1238250 h 2609850"/>
              <a:gd name="connsiteX28-2573" fmla="*/ 819150 w 1794682"/>
              <a:gd name="connsiteY28-2574" fmla="*/ 1047750 h 2609850"/>
              <a:gd name="connsiteX29-2575" fmla="*/ 609600 w 1794682"/>
              <a:gd name="connsiteY29-2576" fmla="*/ 1047750 h 2609850"/>
              <a:gd name="connsiteX30-2577" fmla="*/ 609600 w 1794682"/>
              <a:gd name="connsiteY30-2578" fmla="*/ 800100 h 2609850"/>
              <a:gd name="connsiteX31-2579" fmla="*/ 400050 w 1794682"/>
              <a:gd name="connsiteY31-2580" fmla="*/ 800100 h 2609850"/>
              <a:gd name="connsiteX32-2581" fmla="*/ 400050 w 1794682"/>
              <a:gd name="connsiteY32-2582" fmla="*/ 609600 h 2609850"/>
              <a:gd name="connsiteX33-2583" fmla="*/ 228600 w 1794682"/>
              <a:gd name="connsiteY33-2584" fmla="*/ 609600 h 2609850"/>
              <a:gd name="connsiteX34-2585" fmla="*/ 228600 w 1794682"/>
              <a:gd name="connsiteY34-2586" fmla="*/ 419100 h 2609850"/>
              <a:gd name="connsiteX35-2587" fmla="*/ 0 w 1794682"/>
              <a:gd name="connsiteY35-2588" fmla="*/ 419100 h 2609850"/>
              <a:gd name="connsiteX36-2589" fmla="*/ 0 w 1794682"/>
              <a:gd name="connsiteY36-2590" fmla="*/ 0 h 2609850"/>
              <a:gd name="connsiteX0-2591" fmla="*/ 0 w 1794682"/>
              <a:gd name="connsiteY0-2592" fmla="*/ 0 h 2609850"/>
              <a:gd name="connsiteX1-2593" fmla="*/ 989739 w 1794682"/>
              <a:gd name="connsiteY1-2594" fmla="*/ 0 h 2609850"/>
              <a:gd name="connsiteX2-2595" fmla="*/ 993721 w 1794682"/>
              <a:gd name="connsiteY2-2596" fmla="*/ 216281 h 2609850"/>
              <a:gd name="connsiteX3-2597" fmla="*/ 1389789 w 1794682"/>
              <a:gd name="connsiteY3-2598" fmla="*/ 216281 h 2609850"/>
              <a:gd name="connsiteX4-2599" fmla="*/ 1389788 w 1794682"/>
              <a:gd name="connsiteY4-2600" fmla="*/ 398569 h 2609850"/>
              <a:gd name="connsiteX5-2601" fmla="*/ 1582549 w 1794682"/>
              <a:gd name="connsiteY5-2602" fmla="*/ 398568 h 2609850"/>
              <a:gd name="connsiteX6-2603" fmla="*/ 1582549 w 1794682"/>
              <a:gd name="connsiteY6-2604" fmla="*/ 802725 h 2609850"/>
              <a:gd name="connsiteX7-2605" fmla="*/ 1790701 w 1794682"/>
              <a:gd name="connsiteY7-2606" fmla="*/ 806832 h 2609850"/>
              <a:gd name="connsiteX8-2607" fmla="*/ 1794682 w 1794682"/>
              <a:gd name="connsiteY8-2608" fmla="*/ 1785113 h 2609850"/>
              <a:gd name="connsiteX9-2609" fmla="*/ 1578566 w 1794682"/>
              <a:gd name="connsiteY9-2610" fmla="*/ 1785113 h 2609850"/>
              <a:gd name="connsiteX10-2611" fmla="*/ 1578566 w 1794682"/>
              <a:gd name="connsiteY10-2612" fmla="*/ 2205695 h 2609850"/>
              <a:gd name="connsiteX11-2613" fmla="*/ 1400874 w 1794682"/>
              <a:gd name="connsiteY11-2614" fmla="*/ 2205694 h 2609850"/>
              <a:gd name="connsiteX12-2615" fmla="*/ 1400875 w 1794682"/>
              <a:gd name="connsiteY12-2616" fmla="*/ 2405551 h 2609850"/>
              <a:gd name="connsiteX13-2617" fmla="*/ 1021597 w 1794682"/>
              <a:gd name="connsiteY13-2618" fmla="*/ 2405550 h 2609850"/>
              <a:gd name="connsiteX14-2619" fmla="*/ 1021597 w 1794682"/>
              <a:gd name="connsiteY14-2620" fmla="*/ 2601638 h 2609850"/>
              <a:gd name="connsiteX15-2621" fmla="*/ 19050 w 1794682"/>
              <a:gd name="connsiteY15-2622" fmla="*/ 2609850 h 2609850"/>
              <a:gd name="connsiteX16-2623" fmla="*/ 19050 w 1794682"/>
              <a:gd name="connsiteY16-2624" fmla="*/ 2228850 h 2609850"/>
              <a:gd name="connsiteX17-2625" fmla="*/ 190500 w 1794682"/>
              <a:gd name="connsiteY17-2626" fmla="*/ 2228850 h 2609850"/>
              <a:gd name="connsiteX18-2627" fmla="*/ 190500 w 1794682"/>
              <a:gd name="connsiteY18-2628" fmla="*/ 2057400 h 2609850"/>
              <a:gd name="connsiteX19-2629" fmla="*/ 361950 w 1794682"/>
              <a:gd name="connsiteY19-2630" fmla="*/ 2057400 h 2609850"/>
              <a:gd name="connsiteX20-2631" fmla="*/ 361950 w 1794682"/>
              <a:gd name="connsiteY20-2632" fmla="*/ 1847850 h 2609850"/>
              <a:gd name="connsiteX21-2633" fmla="*/ 647700 w 1794682"/>
              <a:gd name="connsiteY21-2634" fmla="*/ 1847850 h 2609850"/>
              <a:gd name="connsiteX22-2635" fmla="*/ 647700 w 1794682"/>
              <a:gd name="connsiteY22-2636" fmla="*/ 1638300 h 2609850"/>
              <a:gd name="connsiteX23-2637" fmla="*/ 800100 w 1794682"/>
              <a:gd name="connsiteY23-2638" fmla="*/ 1638300 h 2609850"/>
              <a:gd name="connsiteX24-2639" fmla="*/ 804082 w 1794682"/>
              <a:gd name="connsiteY24-2640" fmla="*/ 1406738 h 2609850"/>
              <a:gd name="connsiteX25-2641" fmla="*/ 977793 w 1794682"/>
              <a:gd name="connsiteY25-2642" fmla="*/ 1414949 h 2609850"/>
              <a:gd name="connsiteX26-2643" fmla="*/ 981774 w 1794682"/>
              <a:gd name="connsiteY26-2644" fmla="*/ 1238250 h 2609850"/>
              <a:gd name="connsiteX27-2645" fmla="*/ 819150 w 1794682"/>
              <a:gd name="connsiteY27-2646" fmla="*/ 1238250 h 2609850"/>
              <a:gd name="connsiteX28-2647" fmla="*/ 819150 w 1794682"/>
              <a:gd name="connsiteY28-2648" fmla="*/ 1047750 h 2609850"/>
              <a:gd name="connsiteX29-2649" fmla="*/ 609600 w 1794682"/>
              <a:gd name="connsiteY29-2650" fmla="*/ 1047750 h 2609850"/>
              <a:gd name="connsiteX30-2651" fmla="*/ 609600 w 1794682"/>
              <a:gd name="connsiteY30-2652" fmla="*/ 800100 h 2609850"/>
              <a:gd name="connsiteX31-2653" fmla="*/ 400050 w 1794682"/>
              <a:gd name="connsiteY31-2654" fmla="*/ 800100 h 2609850"/>
              <a:gd name="connsiteX32-2655" fmla="*/ 400050 w 1794682"/>
              <a:gd name="connsiteY32-2656" fmla="*/ 609600 h 2609850"/>
              <a:gd name="connsiteX33-2657" fmla="*/ 228600 w 1794682"/>
              <a:gd name="connsiteY33-2658" fmla="*/ 609600 h 2609850"/>
              <a:gd name="connsiteX34-2659" fmla="*/ 228600 w 1794682"/>
              <a:gd name="connsiteY34-2660" fmla="*/ 419100 h 2609850"/>
              <a:gd name="connsiteX35-2661" fmla="*/ 0 w 1794682"/>
              <a:gd name="connsiteY35-2662" fmla="*/ 419100 h 2609850"/>
              <a:gd name="connsiteX36-2663" fmla="*/ 0 w 1794682"/>
              <a:gd name="connsiteY36-2664" fmla="*/ 0 h 2609850"/>
              <a:gd name="connsiteX0-2665" fmla="*/ 0 w 1794682"/>
              <a:gd name="connsiteY0-2666" fmla="*/ 0 h 2609850"/>
              <a:gd name="connsiteX1-2667" fmla="*/ 989739 w 1794682"/>
              <a:gd name="connsiteY1-2668" fmla="*/ 0 h 2609850"/>
              <a:gd name="connsiteX2-2669" fmla="*/ 993721 w 1794682"/>
              <a:gd name="connsiteY2-2670" fmla="*/ 216281 h 2609850"/>
              <a:gd name="connsiteX3-2671" fmla="*/ 1389789 w 1794682"/>
              <a:gd name="connsiteY3-2672" fmla="*/ 216281 h 2609850"/>
              <a:gd name="connsiteX4-2673" fmla="*/ 1389788 w 1794682"/>
              <a:gd name="connsiteY4-2674" fmla="*/ 398569 h 2609850"/>
              <a:gd name="connsiteX5-2675" fmla="*/ 1582549 w 1794682"/>
              <a:gd name="connsiteY5-2676" fmla="*/ 398568 h 2609850"/>
              <a:gd name="connsiteX6-2677" fmla="*/ 1582549 w 1794682"/>
              <a:gd name="connsiteY6-2678" fmla="*/ 802725 h 2609850"/>
              <a:gd name="connsiteX7-2679" fmla="*/ 1790701 w 1794682"/>
              <a:gd name="connsiteY7-2680" fmla="*/ 806832 h 2609850"/>
              <a:gd name="connsiteX8-2681" fmla="*/ 1794682 w 1794682"/>
              <a:gd name="connsiteY8-2682" fmla="*/ 1785113 h 2609850"/>
              <a:gd name="connsiteX9-2683" fmla="*/ 1578566 w 1794682"/>
              <a:gd name="connsiteY9-2684" fmla="*/ 1785113 h 2609850"/>
              <a:gd name="connsiteX10-2685" fmla="*/ 1578566 w 1794682"/>
              <a:gd name="connsiteY10-2686" fmla="*/ 2205695 h 2609850"/>
              <a:gd name="connsiteX11-2687" fmla="*/ 1400874 w 1794682"/>
              <a:gd name="connsiteY11-2688" fmla="*/ 2205694 h 2609850"/>
              <a:gd name="connsiteX12-2689" fmla="*/ 1400875 w 1794682"/>
              <a:gd name="connsiteY12-2690" fmla="*/ 2405551 h 2609850"/>
              <a:gd name="connsiteX13-2691" fmla="*/ 1021597 w 1794682"/>
              <a:gd name="connsiteY13-2692" fmla="*/ 2405550 h 2609850"/>
              <a:gd name="connsiteX14-2693" fmla="*/ 1021597 w 1794682"/>
              <a:gd name="connsiteY14-2694" fmla="*/ 2601638 h 2609850"/>
              <a:gd name="connsiteX15-2695" fmla="*/ 19050 w 1794682"/>
              <a:gd name="connsiteY15-2696" fmla="*/ 2609850 h 2609850"/>
              <a:gd name="connsiteX16-2697" fmla="*/ 19050 w 1794682"/>
              <a:gd name="connsiteY16-2698" fmla="*/ 2228850 h 2609850"/>
              <a:gd name="connsiteX17-2699" fmla="*/ 190500 w 1794682"/>
              <a:gd name="connsiteY17-2700" fmla="*/ 2228850 h 2609850"/>
              <a:gd name="connsiteX18-2701" fmla="*/ 190500 w 1794682"/>
              <a:gd name="connsiteY18-2702" fmla="*/ 2057400 h 2609850"/>
              <a:gd name="connsiteX19-2703" fmla="*/ 361950 w 1794682"/>
              <a:gd name="connsiteY19-2704" fmla="*/ 2057400 h 2609850"/>
              <a:gd name="connsiteX20-2705" fmla="*/ 361950 w 1794682"/>
              <a:gd name="connsiteY20-2706" fmla="*/ 1847850 h 2609850"/>
              <a:gd name="connsiteX21-2707" fmla="*/ 647700 w 1794682"/>
              <a:gd name="connsiteY21-2708" fmla="*/ 1847850 h 2609850"/>
              <a:gd name="connsiteX22-2709" fmla="*/ 647700 w 1794682"/>
              <a:gd name="connsiteY22-2710" fmla="*/ 1638300 h 2609850"/>
              <a:gd name="connsiteX23-2711" fmla="*/ 800100 w 1794682"/>
              <a:gd name="connsiteY23-2712" fmla="*/ 1638300 h 2609850"/>
              <a:gd name="connsiteX24-2713" fmla="*/ 804082 w 1794682"/>
              <a:gd name="connsiteY24-2714" fmla="*/ 1414950 h 2609850"/>
              <a:gd name="connsiteX25-2715" fmla="*/ 977793 w 1794682"/>
              <a:gd name="connsiteY25-2716" fmla="*/ 1414949 h 2609850"/>
              <a:gd name="connsiteX26-2717" fmla="*/ 981774 w 1794682"/>
              <a:gd name="connsiteY26-2718" fmla="*/ 1238250 h 2609850"/>
              <a:gd name="connsiteX27-2719" fmla="*/ 819150 w 1794682"/>
              <a:gd name="connsiteY27-2720" fmla="*/ 1238250 h 2609850"/>
              <a:gd name="connsiteX28-2721" fmla="*/ 819150 w 1794682"/>
              <a:gd name="connsiteY28-2722" fmla="*/ 1047750 h 2609850"/>
              <a:gd name="connsiteX29-2723" fmla="*/ 609600 w 1794682"/>
              <a:gd name="connsiteY29-2724" fmla="*/ 1047750 h 2609850"/>
              <a:gd name="connsiteX30-2725" fmla="*/ 609600 w 1794682"/>
              <a:gd name="connsiteY30-2726" fmla="*/ 800100 h 2609850"/>
              <a:gd name="connsiteX31-2727" fmla="*/ 400050 w 1794682"/>
              <a:gd name="connsiteY31-2728" fmla="*/ 800100 h 2609850"/>
              <a:gd name="connsiteX32-2729" fmla="*/ 400050 w 1794682"/>
              <a:gd name="connsiteY32-2730" fmla="*/ 609600 h 2609850"/>
              <a:gd name="connsiteX33-2731" fmla="*/ 228600 w 1794682"/>
              <a:gd name="connsiteY33-2732" fmla="*/ 609600 h 2609850"/>
              <a:gd name="connsiteX34-2733" fmla="*/ 228600 w 1794682"/>
              <a:gd name="connsiteY34-2734" fmla="*/ 419100 h 2609850"/>
              <a:gd name="connsiteX35-2735" fmla="*/ 0 w 1794682"/>
              <a:gd name="connsiteY35-2736" fmla="*/ 419100 h 2609850"/>
              <a:gd name="connsiteX36-2737" fmla="*/ 0 w 1794682"/>
              <a:gd name="connsiteY36-2738" fmla="*/ 0 h 2609850"/>
              <a:gd name="connsiteX0-2739" fmla="*/ 0 w 1794682"/>
              <a:gd name="connsiteY0-2740" fmla="*/ 0 h 2609850"/>
              <a:gd name="connsiteX1-2741" fmla="*/ 989739 w 1794682"/>
              <a:gd name="connsiteY1-2742" fmla="*/ 0 h 2609850"/>
              <a:gd name="connsiteX2-2743" fmla="*/ 993721 w 1794682"/>
              <a:gd name="connsiteY2-2744" fmla="*/ 216281 h 2609850"/>
              <a:gd name="connsiteX3-2745" fmla="*/ 1389789 w 1794682"/>
              <a:gd name="connsiteY3-2746" fmla="*/ 216281 h 2609850"/>
              <a:gd name="connsiteX4-2747" fmla="*/ 1389788 w 1794682"/>
              <a:gd name="connsiteY4-2748" fmla="*/ 398569 h 2609850"/>
              <a:gd name="connsiteX5-2749" fmla="*/ 1582549 w 1794682"/>
              <a:gd name="connsiteY5-2750" fmla="*/ 398568 h 2609850"/>
              <a:gd name="connsiteX6-2751" fmla="*/ 1582549 w 1794682"/>
              <a:gd name="connsiteY6-2752" fmla="*/ 802725 h 2609850"/>
              <a:gd name="connsiteX7-2753" fmla="*/ 1790701 w 1794682"/>
              <a:gd name="connsiteY7-2754" fmla="*/ 806832 h 2609850"/>
              <a:gd name="connsiteX8-2755" fmla="*/ 1794682 w 1794682"/>
              <a:gd name="connsiteY8-2756" fmla="*/ 1785113 h 2609850"/>
              <a:gd name="connsiteX9-2757" fmla="*/ 1578566 w 1794682"/>
              <a:gd name="connsiteY9-2758" fmla="*/ 1785113 h 2609850"/>
              <a:gd name="connsiteX10-2759" fmla="*/ 1578566 w 1794682"/>
              <a:gd name="connsiteY10-2760" fmla="*/ 2205695 h 2609850"/>
              <a:gd name="connsiteX11-2761" fmla="*/ 1400874 w 1794682"/>
              <a:gd name="connsiteY11-2762" fmla="*/ 2205694 h 2609850"/>
              <a:gd name="connsiteX12-2763" fmla="*/ 1400875 w 1794682"/>
              <a:gd name="connsiteY12-2764" fmla="*/ 2405551 h 2609850"/>
              <a:gd name="connsiteX13-2765" fmla="*/ 1021597 w 1794682"/>
              <a:gd name="connsiteY13-2766" fmla="*/ 2405550 h 2609850"/>
              <a:gd name="connsiteX14-2767" fmla="*/ 1021597 w 1794682"/>
              <a:gd name="connsiteY14-2768" fmla="*/ 2605744 h 2609850"/>
              <a:gd name="connsiteX15-2769" fmla="*/ 19050 w 1794682"/>
              <a:gd name="connsiteY15-2770" fmla="*/ 2609850 h 2609850"/>
              <a:gd name="connsiteX16-2771" fmla="*/ 19050 w 1794682"/>
              <a:gd name="connsiteY16-2772" fmla="*/ 2228850 h 2609850"/>
              <a:gd name="connsiteX17-2773" fmla="*/ 190500 w 1794682"/>
              <a:gd name="connsiteY17-2774" fmla="*/ 2228850 h 2609850"/>
              <a:gd name="connsiteX18-2775" fmla="*/ 190500 w 1794682"/>
              <a:gd name="connsiteY18-2776" fmla="*/ 2057400 h 2609850"/>
              <a:gd name="connsiteX19-2777" fmla="*/ 361950 w 1794682"/>
              <a:gd name="connsiteY19-2778" fmla="*/ 2057400 h 2609850"/>
              <a:gd name="connsiteX20-2779" fmla="*/ 361950 w 1794682"/>
              <a:gd name="connsiteY20-2780" fmla="*/ 1847850 h 2609850"/>
              <a:gd name="connsiteX21-2781" fmla="*/ 647700 w 1794682"/>
              <a:gd name="connsiteY21-2782" fmla="*/ 1847850 h 2609850"/>
              <a:gd name="connsiteX22-2783" fmla="*/ 647700 w 1794682"/>
              <a:gd name="connsiteY22-2784" fmla="*/ 1638300 h 2609850"/>
              <a:gd name="connsiteX23-2785" fmla="*/ 800100 w 1794682"/>
              <a:gd name="connsiteY23-2786" fmla="*/ 1638300 h 2609850"/>
              <a:gd name="connsiteX24-2787" fmla="*/ 804082 w 1794682"/>
              <a:gd name="connsiteY24-2788" fmla="*/ 1414950 h 2609850"/>
              <a:gd name="connsiteX25-2789" fmla="*/ 977793 w 1794682"/>
              <a:gd name="connsiteY25-2790" fmla="*/ 1414949 h 2609850"/>
              <a:gd name="connsiteX26-2791" fmla="*/ 981774 w 1794682"/>
              <a:gd name="connsiteY26-2792" fmla="*/ 1238250 h 2609850"/>
              <a:gd name="connsiteX27-2793" fmla="*/ 819150 w 1794682"/>
              <a:gd name="connsiteY27-2794" fmla="*/ 1238250 h 2609850"/>
              <a:gd name="connsiteX28-2795" fmla="*/ 819150 w 1794682"/>
              <a:gd name="connsiteY28-2796" fmla="*/ 1047750 h 2609850"/>
              <a:gd name="connsiteX29-2797" fmla="*/ 609600 w 1794682"/>
              <a:gd name="connsiteY29-2798" fmla="*/ 1047750 h 2609850"/>
              <a:gd name="connsiteX30-2799" fmla="*/ 609600 w 1794682"/>
              <a:gd name="connsiteY30-2800" fmla="*/ 800100 h 2609850"/>
              <a:gd name="connsiteX31-2801" fmla="*/ 400050 w 1794682"/>
              <a:gd name="connsiteY31-2802" fmla="*/ 800100 h 2609850"/>
              <a:gd name="connsiteX32-2803" fmla="*/ 400050 w 1794682"/>
              <a:gd name="connsiteY32-2804" fmla="*/ 609600 h 2609850"/>
              <a:gd name="connsiteX33-2805" fmla="*/ 228600 w 1794682"/>
              <a:gd name="connsiteY33-2806" fmla="*/ 609600 h 2609850"/>
              <a:gd name="connsiteX34-2807" fmla="*/ 228600 w 1794682"/>
              <a:gd name="connsiteY34-2808" fmla="*/ 419100 h 2609850"/>
              <a:gd name="connsiteX35-2809" fmla="*/ 0 w 1794682"/>
              <a:gd name="connsiteY35-2810" fmla="*/ 419100 h 2609850"/>
              <a:gd name="connsiteX36-2811" fmla="*/ 0 w 1794682"/>
              <a:gd name="connsiteY36-2812" fmla="*/ 0 h 2609850"/>
              <a:gd name="connsiteX0-2813" fmla="*/ 0 w 1794682"/>
              <a:gd name="connsiteY0-2814" fmla="*/ 0 h 2609850"/>
              <a:gd name="connsiteX1-2815" fmla="*/ 989739 w 1794682"/>
              <a:gd name="connsiteY1-2816" fmla="*/ 0 h 2609850"/>
              <a:gd name="connsiteX2-2817" fmla="*/ 993721 w 1794682"/>
              <a:gd name="connsiteY2-2818" fmla="*/ 216281 h 2609850"/>
              <a:gd name="connsiteX3-2819" fmla="*/ 1389789 w 1794682"/>
              <a:gd name="connsiteY3-2820" fmla="*/ 216281 h 2609850"/>
              <a:gd name="connsiteX4-2821" fmla="*/ 1389788 w 1794682"/>
              <a:gd name="connsiteY4-2822" fmla="*/ 398569 h 2609850"/>
              <a:gd name="connsiteX5-2823" fmla="*/ 1582549 w 1794682"/>
              <a:gd name="connsiteY5-2824" fmla="*/ 398568 h 2609850"/>
              <a:gd name="connsiteX6-2825" fmla="*/ 1582549 w 1794682"/>
              <a:gd name="connsiteY6-2826" fmla="*/ 802725 h 2609850"/>
              <a:gd name="connsiteX7-2827" fmla="*/ 1790701 w 1794682"/>
              <a:gd name="connsiteY7-2828" fmla="*/ 806832 h 2609850"/>
              <a:gd name="connsiteX8-2829" fmla="*/ 1794682 w 1794682"/>
              <a:gd name="connsiteY8-2830" fmla="*/ 1785113 h 2609850"/>
              <a:gd name="connsiteX9-2831" fmla="*/ 1578566 w 1794682"/>
              <a:gd name="connsiteY9-2832" fmla="*/ 1785113 h 2609850"/>
              <a:gd name="connsiteX10-2833" fmla="*/ 1578566 w 1794682"/>
              <a:gd name="connsiteY10-2834" fmla="*/ 2205695 h 2609850"/>
              <a:gd name="connsiteX11-2835" fmla="*/ 1400874 w 1794682"/>
              <a:gd name="connsiteY11-2836" fmla="*/ 2205694 h 2609850"/>
              <a:gd name="connsiteX12-2837" fmla="*/ 1400875 w 1794682"/>
              <a:gd name="connsiteY12-2838" fmla="*/ 2405551 h 2609850"/>
              <a:gd name="connsiteX13-2839" fmla="*/ 1021597 w 1794682"/>
              <a:gd name="connsiteY13-2840" fmla="*/ 2405550 h 2609850"/>
              <a:gd name="connsiteX14-2841" fmla="*/ 1021597 w 1794682"/>
              <a:gd name="connsiteY14-2842" fmla="*/ 2605744 h 2609850"/>
              <a:gd name="connsiteX15-2843" fmla="*/ 19050 w 1794682"/>
              <a:gd name="connsiteY15-2844" fmla="*/ 2609850 h 2609850"/>
              <a:gd name="connsiteX16-2845" fmla="*/ 19050 w 1794682"/>
              <a:gd name="connsiteY16-2846" fmla="*/ 2228850 h 2609850"/>
              <a:gd name="connsiteX17-2847" fmla="*/ 190500 w 1794682"/>
              <a:gd name="connsiteY17-2848" fmla="*/ 2228850 h 2609850"/>
              <a:gd name="connsiteX18-2849" fmla="*/ 190500 w 1794682"/>
              <a:gd name="connsiteY18-2850" fmla="*/ 2057400 h 2609850"/>
              <a:gd name="connsiteX19-2851" fmla="*/ 361950 w 1794682"/>
              <a:gd name="connsiteY19-2852" fmla="*/ 2057400 h 2609850"/>
              <a:gd name="connsiteX20-2853" fmla="*/ 361950 w 1794682"/>
              <a:gd name="connsiteY20-2854" fmla="*/ 1847850 h 2609850"/>
              <a:gd name="connsiteX21-2855" fmla="*/ 647700 w 1794682"/>
              <a:gd name="connsiteY21-2856" fmla="*/ 1847850 h 2609850"/>
              <a:gd name="connsiteX22-2857" fmla="*/ 647700 w 1794682"/>
              <a:gd name="connsiteY22-2858" fmla="*/ 1638300 h 2609850"/>
              <a:gd name="connsiteX23-2859" fmla="*/ 800100 w 1794682"/>
              <a:gd name="connsiteY23-2860" fmla="*/ 1638300 h 2609850"/>
              <a:gd name="connsiteX24-2861" fmla="*/ 796118 w 1794682"/>
              <a:gd name="connsiteY24-2862" fmla="*/ 1414950 h 2609850"/>
              <a:gd name="connsiteX25-2863" fmla="*/ 977793 w 1794682"/>
              <a:gd name="connsiteY25-2864" fmla="*/ 1414949 h 2609850"/>
              <a:gd name="connsiteX26-2865" fmla="*/ 981774 w 1794682"/>
              <a:gd name="connsiteY26-2866" fmla="*/ 1238250 h 2609850"/>
              <a:gd name="connsiteX27-2867" fmla="*/ 819150 w 1794682"/>
              <a:gd name="connsiteY27-2868" fmla="*/ 1238250 h 2609850"/>
              <a:gd name="connsiteX28-2869" fmla="*/ 819150 w 1794682"/>
              <a:gd name="connsiteY28-2870" fmla="*/ 1047750 h 2609850"/>
              <a:gd name="connsiteX29-2871" fmla="*/ 609600 w 1794682"/>
              <a:gd name="connsiteY29-2872" fmla="*/ 1047750 h 2609850"/>
              <a:gd name="connsiteX30-2873" fmla="*/ 609600 w 1794682"/>
              <a:gd name="connsiteY30-2874" fmla="*/ 800100 h 2609850"/>
              <a:gd name="connsiteX31-2875" fmla="*/ 400050 w 1794682"/>
              <a:gd name="connsiteY31-2876" fmla="*/ 800100 h 2609850"/>
              <a:gd name="connsiteX32-2877" fmla="*/ 400050 w 1794682"/>
              <a:gd name="connsiteY32-2878" fmla="*/ 609600 h 2609850"/>
              <a:gd name="connsiteX33-2879" fmla="*/ 228600 w 1794682"/>
              <a:gd name="connsiteY33-2880" fmla="*/ 609600 h 2609850"/>
              <a:gd name="connsiteX34-2881" fmla="*/ 228600 w 1794682"/>
              <a:gd name="connsiteY34-2882" fmla="*/ 419100 h 2609850"/>
              <a:gd name="connsiteX35-2883" fmla="*/ 0 w 1794682"/>
              <a:gd name="connsiteY35-2884" fmla="*/ 419100 h 2609850"/>
              <a:gd name="connsiteX36-2885" fmla="*/ 0 w 1794682"/>
              <a:gd name="connsiteY36-2886" fmla="*/ 0 h 2609850"/>
              <a:gd name="connsiteX0-2887" fmla="*/ 0 w 1794682"/>
              <a:gd name="connsiteY0-2888" fmla="*/ 0 h 2609850"/>
              <a:gd name="connsiteX1-2889" fmla="*/ 989739 w 1794682"/>
              <a:gd name="connsiteY1-2890" fmla="*/ 0 h 2609850"/>
              <a:gd name="connsiteX2-2891" fmla="*/ 993721 w 1794682"/>
              <a:gd name="connsiteY2-2892" fmla="*/ 216281 h 2609850"/>
              <a:gd name="connsiteX3-2893" fmla="*/ 1389789 w 1794682"/>
              <a:gd name="connsiteY3-2894" fmla="*/ 216281 h 2609850"/>
              <a:gd name="connsiteX4-2895" fmla="*/ 1389788 w 1794682"/>
              <a:gd name="connsiteY4-2896" fmla="*/ 398569 h 2609850"/>
              <a:gd name="connsiteX5-2897" fmla="*/ 1582549 w 1794682"/>
              <a:gd name="connsiteY5-2898" fmla="*/ 398568 h 2609850"/>
              <a:gd name="connsiteX6-2899" fmla="*/ 1582549 w 1794682"/>
              <a:gd name="connsiteY6-2900" fmla="*/ 802725 h 2609850"/>
              <a:gd name="connsiteX7-2901" fmla="*/ 1790701 w 1794682"/>
              <a:gd name="connsiteY7-2902" fmla="*/ 806832 h 2609850"/>
              <a:gd name="connsiteX8-2903" fmla="*/ 1794682 w 1794682"/>
              <a:gd name="connsiteY8-2904" fmla="*/ 1785113 h 2609850"/>
              <a:gd name="connsiteX9-2905" fmla="*/ 1578566 w 1794682"/>
              <a:gd name="connsiteY9-2906" fmla="*/ 1785113 h 2609850"/>
              <a:gd name="connsiteX10-2907" fmla="*/ 1578566 w 1794682"/>
              <a:gd name="connsiteY10-2908" fmla="*/ 2205695 h 2609850"/>
              <a:gd name="connsiteX11-2909" fmla="*/ 1400874 w 1794682"/>
              <a:gd name="connsiteY11-2910" fmla="*/ 2205694 h 2609850"/>
              <a:gd name="connsiteX12-2911" fmla="*/ 1400875 w 1794682"/>
              <a:gd name="connsiteY12-2912" fmla="*/ 2405551 h 2609850"/>
              <a:gd name="connsiteX13-2913" fmla="*/ 1021597 w 1794682"/>
              <a:gd name="connsiteY13-2914" fmla="*/ 2405550 h 2609850"/>
              <a:gd name="connsiteX14-2915" fmla="*/ 1021597 w 1794682"/>
              <a:gd name="connsiteY14-2916" fmla="*/ 2605744 h 2609850"/>
              <a:gd name="connsiteX15-2917" fmla="*/ 19050 w 1794682"/>
              <a:gd name="connsiteY15-2918" fmla="*/ 2609850 h 2609850"/>
              <a:gd name="connsiteX16-2919" fmla="*/ 19050 w 1794682"/>
              <a:gd name="connsiteY16-2920" fmla="*/ 2228850 h 2609850"/>
              <a:gd name="connsiteX17-2921" fmla="*/ 190500 w 1794682"/>
              <a:gd name="connsiteY17-2922" fmla="*/ 2228850 h 2609850"/>
              <a:gd name="connsiteX18-2923" fmla="*/ 190500 w 1794682"/>
              <a:gd name="connsiteY18-2924" fmla="*/ 2057400 h 2609850"/>
              <a:gd name="connsiteX19-2925" fmla="*/ 361950 w 1794682"/>
              <a:gd name="connsiteY19-2926" fmla="*/ 2057400 h 2609850"/>
              <a:gd name="connsiteX20-2927" fmla="*/ 361950 w 1794682"/>
              <a:gd name="connsiteY20-2928" fmla="*/ 1847850 h 2609850"/>
              <a:gd name="connsiteX21-2929" fmla="*/ 647700 w 1794682"/>
              <a:gd name="connsiteY21-2930" fmla="*/ 1847850 h 2609850"/>
              <a:gd name="connsiteX22-2931" fmla="*/ 647700 w 1794682"/>
              <a:gd name="connsiteY22-2932" fmla="*/ 1638300 h 2609850"/>
              <a:gd name="connsiteX23-2933" fmla="*/ 800100 w 1794682"/>
              <a:gd name="connsiteY23-2934" fmla="*/ 1638300 h 2609850"/>
              <a:gd name="connsiteX24-2935" fmla="*/ 800100 w 1794682"/>
              <a:gd name="connsiteY24-2936" fmla="*/ 1414950 h 2609850"/>
              <a:gd name="connsiteX25-2937" fmla="*/ 977793 w 1794682"/>
              <a:gd name="connsiteY25-2938" fmla="*/ 1414949 h 2609850"/>
              <a:gd name="connsiteX26-2939" fmla="*/ 981774 w 1794682"/>
              <a:gd name="connsiteY26-2940" fmla="*/ 1238250 h 2609850"/>
              <a:gd name="connsiteX27-2941" fmla="*/ 819150 w 1794682"/>
              <a:gd name="connsiteY27-2942" fmla="*/ 1238250 h 2609850"/>
              <a:gd name="connsiteX28-2943" fmla="*/ 819150 w 1794682"/>
              <a:gd name="connsiteY28-2944" fmla="*/ 1047750 h 2609850"/>
              <a:gd name="connsiteX29-2945" fmla="*/ 609600 w 1794682"/>
              <a:gd name="connsiteY29-2946" fmla="*/ 1047750 h 2609850"/>
              <a:gd name="connsiteX30-2947" fmla="*/ 609600 w 1794682"/>
              <a:gd name="connsiteY30-2948" fmla="*/ 800100 h 2609850"/>
              <a:gd name="connsiteX31-2949" fmla="*/ 400050 w 1794682"/>
              <a:gd name="connsiteY31-2950" fmla="*/ 800100 h 2609850"/>
              <a:gd name="connsiteX32-2951" fmla="*/ 400050 w 1794682"/>
              <a:gd name="connsiteY32-2952" fmla="*/ 609600 h 2609850"/>
              <a:gd name="connsiteX33-2953" fmla="*/ 228600 w 1794682"/>
              <a:gd name="connsiteY33-2954" fmla="*/ 609600 h 2609850"/>
              <a:gd name="connsiteX34-2955" fmla="*/ 228600 w 1794682"/>
              <a:gd name="connsiteY34-2956" fmla="*/ 419100 h 2609850"/>
              <a:gd name="connsiteX35-2957" fmla="*/ 0 w 1794682"/>
              <a:gd name="connsiteY35-2958" fmla="*/ 419100 h 2609850"/>
              <a:gd name="connsiteX36-2959" fmla="*/ 0 w 1794682"/>
              <a:gd name="connsiteY36-2960" fmla="*/ 0 h 2609850"/>
              <a:gd name="connsiteX0-2961" fmla="*/ 0 w 1794682"/>
              <a:gd name="connsiteY0-2962" fmla="*/ 0 h 2609850"/>
              <a:gd name="connsiteX1-2963" fmla="*/ 989739 w 1794682"/>
              <a:gd name="connsiteY1-2964" fmla="*/ 0 h 2609850"/>
              <a:gd name="connsiteX2-2965" fmla="*/ 993721 w 1794682"/>
              <a:gd name="connsiteY2-2966" fmla="*/ 216281 h 2609850"/>
              <a:gd name="connsiteX3-2967" fmla="*/ 1389789 w 1794682"/>
              <a:gd name="connsiteY3-2968" fmla="*/ 216281 h 2609850"/>
              <a:gd name="connsiteX4-2969" fmla="*/ 1389788 w 1794682"/>
              <a:gd name="connsiteY4-2970" fmla="*/ 398569 h 2609850"/>
              <a:gd name="connsiteX5-2971" fmla="*/ 1582549 w 1794682"/>
              <a:gd name="connsiteY5-2972" fmla="*/ 398568 h 2609850"/>
              <a:gd name="connsiteX6-2973" fmla="*/ 1582549 w 1794682"/>
              <a:gd name="connsiteY6-2974" fmla="*/ 802725 h 2609850"/>
              <a:gd name="connsiteX7-2975" fmla="*/ 1790701 w 1794682"/>
              <a:gd name="connsiteY7-2976" fmla="*/ 806832 h 2609850"/>
              <a:gd name="connsiteX8-2977" fmla="*/ 1794682 w 1794682"/>
              <a:gd name="connsiteY8-2978" fmla="*/ 1785113 h 2609850"/>
              <a:gd name="connsiteX9-2979" fmla="*/ 1578566 w 1794682"/>
              <a:gd name="connsiteY9-2980" fmla="*/ 1785113 h 2609850"/>
              <a:gd name="connsiteX10-2981" fmla="*/ 1578566 w 1794682"/>
              <a:gd name="connsiteY10-2982" fmla="*/ 2205695 h 2609850"/>
              <a:gd name="connsiteX11-2983" fmla="*/ 1400874 w 1794682"/>
              <a:gd name="connsiteY11-2984" fmla="*/ 2205694 h 2609850"/>
              <a:gd name="connsiteX12-2985" fmla="*/ 1400875 w 1794682"/>
              <a:gd name="connsiteY12-2986" fmla="*/ 2405551 h 2609850"/>
              <a:gd name="connsiteX13-2987" fmla="*/ 1021597 w 1794682"/>
              <a:gd name="connsiteY13-2988" fmla="*/ 2405550 h 2609850"/>
              <a:gd name="connsiteX14-2989" fmla="*/ 1021597 w 1794682"/>
              <a:gd name="connsiteY14-2990" fmla="*/ 2609850 h 2609850"/>
              <a:gd name="connsiteX15-2991" fmla="*/ 19050 w 1794682"/>
              <a:gd name="connsiteY15-2992" fmla="*/ 2609850 h 2609850"/>
              <a:gd name="connsiteX16-2993" fmla="*/ 19050 w 1794682"/>
              <a:gd name="connsiteY16-2994" fmla="*/ 2228850 h 2609850"/>
              <a:gd name="connsiteX17-2995" fmla="*/ 190500 w 1794682"/>
              <a:gd name="connsiteY17-2996" fmla="*/ 2228850 h 2609850"/>
              <a:gd name="connsiteX18-2997" fmla="*/ 190500 w 1794682"/>
              <a:gd name="connsiteY18-2998" fmla="*/ 2057400 h 2609850"/>
              <a:gd name="connsiteX19-2999" fmla="*/ 361950 w 1794682"/>
              <a:gd name="connsiteY19-3000" fmla="*/ 2057400 h 2609850"/>
              <a:gd name="connsiteX20-3001" fmla="*/ 361950 w 1794682"/>
              <a:gd name="connsiteY20-3002" fmla="*/ 1847850 h 2609850"/>
              <a:gd name="connsiteX21-3003" fmla="*/ 647700 w 1794682"/>
              <a:gd name="connsiteY21-3004" fmla="*/ 1847850 h 2609850"/>
              <a:gd name="connsiteX22-3005" fmla="*/ 647700 w 1794682"/>
              <a:gd name="connsiteY22-3006" fmla="*/ 1638300 h 2609850"/>
              <a:gd name="connsiteX23-3007" fmla="*/ 800100 w 1794682"/>
              <a:gd name="connsiteY23-3008" fmla="*/ 1638300 h 2609850"/>
              <a:gd name="connsiteX24-3009" fmla="*/ 800100 w 1794682"/>
              <a:gd name="connsiteY24-3010" fmla="*/ 1414950 h 2609850"/>
              <a:gd name="connsiteX25-3011" fmla="*/ 977793 w 1794682"/>
              <a:gd name="connsiteY25-3012" fmla="*/ 1414949 h 2609850"/>
              <a:gd name="connsiteX26-3013" fmla="*/ 981774 w 1794682"/>
              <a:gd name="connsiteY26-3014" fmla="*/ 1238250 h 2609850"/>
              <a:gd name="connsiteX27-3015" fmla="*/ 819150 w 1794682"/>
              <a:gd name="connsiteY27-3016" fmla="*/ 1238250 h 2609850"/>
              <a:gd name="connsiteX28-3017" fmla="*/ 819150 w 1794682"/>
              <a:gd name="connsiteY28-3018" fmla="*/ 1047750 h 2609850"/>
              <a:gd name="connsiteX29-3019" fmla="*/ 609600 w 1794682"/>
              <a:gd name="connsiteY29-3020" fmla="*/ 1047750 h 2609850"/>
              <a:gd name="connsiteX30-3021" fmla="*/ 609600 w 1794682"/>
              <a:gd name="connsiteY30-3022" fmla="*/ 800100 h 2609850"/>
              <a:gd name="connsiteX31-3023" fmla="*/ 400050 w 1794682"/>
              <a:gd name="connsiteY31-3024" fmla="*/ 800100 h 2609850"/>
              <a:gd name="connsiteX32-3025" fmla="*/ 400050 w 1794682"/>
              <a:gd name="connsiteY32-3026" fmla="*/ 609600 h 2609850"/>
              <a:gd name="connsiteX33-3027" fmla="*/ 228600 w 1794682"/>
              <a:gd name="connsiteY33-3028" fmla="*/ 609600 h 2609850"/>
              <a:gd name="connsiteX34-3029" fmla="*/ 228600 w 1794682"/>
              <a:gd name="connsiteY34-3030" fmla="*/ 419100 h 2609850"/>
              <a:gd name="connsiteX35-3031" fmla="*/ 0 w 1794682"/>
              <a:gd name="connsiteY35-3032" fmla="*/ 419100 h 2609850"/>
              <a:gd name="connsiteX36-3033" fmla="*/ 0 w 1794682"/>
              <a:gd name="connsiteY36-3034" fmla="*/ 0 h 26098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794682" h="2609850">
                <a:moveTo>
                  <a:pt x="0" y="0"/>
                </a:moveTo>
                <a:lnTo>
                  <a:pt x="989739" y="0"/>
                </a:lnTo>
                <a:cubicBezTo>
                  <a:pt x="988412" y="74831"/>
                  <a:pt x="995048" y="141450"/>
                  <a:pt x="993721" y="216281"/>
                </a:cubicBezTo>
                <a:lnTo>
                  <a:pt x="1389789" y="216281"/>
                </a:lnTo>
                <a:cubicBezTo>
                  <a:pt x="1389789" y="277044"/>
                  <a:pt x="1389788" y="337806"/>
                  <a:pt x="1389788" y="398569"/>
                </a:cubicBezTo>
                <a:lnTo>
                  <a:pt x="1582549" y="398568"/>
                </a:lnTo>
                <a:cubicBezTo>
                  <a:pt x="1581221" y="533287"/>
                  <a:pt x="1583877" y="668006"/>
                  <a:pt x="1582549" y="802725"/>
                </a:cubicBezTo>
                <a:lnTo>
                  <a:pt x="1790701" y="806832"/>
                </a:lnTo>
                <a:cubicBezTo>
                  <a:pt x="1793356" y="1141138"/>
                  <a:pt x="1792027" y="1450807"/>
                  <a:pt x="1794682" y="1785113"/>
                </a:cubicBezTo>
                <a:lnTo>
                  <a:pt x="1578566" y="1785113"/>
                </a:lnTo>
                <a:lnTo>
                  <a:pt x="1578566" y="2205695"/>
                </a:lnTo>
                <a:lnTo>
                  <a:pt x="1400874" y="2205694"/>
                </a:lnTo>
                <a:cubicBezTo>
                  <a:pt x="1400874" y="2273682"/>
                  <a:pt x="1400875" y="2337563"/>
                  <a:pt x="1400875" y="2405551"/>
                </a:cubicBezTo>
                <a:lnTo>
                  <a:pt x="1021597" y="2405550"/>
                </a:lnTo>
                <a:cubicBezTo>
                  <a:pt x="1020269" y="2473650"/>
                  <a:pt x="1022925" y="2541750"/>
                  <a:pt x="1021597" y="2609850"/>
                </a:cubicBezTo>
                <a:lnTo>
                  <a:pt x="19050" y="2609850"/>
                </a:lnTo>
                <a:lnTo>
                  <a:pt x="19050" y="2228850"/>
                </a:lnTo>
                <a:lnTo>
                  <a:pt x="190500" y="2228850"/>
                </a:lnTo>
                <a:lnTo>
                  <a:pt x="190500" y="2057400"/>
                </a:lnTo>
                <a:lnTo>
                  <a:pt x="361950" y="2057400"/>
                </a:lnTo>
                <a:lnTo>
                  <a:pt x="361950" y="1847850"/>
                </a:lnTo>
                <a:lnTo>
                  <a:pt x="647700" y="1847850"/>
                </a:lnTo>
                <a:lnTo>
                  <a:pt x="647700" y="1638300"/>
                </a:lnTo>
                <a:lnTo>
                  <a:pt x="800100" y="1638300"/>
                </a:lnTo>
                <a:cubicBezTo>
                  <a:pt x="801427" y="1561113"/>
                  <a:pt x="798773" y="1492137"/>
                  <a:pt x="800100" y="1414950"/>
                </a:cubicBezTo>
                <a:lnTo>
                  <a:pt x="977793" y="1414949"/>
                </a:lnTo>
                <a:lnTo>
                  <a:pt x="981774" y="1238250"/>
                </a:lnTo>
                <a:lnTo>
                  <a:pt x="819150" y="1238250"/>
                </a:lnTo>
                <a:lnTo>
                  <a:pt x="819150" y="1047750"/>
                </a:lnTo>
                <a:lnTo>
                  <a:pt x="609600" y="1047750"/>
                </a:lnTo>
                <a:lnTo>
                  <a:pt x="609600" y="800100"/>
                </a:lnTo>
                <a:lnTo>
                  <a:pt x="400050" y="800100"/>
                </a:lnTo>
                <a:lnTo>
                  <a:pt x="400050" y="609600"/>
                </a:lnTo>
                <a:lnTo>
                  <a:pt x="228600" y="609600"/>
                </a:lnTo>
                <a:lnTo>
                  <a:pt x="228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495 -4.44444E-6 L 2.08333E-6 -4.44444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21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2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21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3" presetClass="path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79167E-6 4.44444E-6 L 0.15768 4.44444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79167E-6 -4.07407E-6 L 0.15703 -4.07407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29167E-6 -4.07407E-6 L 0.15951 0.00024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3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3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3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2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2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0" nodeType="withEffect">
                                  <p:stCondLst>
                                    <p:cond delay="122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1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0" nodeType="withEffect">
                                  <p:stCondLst>
                                    <p:cond delay="129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2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0" nodeType="withEffect">
                                  <p:stCondLst>
                                    <p:cond delay="136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path" presetSubtype="0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2.5E-6 4.44444E-6 L -0.15769 4.44444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33333E-6 -4.07407E-6 L -0.15651 -4.07407E-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2.08333E-7 -4.07407E-6 L -0.15937 0.00023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81" grpId="0"/>
      <p:bldP spid="507" grpId="0" animBg="1"/>
      <p:bldP spid="507" grpId="1" animBg="1"/>
      <p:bldP spid="507" grpId="2" animBg="1"/>
      <p:bldP spid="507" grpId="3" animBg="1"/>
      <p:bldP spid="508" grpId="0" animBg="1"/>
      <p:bldP spid="508" grpId="1" animBg="1"/>
      <p:bldP spid="508" grpId="2" animBg="1"/>
      <p:bldP spid="508" grpId="3" animBg="1"/>
      <p:bldP spid="509" grpId="0" animBg="1"/>
      <p:bldP spid="509" grpId="1" animBg="1"/>
      <p:bldP spid="509" grpId="2" animBg="1"/>
      <p:bldP spid="509" grpId="3" animBg="1"/>
      <p:bldP spid="510" grpId="0" animBg="1"/>
      <p:bldP spid="510" grpId="1" animBg="1"/>
      <p:bldP spid="510" grpId="2" animBg="1"/>
      <p:bldP spid="511" grpId="0" animBg="1"/>
      <p:bldP spid="511" grpId="1" animBg="1"/>
      <p:bldP spid="511" grpId="2" animBg="1"/>
      <p:bldP spid="512" grpId="0" animBg="1"/>
      <p:bldP spid="512" grpId="1" animBg="1"/>
      <p:bldP spid="512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862965" y="1445895"/>
            <a:ext cx="25044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什么是</a:t>
            </a:r>
            <a:r>
              <a:rPr lang="en-US" altLang="zh-CN" sz="2400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PacMan</a:t>
            </a:r>
            <a:r>
              <a:rPr lang="zh-CN" altLang="en-US" sz="2400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？</a:t>
            </a:r>
          </a:p>
        </p:txBody>
      </p:sp>
      <p:grpSp>
        <p:nvGrpSpPr>
          <p:cNvPr id="177" name="组合 176"/>
          <p:cNvGrpSpPr/>
          <p:nvPr/>
        </p:nvGrpSpPr>
        <p:grpSpPr>
          <a:xfrm>
            <a:off x="11552582" y="0"/>
            <a:ext cx="639418" cy="1271489"/>
            <a:chOff x="10893286" y="0"/>
            <a:chExt cx="639418" cy="1271489"/>
          </a:xfrm>
        </p:grpSpPr>
        <p:sp>
          <p:nvSpPr>
            <p:cNvPr id="178" name="矩形 177"/>
            <p:cNvSpPr/>
            <p:nvPr/>
          </p:nvSpPr>
          <p:spPr>
            <a:xfrm>
              <a:off x="10893286" y="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11212995" y="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10893286" y="3172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11212995" y="3172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10893286" y="635311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11212995" y="635311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10893286" y="95340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11212995" y="95340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552582" y="2542425"/>
            <a:ext cx="639418" cy="1906171"/>
            <a:chOff x="11552582" y="2793204"/>
            <a:chExt cx="639418" cy="1906171"/>
          </a:xfrm>
        </p:grpSpPr>
        <p:sp>
          <p:nvSpPr>
            <p:cNvPr id="204" name="矩形 203"/>
            <p:cNvSpPr/>
            <p:nvPr/>
          </p:nvSpPr>
          <p:spPr>
            <a:xfrm>
              <a:off x="11552582" y="310893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11872291" y="310893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11552582" y="3427019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/>
            <p:cNvSpPr/>
            <p:nvPr/>
          </p:nvSpPr>
          <p:spPr>
            <a:xfrm>
              <a:off x="11872291" y="3427019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1552582" y="3745108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11872291" y="3745108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11552582" y="406319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11872291" y="406319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11552582" y="4381286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1872291" y="4381286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/>
            <p:cNvSpPr/>
            <p:nvPr/>
          </p:nvSpPr>
          <p:spPr>
            <a:xfrm>
              <a:off x="11552582" y="2793204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>
              <a:off x="11872291" y="2793204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11552582" y="1271175"/>
            <a:ext cx="639418" cy="1271489"/>
            <a:chOff x="10893286" y="0"/>
            <a:chExt cx="639418" cy="1271489"/>
          </a:xfrm>
        </p:grpSpPr>
        <p:sp>
          <p:nvSpPr>
            <p:cNvPr id="231" name="矩形 230"/>
            <p:cNvSpPr/>
            <p:nvPr/>
          </p:nvSpPr>
          <p:spPr>
            <a:xfrm>
              <a:off x="10893286" y="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/>
            <p:cNvSpPr/>
            <p:nvPr/>
          </p:nvSpPr>
          <p:spPr>
            <a:xfrm>
              <a:off x="11212995" y="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/>
            <p:cNvSpPr/>
            <p:nvPr/>
          </p:nvSpPr>
          <p:spPr>
            <a:xfrm>
              <a:off x="10893286" y="3172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/>
            <p:cNvSpPr/>
            <p:nvPr/>
          </p:nvSpPr>
          <p:spPr>
            <a:xfrm>
              <a:off x="11212995" y="3172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10893286" y="635311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11212995" y="635311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>
              <a:off x="10893286" y="95340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11212995" y="953400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5164367" y="6221437"/>
            <a:ext cx="1918736" cy="636703"/>
            <a:chOff x="7864922" y="2858808"/>
            <a:chExt cx="1918736" cy="636703"/>
          </a:xfrm>
        </p:grpSpPr>
        <p:sp>
          <p:nvSpPr>
            <p:cNvPr id="242" name="矩形 241"/>
            <p:cNvSpPr/>
            <p:nvPr/>
          </p:nvSpPr>
          <p:spPr>
            <a:xfrm>
              <a:off x="7864923" y="2858808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8824532" y="2859333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8824532" y="31774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9144241" y="31774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/>
            <p:cNvSpPr/>
            <p:nvPr/>
          </p:nvSpPr>
          <p:spPr>
            <a:xfrm>
              <a:off x="8184631" y="2858808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/>
            <p:cNvSpPr/>
            <p:nvPr/>
          </p:nvSpPr>
          <p:spPr>
            <a:xfrm>
              <a:off x="7864922" y="317689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/>
            <p:cNvSpPr/>
            <p:nvPr/>
          </p:nvSpPr>
          <p:spPr>
            <a:xfrm>
              <a:off x="8184631" y="317689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/>
            <p:cNvSpPr/>
            <p:nvPr/>
          </p:nvSpPr>
          <p:spPr>
            <a:xfrm>
              <a:off x="9144240" y="2859333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9463949" y="2859333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>
              <a:off x="9463949" y="31774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/>
            <p:cNvSpPr/>
            <p:nvPr/>
          </p:nvSpPr>
          <p:spPr>
            <a:xfrm>
              <a:off x="8502764" y="2859333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/>
            <p:cNvSpPr/>
            <p:nvPr/>
          </p:nvSpPr>
          <p:spPr>
            <a:xfrm>
              <a:off x="8502764" y="31774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437268" y="5899136"/>
            <a:ext cx="5755244" cy="954408"/>
            <a:chOff x="6437268" y="5892786"/>
            <a:chExt cx="5755244" cy="954408"/>
          </a:xfrm>
        </p:grpSpPr>
        <p:grpSp>
          <p:nvGrpSpPr>
            <p:cNvPr id="186" name="组合 185"/>
            <p:cNvGrpSpPr/>
            <p:nvPr/>
          </p:nvGrpSpPr>
          <p:grpSpPr>
            <a:xfrm>
              <a:off x="11553094" y="5892786"/>
              <a:ext cx="639418" cy="954408"/>
              <a:chOff x="10893286" y="317081"/>
              <a:chExt cx="639418" cy="954408"/>
            </a:xfrm>
          </p:grpSpPr>
          <p:sp>
            <p:nvSpPr>
              <p:cNvPr id="191" name="矩形 190"/>
              <p:cNvSpPr/>
              <p:nvPr/>
            </p:nvSpPr>
            <p:spPr>
              <a:xfrm>
                <a:off x="10893286" y="63531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11212995" y="63531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10893286" y="95340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11212995" y="95340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矩形 481"/>
              <p:cNvSpPr/>
              <p:nvPr/>
            </p:nvSpPr>
            <p:spPr>
              <a:xfrm>
                <a:off x="10893286" y="31708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矩形 482"/>
              <p:cNvSpPr/>
              <p:nvPr/>
            </p:nvSpPr>
            <p:spPr>
              <a:xfrm>
                <a:off x="11212995" y="31708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5" name="组合 194"/>
            <p:cNvGrpSpPr/>
            <p:nvPr/>
          </p:nvGrpSpPr>
          <p:grpSpPr>
            <a:xfrm>
              <a:off x="7716347" y="6211016"/>
              <a:ext cx="1278835" cy="636178"/>
              <a:chOff x="7319699" y="-9415"/>
              <a:chExt cx="1278835" cy="636178"/>
            </a:xfrm>
          </p:grpSpPr>
          <p:sp>
            <p:nvSpPr>
              <p:cNvPr id="196" name="矩形 195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矩形 199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4" name="组合 253"/>
            <p:cNvGrpSpPr/>
            <p:nvPr/>
          </p:nvGrpSpPr>
          <p:grpSpPr>
            <a:xfrm>
              <a:off x="6437268" y="6211016"/>
              <a:ext cx="1278835" cy="636178"/>
              <a:chOff x="7319699" y="-9415"/>
              <a:chExt cx="1278835" cy="636178"/>
            </a:xfrm>
          </p:grpSpPr>
          <p:sp>
            <p:nvSpPr>
              <p:cNvPr id="255" name="矩形 254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矩形 255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矩形 256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矩形 260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矩形 261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1" name="组合 280"/>
            <p:cNvGrpSpPr/>
            <p:nvPr/>
          </p:nvGrpSpPr>
          <p:grpSpPr>
            <a:xfrm>
              <a:off x="10274260" y="6211016"/>
              <a:ext cx="1278835" cy="636178"/>
              <a:chOff x="7319699" y="-9415"/>
              <a:chExt cx="1278835" cy="636178"/>
            </a:xfrm>
          </p:grpSpPr>
          <p:sp>
            <p:nvSpPr>
              <p:cNvPr id="282" name="矩形 281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矩形 286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矩形 288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0" name="组合 289"/>
            <p:cNvGrpSpPr/>
            <p:nvPr/>
          </p:nvGrpSpPr>
          <p:grpSpPr>
            <a:xfrm>
              <a:off x="8995181" y="6211016"/>
              <a:ext cx="1278835" cy="636178"/>
              <a:chOff x="7319699" y="-9415"/>
              <a:chExt cx="1278835" cy="636178"/>
            </a:xfrm>
          </p:grpSpPr>
          <p:sp>
            <p:nvSpPr>
              <p:cNvPr id="291" name="矩形 290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矩形 292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矩形 293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矩形 294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矩形 295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矩形 296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矩形 297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9" name="组合 298"/>
          <p:cNvGrpSpPr/>
          <p:nvPr/>
        </p:nvGrpSpPr>
        <p:grpSpPr>
          <a:xfrm>
            <a:off x="6437268" y="-726"/>
            <a:ext cx="5755244" cy="636178"/>
            <a:chOff x="6437268" y="6211016"/>
            <a:chExt cx="5755244" cy="636178"/>
          </a:xfrm>
        </p:grpSpPr>
        <p:grpSp>
          <p:nvGrpSpPr>
            <p:cNvPr id="300" name="组合 299"/>
            <p:cNvGrpSpPr/>
            <p:nvPr/>
          </p:nvGrpSpPr>
          <p:grpSpPr>
            <a:xfrm>
              <a:off x="11553094" y="6211016"/>
              <a:ext cx="639418" cy="636178"/>
              <a:chOff x="10893286" y="635311"/>
              <a:chExt cx="639418" cy="636178"/>
            </a:xfrm>
          </p:grpSpPr>
          <p:sp>
            <p:nvSpPr>
              <p:cNvPr id="337" name="矩形 336"/>
              <p:cNvSpPr/>
              <p:nvPr/>
            </p:nvSpPr>
            <p:spPr>
              <a:xfrm>
                <a:off x="10893286" y="63531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矩形 337"/>
              <p:cNvSpPr/>
              <p:nvPr/>
            </p:nvSpPr>
            <p:spPr>
              <a:xfrm>
                <a:off x="11212995" y="63531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矩形 338"/>
              <p:cNvSpPr/>
              <p:nvPr/>
            </p:nvSpPr>
            <p:spPr>
              <a:xfrm>
                <a:off x="10893286" y="95340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11212995" y="95340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1" name="组合 300"/>
            <p:cNvGrpSpPr/>
            <p:nvPr/>
          </p:nvGrpSpPr>
          <p:grpSpPr>
            <a:xfrm>
              <a:off x="7716347" y="6211016"/>
              <a:ext cx="1278835" cy="636178"/>
              <a:chOff x="7319699" y="-9415"/>
              <a:chExt cx="1278835" cy="636178"/>
            </a:xfrm>
          </p:grpSpPr>
          <p:sp>
            <p:nvSpPr>
              <p:cNvPr id="329" name="矩形 328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矩形 329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矩形 330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矩形 331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矩形 332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矩形 334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2" name="组合 301"/>
            <p:cNvGrpSpPr/>
            <p:nvPr/>
          </p:nvGrpSpPr>
          <p:grpSpPr>
            <a:xfrm>
              <a:off x="6437268" y="6211016"/>
              <a:ext cx="1278835" cy="636178"/>
              <a:chOff x="7319699" y="-9415"/>
              <a:chExt cx="1278835" cy="636178"/>
            </a:xfrm>
          </p:grpSpPr>
          <p:sp>
            <p:nvSpPr>
              <p:cNvPr id="321" name="矩形 320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矩形 321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矩形 322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矩形 324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矩形 325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矩形 326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矩形 327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3" name="组合 302"/>
            <p:cNvGrpSpPr/>
            <p:nvPr/>
          </p:nvGrpSpPr>
          <p:grpSpPr>
            <a:xfrm>
              <a:off x="10274260" y="6211016"/>
              <a:ext cx="1278835" cy="636178"/>
              <a:chOff x="7319699" y="-9415"/>
              <a:chExt cx="1278835" cy="636178"/>
            </a:xfrm>
          </p:grpSpPr>
          <p:sp>
            <p:nvSpPr>
              <p:cNvPr id="313" name="矩形 312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矩形 313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矩形 316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矩形 317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矩形 318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矩形 319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4" name="组合 303"/>
            <p:cNvGrpSpPr/>
            <p:nvPr/>
          </p:nvGrpSpPr>
          <p:grpSpPr>
            <a:xfrm>
              <a:off x="8995181" y="6211016"/>
              <a:ext cx="1278835" cy="636178"/>
              <a:chOff x="7319699" y="-9415"/>
              <a:chExt cx="1278835" cy="636178"/>
            </a:xfrm>
          </p:grpSpPr>
          <p:sp>
            <p:nvSpPr>
              <p:cNvPr id="305" name="矩形 304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矩形 306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矩形 307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矩形 308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 309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矩形 310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矩形 311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83" name="组合 382"/>
          <p:cNvGrpSpPr/>
          <p:nvPr/>
        </p:nvGrpSpPr>
        <p:grpSpPr>
          <a:xfrm>
            <a:off x="0" y="-726"/>
            <a:ext cx="5809311" cy="951544"/>
            <a:chOff x="6437268" y="6211016"/>
            <a:chExt cx="5755244" cy="951544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1553094" y="6211016"/>
              <a:ext cx="639418" cy="636178"/>
              <a:chOff x="10893286" y="635311"/>
              <a:chExt cx="639418" cy="636178"/>
            </a:xfrm>
          </p:grpSpPr>
          <p:sp>
            <p:nvSpPr>
              <p:cNvPr id="421" name="矩形 420"/>
              <p:cNvSpPr/>
              <p:nvPr/>
            </p:nvSpPr>
            <p:spPr>
              <a:xfrm>
                <a:off x="10893286" y="63531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矩形 421"/>
              <p:cNvSpPr/>
              <p:nvPr/>
            </p:nvSpPr>
            <p:spPr>
              <a:xfrm>
                <a:off x="11212995" y="63531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3" name="矩形 422"/>
              <p:cNvSpPr/>
              <p:nvPr/>
            </p:nvSpPr>
            <p:spPr>
              <a:xfrm>
                <a:off x="10893286" y="95340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矩形 423"/>
              <p:cNvSpPr/>
              <p:nvPr/>
            </p:nvSpPr>
            <p:spPr>
              <a:xfrm>
                <a:off x="11212995" y="95340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5" name="组合 384"/>
            <p:cNvGrpSpPr/>
            <p:nvPr/>
          </p:nvGrpSpPr>
          <p:grpSpPr>
            <a:xfrm>
              <a:off x="7716347" y="6211016"/>
              <a:ext cx="1278835" cy="636178"/>
              <a:chOff x="7319699" y="-9415"/>
              <a:chExt cx="1278835" cy="636178"/>
            </a:xfrm>
          </p:grpSpPr>
          <p:sp>
            <p:nvSpPr>
              <p:cNvPr id="413" name="矩形 412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矩形 413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矩形 414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矩形 416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矩形 417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矩形 418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矩形 419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6" name="组合 385"/>
            <p:cNvGrpSpPr/>
            <p:nvPr/>
          </p:nvGrpSpPr>
          <p:grpSpPr>
            <a:xfrm>
              <a:off x="6437268" y="6211016"/>
              <a:ext cx="1278835" cy="951544"/>
              <a:chOff x="7319699" y="-9415"/>
              <a:chExt cx="1278835" cy="951544"/>
            </a:xfrm>
          </p:grpSpPr>
          <p:sp>
            <p:nvSpPr>
              <p:cNvPr id="405" name="矩形 404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矩形 406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矩形 407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矩形 408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矩形 409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矩形 410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矩形 411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矩形 479"/>
              <p:cNvSpPr/>
              <p:nvPr/>
            </p:nvSpPr>
            <p:spPr>
              <a:xfrm>
                <a:off x="7319699" y="62404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矩形 480"/>
              <p:cNvSpPr/>
              <p:nvPr/>
            </p:nvSpPr>
            <p:spPr>
              <a:xfrm>
                <a:off x="7639408" y="62404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7" name="组合 386"/>
            <p:cNvGrpSpPr/>
            <p:nvPr/>
          </p:nvGrpSpPr>
          <p:grpSpPr>
            <a:xfrm>
              <a:off x="10274260" y="6211016"/>
              <a:ext cx="1278835" cy="636178"/>
              <a:chOff x="7319699" y="-9415"/>
              <a:chExt cx="1278835" cy="636178"/>
            </a:xfrm>
          </p:grpSpPr>
          <p:sp>
            <p:nvSpPr>
              <p:cNvPr id="397" name="矩形 396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矩形 397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矩形 398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矩形 399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矩形 400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矩形 401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矩形 402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矩形 403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8" name="组合 387"/>
            <p:cNvGrpSpPr/>
            <p:nvPr/>
          </p:nvGrpSpPr>
          <p:grpSpPr>
            <a:xfrm>
              <a:off x="8995181" y="6211016"/>
              <a:ext cx="1278835" cy="636178"/>
              <a:chOff x="7319699" y="-9415"/>
              <a:chExt cx="1278835" cy="636178"/>
            </a:xfrm>
          </p:grpSpPr>
          <p:sp>
            <p:nvSpPr>
              <p:cNvPr id="389" name="矩形 388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矩形 389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矩形 390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矩形 391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矩形 392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矩形 393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矩形 394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5" name="组合 424"/>
          <p:cNvGrpSpPr/>
          <p:nvPr/>
        </p:nvGrpSpPr>
        <p:grpSpPr>
          <a:xfrm>
            <a:off x="0" y="6218828"/>
            <a:ext cx="5801691" cy="636178"/>
            <a:chOff x="6437268" y="6211016"/>
            <a:chExt cx="5755244" cy="636178"/>
          </a:xfrm>
        </p:grpSpPr>
        <p:grpSp>
          <p:nvGrpSpPr>
            <p:cNvPr id="426" name="组合 425"/>
            <p:cNvGrpSpPr/>
            <p:nvPr/>
          </p:nvGrpSpPr>
          <p:grpSpPr>
            <a:xfrm>
              <a:off x="11553094" y="6211016"/>
              <a:ext cx="639418" cy="636178"/>
              <a:chOff x="10893286" y="635311"/>
              <a:chExt cx="639418" cy="636178"/>
            </a:xfrm>
          </p:grpSpPr>
          <p:sp>
            <p:nvSpPr>
              <p:cNvPr id="463" name="矩形 462"/>
              <p:cNvSpPr/>
              <p:nvPr/>
            </p:nvSpPr>
            <p:spPr>
              <a:xfrm>
                <a:off x="10893286" y="63531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矩形 463"/>
              <p:cNvSpPr/>
              <p:nvPr/>
            </p:nvSpPr>
            <p:spPr>
              <a:xfrm>
                <a:off x="11212995" y="635311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矩形 464"/>
              <p:cNvSpPr/>
              <p:nvPr/>
            </p:nvSpPr>
            <p:spPr>
              <a:xfrm>
                <a:off x="10893286" y="95340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矩形 465"/>
              <p:cNvSpPr/>
              <p:nvPr/>
            </p:nvSpPr>
            <p:spPr>
              <a:xfrm>
                <a:off x="11212995" y="953400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7" name="组合 426"/>
            <p:cNvGrpSpPr/>
            <p:nvPr/>
          </p:nvGrpSpPr>
          <p:grpSpPr>
            <a:xfrm>
              <a:off x="7716347" y="6211016"/>
              <a:ext cx="1278835" cy="636178"/>
              <a:chOff x="7319699" y="-9415"/>
              <a:chExt cx="1278835" cy="636178"/>
            </a:xfrm>
          </p:grpSpPr>
          <p:sp>
            <p:nvSpPr>
              <p:cNvPr id="455" name="矩形 454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矩形 455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矩形 456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矩形 457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矩形 458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矩形 459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矩形 460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矩形 461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8" name="组合 427"/>
            <p:cNvGrpSpPr/>
            <p:nvPr/>
          </p:nvGrpSpPr>
          <p:grpSpPr>
            <a:xfrm>
              <a:off x="6437268" y="6211016"/>
              <a:ext cx="1278835" cy="636178"/>
              <a:chOff x="7319699" y="-9415"/>
              <a:chExt cx="1278835" cy="636178"/>
            </a:xfrm>
          </p:grpSpPr>
          <p:sp>
            <p:nvSpPr>
              <p:cNvPr id="447" name="矩形 446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矩形 447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矩形 448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矩形 449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矩形 450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矩形 451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矩形 452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矩形 453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9" name="组合 428"/>
            <p:cNvGrpSpPr/>
            <p:nvPr/>
          </p:nvGrpSpPr>
          <p:grpSpPr>
            <a:xfrm>
              <a:off x="10274260" y="6211016"/>
              <a:ext cx="1278835" cy="636178"/>
              <a:chOff x="7319699" y="-9415"/>
              <a:chExt cx="1278835" cy="636178"/>
            </a:xfrm>
          </p:grpSpPr>
          <p:sp>
            <p:nvSpPr>
              <p:cNvPr id="439" name="矩形 438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矩形 439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矩形 440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矩形 441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矩形 442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矩形 443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矩形 444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矩形 445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0" name="组合 429"/>
            <p:cNvGrpSpPr/>
            <p:nvPr/>
          </p:nvGrpSpPr>
          <p:grpSpPr>
            <a:xfrm>
              <a:off x="8995181" y="6211016"/>
              <a:ext cx="1278835" cy="636178"/>
              <a:chOff x="7319699" y="-9415"/>
              <a:chExt cx="1278835" cy="636178"/>
            </a:xfrm>
          </p:grpSpPr>
          <p:sp>
            <p:nvSpPr>
              <p:cNvPr id="431" name="矩形 430"/>
              <p:cNvSpPr/>
              <p:nvPr/>
            </p:nvSpPr>
            <p:spPr>
              <a:xfrm>
                <a:off x="7319699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矩形 431"/>
              <p:cNvSpPr/>
              <p:nvPr/>
            </p:nvSpPr>
            <p:spPr>
              <a:xfrm>
                <a:off x="7319699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矩形 432"/>
              <p:cNvSpPr/>
              <p:nvPr/>
            </p:nvSpPr>
            <p:spPr>
              <a:xfrm>
                <a:off x="7639408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矩形 433"/>
              <p:cNvSpPr/>
              <p:nvPr/>
            </p:nvSpPr>
            <p:spPr>
              <a:xfrm>
                <a:off x="7639407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矩形 434"/>
              <p:cNvSpPr/>
              <p:nvPr/>
            </p:nvSpPr>
            <p:spPr>
              <a:xfrm>
                <a:off x="7959116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矩形 435"/>
              <p:cNvSpPr/>
              <p:nvPr/>
            </p:nvSpPr>
            <p:spPr>
              <a:xfrm>
                <a:off x="8278825" y="-9415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矩形 436"/>
              <p:cNvSpPr/>
              <p:nvPr/>
            </p:nvSpPr>
            <p:spPr>
              <a:xfrm>
                <a:off x="7959116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矩形 437"/>
              <p:cNvSpPr/>
              <p:nvPr/>
            </p:nvSpPr>
            <p:spPr>
              <a:xfrm>
                <a:off x="8278825" y="308674"/>
                <a:ext cx="319709" cy="31808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7" name="组合 466"/>
          <p:cNvGrpSpPr/>
          <p:nvPr/>
        </p:nvGrpSpPr>
        <p:grpSpPr>
          <a:xfrm>
            <a:off x="-1" y="4632551"/>
            <a:ext cx="639418" cy="1589578"/>
            <a:chOff x="4745106" y="4939527"/>
            <a:chExt cx="639418" cy="1589578"/>
          </a:xfrm>
        </p:grpSpPr>
        <p:sp>
          <p:nvSpPr>
            <p:cNvPr id="468" name="矩形 467"/>
            <p:cNvSpPr/>
            <p:nvPr/>
          </p:nvSpPr>
          <p:spPr>
            <a:xfrm>
              <a:off x="4745106" y="493952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矩形 468"/>
            <p:cNvSpPr/>
            <p:nvPr/>
          </p:nvSpPr>
          <p:spPr>
            <a:xfrm>
              <a:off x="5064815" y="493952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/>
            <p:cNvSpPr/>
            <p:nvPr/>
          </p:nvSpPr>
          <p:spPr>
            <a:xfrm>
              <a:off x="4745106" y="5257616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/>
            <p:cNvSpPr/>
            <p:nvPr/>
          </p:nvSpPr>
          <p:spPr>
            <a:xfrm>
              <a:off x="5064815" y="5257616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矩形 471"/>
            <p:cNvSpPr/>
            <p:nvPr/>
          </p:nvSpPr>
          <p:spPr>
            <a:xfrm>
              <a:off x="4745106" y="5575705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/>
            <p:cNvSpPr/>
            <p:nvPr/>
          </p:nvSpPr>
          <p:spPr>
            <a:xfrm>
              <a:off x="5064815" y="5575705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矩形 473"/>
            <p:cNvSpPr/>
            <p:nvPr/>
          </p:nvSpPr>
          <p:spPr>
            <a:xfrm>
              <a:off x="4745106" y="589292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5" name="矩形 474"/>
            <p:cNvSpPr/>
            <p:nvPr/>
          </p:nvSpPr>
          <p:spPr>
            <a:xfrm>
              <a:off x="5064815" y="589292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矩形 475"/>
            <p:cNvSpPr/>
            <p:nvPr/>
          </p:nvSpPr>
          <p:spPr>
            <a:xfrm>
              <a:off x="4745106" y="6211016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矩形 476"/>
            <p:cNvSpPr/>
            <p:nvPr/>
          </p:nvSpPr>
          <p:spPr>
            <a:xfrm>
              <a:off x="5064815" y="6211016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65002" y="-1563"/>
            <a:ext cx="1918736" cy="636703"/>
            <a:chOff x="7864922" y="2858808"/>
            <a:chExt cx="1918736" cy="636703"/>
          </a:xfrm>
        </p:grpSpPr>
        <p:sp>
          <p:nvSpPr>
            <p:cNvPr id="49" name="矩形 48"/>
            <p:cNvSpPr/>
            <p:nvPr>
              <p:custDataLst>
                <p:tags r:id="rId4"/>
              </p:custDataLst>
            </p:nvPr>
          </p:nvSpPr>
          <p:spPr>
            <a:xfrm>
              <a:off x="7864923" y="2858808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>
              <p:custDataLst>
                <p:tags r:id="rId5"/>
              </p:custDataLst>
            </p:nvPr>
          </p:nvSpPr>
          <p:spPr>
            <a:xfrm>
              <a:off x="8824532" y="2859333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>
              <p:custDataLst>
                <p:tags r:id="rId6"/>
              </p:custDataLst>
            </p:nvPr>
          </p:nvSpPr>
          <p:spPr>
            <a:xfrm>
              <a:off x="8824532" y="31774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>
              <p:custDataLst>
                <p:tags r:id="rId7"/>
              </p:custDataLst>
            </p:nvPr>
          </p:nvSpPr>
          <p:spPr>
            <a:xfrm>
              <a:off x="9144241" y="31774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>
              <p:custDataLst>
                <p:tags r:id="rId8"/>
              </p:custDataLst>
            </p:nvPr>
          </p:nvSpPr>
          <p:spPr>
            <a:xfrm>
              <a:off x="8184631" y="2858808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>
              <p:custDataLst>
                <p:tags r:id="rId9"/>
              </p:custDataLst>
            </p:nvPr>
          </p:nvSpPr>
          <p:spPr>
            <a:xfrm>
              <a:off x="7864922" y="317689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>
              <p:custDataLst>
                <p:tags r:id="rId10"/>
              </p:custDataLst>
            </p:nvPr>
          </p:nvSpPr>
          <p:spPr>
            <a:xfrm>
              <a:off x="8184631" y="3176897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>
              <p:custDataLst>
                <p:tags r:id="rId11"/>
              </p:custDataLst>
            </p:nvPr>
          </p:nvSpPr>
          <p:spPr>
            <a:xfrm>
              <a:off x="9144240" y="2859333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>
              <p:custDataLst>
                <p:tags r:id="rId12"/>
              </p:custDataLst>
            </p:nvPr>
          </p:nvSpPr>
          <p:spPr>
            <a:xfrm>
              <a:off x="9463949" y="2859333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>
              <p:custDataLst>
                <p:tags r:id="rId13"/>
              </p:custDataLst>
            </p:nvPr>
          </p:nvSpPr>
          <p:spPr>
            <a:xfrm>
              <a:off x="9463949" y="31774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>
              <p:custDataLst>
                <p:tags r:id="rId14"/>
              </p:custDataLst>
            </p:nvPr>
          </p:nvSpPr>
          <p:spPr>
            <a:xfrm>
              <a:off x="8502764" y="2859333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>
              <p:custDataLst>
                <p:tags r:id="rId15"/>
              </p:custDataLst>
            </p:nvPr>
          </p:nvSpPr>
          <p:spPr>
            <a:xfrm>
              <a:off x="8502764" y="3177422"/>
              <a:ext cx="319709" cy="31808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967105" y="2298700"/>
            <a:ext cx="401955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一款面向所有人的游戏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第一个游戏人物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第一个游戏</a:t>
            </a:r>
            <a:r>
              <a:rPr lang="en-US" altLang="zh-CN" sz="2400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最成功的街机游戏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85850" y="3923665"/>
            <a:ext cx="5240655" cy="1749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866255" y="756285"/>
            <a:ext cx="393763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连接符: 肘形 7"/>
          <p:cNvCxnSpPr/>
          <p:nvPr/>
        </p:nvCxnSpPr>
        <p:spPr>
          <a:xfrm>
            <a:off x="4450440" y="4388168"/>
            <a:ext cx="914400" cy="914400"/>
          </a:xfrm>
          <a:prstGeom prst="bentConnector3">
            <a:avLst>
              <a:gd name="adj1" fmla="val -64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/>
          <p:cNvCxnSpPr/>
          <p:nvPr/>
        </p:nvCxnSpPr>
        <p:spPr>
          <a:xfrm flipV="1">
            <a:off x="4450440" y="1830219"/>
            <a:ext cx="914400" cy="914400"/>
          </a:xfrm>
          <a:prstGeom prst="bentConnector3">
            <a:avLst>
              <a:gd name="adj1" fmla="val -64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/>
          <p:cNvCxnSpPr/>
          <p:nvPr/>
        </p:nvCxnSpPr>
        <p:spPr>
          <a:xfrm flipH="1">
            <a:off x="6478279" y="4388168"/>
            <a:ext cx="914400" cy="914400"/>
          </a:xfrm>
          <a:prstGeom prst="bentConnector3">
            <a:avLst>
              <a:gd name="adj1" fmla="val -64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/>
          <p:cNvCxnSpPr/>
          <p:nvPr/>
        </p:nvCxnSpPr>
        <p:spPr>
          <a:xfrm rot="16200000" flipH="1">
            <a:off x="6478279" y="1830219"/>
            <a:ext cx="914400" cy="914400"/>
          </a:xfrm>
          <a:prstGeom prst="bentConnector3">
            <a:avLst>
              <a:gd name="adj1" fmla="val -649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324831" y="1612100"/>
            <a:ext cx="1682488" cy="553988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en-US" altLang="zh-CN" sz="2800">
                <a:solidFill>
                  <a:schemeClr val="accent4"/>
                </a:solidFill>
                <a:latin typeface="04b_24" panose="00000400000000000000" pitchFamily="2" charset="0"/>
                <a:ea typeface="微软雅黑" panose="020B0503020204020204" pitchFamily="34" charset="-122"/>
                <a:cs typeface="Arial" panose="020B0604020202020204" pitchFamily="34" charset="0"/>
                <a:sym typeface="Segoe UI" panose="020B0502040204020203" pitchFamily="34" charset="0"/>
              </a:rPr>
              <a:t>STRENGTH</a:t>
            </a:r>
            <a:endParaRPr lang="zh-CN" altLang="en-US" sz="2800" dirty="0">
              <a:solidFill>
                <a:schemeClr val="accent4"/>
              </a:solidFill>
              <a:latin typeface="04b_24" panose="00000400000000000000" pitchFamily="2" charset="0"/>
              <a:ea typeface="微软雅黑" panose="020B0503020204020204" pitchFamily="34" charset="-122"/>
              <a:cs typeface="Arial" panose="020B0604020202020204" pitchFamily="34" charset="0"/>
              <a:sym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50915" y="2744940"/>
            <a:ext cx="1220470" cy="551180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04b_24" panose="00000400000000000000" pitchFamily="2" charset="0"/>
                <a:ea typeface="微软雅黑" panose="020B0503020204020204" pitchFamily="34" charset="-122"/>
                <a:cs typeface="Arial" panose="020B0604020202020204" pitchFamily="34" charset="0"/>
                <a:sym typeface="Segoe UI" panose="020B0502040204020203" pitchFamily="34" charset="0"/>
              </a:rPr>
              <a:t>BLINKY</a:t>
            </a:r>
          </a:p>
        </p:txBody>
      </p:sp>
      <p:sp>
        <p:nvSpPr>
          <p:cNvPr id="18" name="矩形 17"/>
          <p:cNvSpPr/>
          <p:nvPr/>
        </p:nvSpPr>
        <p:spPr>
          <a:xfrm>
            <a:off x="232367" y="2151483"/>
            <a:ext cx="3730793" cy="898697"/>
          </a:xfrm>
          <a:prstGeom prst="rect">
            <a:avLst/>
          </a:prstGeom>
        </p:spPr>
        <p:txBody>
          <a:bodyPr wrap="square" lIns="121908" tIns="60955" rIns="121908" bIns="60955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Click here to add the elements you need, you can replace this text to your point of view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图片 2" descr="CP@XA]$7@O%C[5N2))ASO]I"/>
          <p:cNvPicPr>
            <a:picLocks noChangeAspect="1"/>
          </p:cNvPicPr>
          <p:nvPr/>
        </p:nvPicPr>
        <p:blipFill>
          <a:blip r:embed="rId26"/>
          <a:srcRect l="14365" t="26127" r="17355" b="32679"/>
          <a:stretch>
            <a:fillRect/>
          </a:stretch>
        </p:blipFill>
        <p:spPr>
          <a:xfrm>
            <a:off x="517525" y="595630"/>
            <a:ext cx="3653790" cy="25958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645471" y="1997452"/>
            <a:ext cx="580717" cy="579340"/>
            <a:chOff x="7277100" y="5140247"/>
            <a:chExt cx="580717" cy="579340"/>
          </a:xfrm>
        </p:grpSpPr>
        <p:sp>
          <p:nvSpPr>
            <p:cNvPr id="6" name="任意多边形: 形状 121"/>
            <p:cNvSpPr/>
            <p:nvPr>
              <p:custDataLst>
                <p:tags r:id="rId21"/>
              </p:custDataLst>
            </p:nvPr>
          </p:nvSpPr>
          <p:spPr>
            <a:xfrm>
              <a:off x="7277100" y="5140247"/>
              <a:ext cx="580717" cy="57934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十字形 6"/>
            <p:cNvSpPr/>
            <p:nvPr>
              <p:custDataLst>
                <p:tags r:id="rId22"/>
              </p:custDataLst>
            </p:nvPr>
          </p:nvSpPr>
          <p:spPr>
            <a:xfrm>
              <a:off x="7652444" y="5262720"/>
              <a:ext cx="162913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十字形 19"/>
            <p:cNvSpPr/>
            <p:nvPr>
              <p:custDataLst>
                <p:tags r:id="rId23"/>
              </p:custDataLst>
            </p:nvPr>
          </p:nvSpPr>
          <p:spPr>
            <a:xfrm>
              <a:off x="7405078" y="5262720"/>
              <a:ext cx="162381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5" name="矩形 124"/>
          <p:cNvSpPr/>
          <p:nvPr>
            <p:custDataLst>
              <p:tags r:id="rId1"/>
            </p:custDataLst>
          </p:nvPr>
        </p:nvSpPr>
        <p:spPr>
          <a:xfrm>
            <a:off x="6854055" y="2205244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/>
          <p:cNvSpPr/>
          <p:nvPr>
            <p:custDataLst>
              <p:tags r:id="rId2"/>
            </p:custDataLst>
          </p:nvPr>
        </p:nvSpPr>
        <p:spPr>
          <a:xfrm>
            <a:off x="7101161" y="2205244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4662248" y="1998640"/>
            <a:ext cx="580717" cy="579340"/>
            <a:chOff x="7277100" y="3854181"/>
            <a:chExt cx="580717" cy="579340"/>
          </a:xfrm>
        </p:grpSpPr>
        <p:sp>
          <p:nvSpPr>
            <p:cNvPr id="116" name="任意多边形: 形状 115"/>
            <p:cNvSpPr/>
            <p:nvPr>
              <p:custDataLst>
                <p:tags r:id="rId18"/>
              </p:custDataLst>
            </p:nvPr>
          </p:nvSpPr>
          <p:spPr>
            <a:xfrm>
              <a:off x="7277100" y="3854181"/>
              <a:ext cx="580717" cy="57934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十字形 116"/>
            <p:cNvSpPr/>
            <p:nvPr>
              <p:custDataLst>
                <p:tags r:id="rId19"/>
              </p:custDataLst>
            </p:nvPr>
          </p:nvSpPr>
          <p:spPr>
            <a:xfrm>
              <a:off x="7652444" y="3976654"/>
              <a:ext cx="162913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十字形 117"/>
            <p:cNvSpPr/>
            <p:nvPr>
              <p:custDataLst>
                <p:tags r:id="rId20"/>
              </p:custDataLst>
            </p:nvPr>
          </p:nvSpPr>
          <p:spPr>
            <a:xfrm>
              <a:off x="7405078" y="3976654"/>
              <a:ext cx="162381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矩形 118"/>
          <p:cNvSpPr/>
          <p:nvPr>
            <p:custDataLst>
              <p:tags r:id="rId3"/>
            </p:custDataLst>
          </p:nvPr>
        </p:nvSpPr>
        <p:spPr>
          <a:xfrm>
            <a:off x="4870832" y="2206432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>
            <p:custDataLst>
              <p:tags r:id="rId4"/>
            </p:custDataLst>
          </p:nvPr>
        </p:nvSpPr>
        <p:spPr>
          <a:xfrm>
            <a:off x="5117938" y="2206432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>
            <p:custDataLst>
              <p:tags r:id="rId5"/>
            </p:custDataLst>
          </p:nvPr>
        </p:nvSpPr>
        <p:spPr>
          <a:xfrm>
            <a:off x="6478470" y="2744305"/>
            <a:ext cx="1042670" cy="551180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en-US" altLang="zh-CN" sz="2800" dirty="0">
                <a:solidFill>
                  <a:srgbClr val="FF99CC"/>
                </a:solidFill>
                <a:latin typeface="04b_24" panose="00000400000000000000" pitchFamily="2" charset="0"/>
                <a:ea typeface="微软雅黑" panose="020B0503020204020204" pitchFamily="34" charset="-122"/>
                <a:cs typeface="Arial" panose="020B0604020202020204" pitchFamily="34" charset="0"/>
                <a:sym typeface="Segoe UI" panose="020B0502040204020203" pitchFamily="34" charset="0"/>
              </a:rPr>
              <a:t>PINKY</a:t>
            </a:r>
          </a:p>
        </p:txBody>
      </p:sp>
      <p:pic>
        <p:nvPicPr>
          <p:cNvPr id="23" name="图片 22" descr="OEU(G73}WFD}VHE}YSGLB3E"/>
          <p:cNvPicPr>
            <a:picLocks noChangeAspect="1"/>
          </p:cNvPicPr>
          <p:nvPr/>
        </p:nvPicPr>
        <p:blipFill>
          <a:blip r:embed="rId27"/>
          <a:srcRect l="19013" t="48019" r="4475" b="6837"/>
          <a:stretch>
            <a:fillRect/>
          </a:stretch>
        </p:blipFill>
        <p:spPr>
          <a:xfrm>
            <a:off x="7707630" y="586740"/>
            <a:ext cx="3637280" cy="260477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645353" y="4408215"/>
            <a:ext cx="580717" cy="579340"/>
            <a:chOff x="7255077" y="1258346"/>
            <a:chExt cx="580717" cy="579340"/>
          </a:xfrm>
        </p:grpSpPr>
        <p:sp>
          <p:nvSpPr>
            <p:cNvPr id="76" name="任意多边形: 形状 75"/>
            <p:cNvSpPr/>
            <p:nvPr>
              <p:custDataLst>
                <p:tags r:id="rId15"/>
              </p:custDataLst>
            </p:nvPr>
          </p:nvSpPr>
          <p:spPr>
            <a:xfrm>
              <a:off x="7255077" y="1258346"/>
              <a:ext cx="580717" cy="57934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十字形 76"/>
            <p:cNvSpPr/>
            <p:nvPr>
              <p:custDataLst>
                <p:tags r:id="rId16"/>
              </p:custDataLst>
            </p:nvPr>
          </p:nvSpPr>
          <p:spPr>
            <a:xfrm>
              <a:off x="7630421" y="1380820"/>
              <a:ext cx="162913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十字形 105"/>
            <p:cNvSpPr/>
            <p:nvPr>
              <p:custDataLst>
                <p:tags r:id="rId17"/>
              </p:custDataLst>
            </p:nvPr>
          </p:nvSpPr>
          <p:spPr>
            <a:xfrm>
              <a:off x="7383055" y="1380820"/>
              <a:ext cx="162380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矩形 106"/>
          <p:cNvSpPr/>
          <p:nvPr>
            <p:custDataLst>
              <p:tags r:id="rId6"/>
            </p:custDataLst>
          </p:nvPr>
        </p:nvSpPr>
        <p:spPr>
          <a:xfrm>
            <a:off x="6853936" y="4616007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矩形 107"/>
          <p:cNvSpPr/>
          <p:nvPr>
            <p:custDataLst>
              <p:tags r:id="rId7"/>
            </p:custDataLst>
          </p:nvPr>
        </p:nvSpPr>
        <p:spPr>
          <a:xfrm>
            <a:off x="7101045" y="4616007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>
            <p:custDataLst>
              <p:tags r:id="rId8"/>
            </p:custDataLst>
          </p:nvPr>
        </p:nvSpPr>
        <p:spPr>
          <a:xfrm>
            <a:off x="6528000" y="3752050"/>
            <a:ext cx="864870" cy="551180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en-US" altLang="zh-CN" sz="2800" dirty="0">
                <a:solidFill>
                  <a:schemeClr val="accent4"/>
                </a:solidFill>
                <a:latin typeface="04b_24" panose="00000400000000000000" pitchFamily="2" charset="0"/>
                <a:ea typeface="微软雅黑" panose="020B0503020204020204" pitchFamily="34" charset="-122"/>
                <a:cs typeface="Arial" panose="020B0604020202020204" pitchFamily="34" charset="0"/>
                <a:sym typeface="Segoe UI" panose="020B0502040204020203" pitchFamily="34" charset="0"/>
              </a:rPr>
              <a:t>INKY</a:t>
            </a:r>
            <a:endParaRPr lang="zh-CN" altLang="en-US" sz="2800" dirty="0">
              <a:solidFill>
                <a:schemeClr val="accent4"/>
              </a:solidFill>
              <a:latin typeface="04b_24" panose="00000400000000000000" pitchFamily="2" charset="0"/>
              <a:ea typeface="微软雅黑" panose="020B0503020204020204" pitchFamily="34" charset="-122"/>
              <a:cs typeface="Arial" panose="020B0604020202020204" pitchFamily="34" charset="0"/>
              <a:sym typeface="Segoe UI" panose="020B0502040204020203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662039" y="4408183"/>
            <a:ext cx="580717" cy="579340"/>
            <a:chOff x="7388851" y="2793899"/>
            <a:chExt cx="457954" cy="456868"/>
          </a:xfrm>
        </p:grpSpPr>
        <p:sp>
          <p:nvSpPr>
            <p:cNvPr id="110" name="任意多边形: 形状 109"/>
            <p:cNvSpPr/>
            <p:nvPr>
              <p:custDataLst>
                <p:tags r:id="rId12"/>
              </p:custDataLst>
            </p:nvPr>
          </p:nvSpPr>
          <p:spPr>
            <a:xfrm>
              <a:off x="7388851" y="2793899"/>
              <a:ext cx="457954" cy="456868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十字形 110"/>
            <p:cNvSpPr/>
            <p:nvPr>
              <p:custDataLst>
                <p:tags r:id="rId13"/>
              </p:custDataLst>
            </p:nvPr>
          </p:nvSpPr>
          <p:spPr>
            <a:xfrm>
              <a:off x="7684848" y="2890482"/>
              <a:ext cx="128473" cy="164543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2" name="十字形 111"/>
            <p:cNvSpPr/>
            <p:nvPr>
              <p:custDataLst>
                <p:tags r:id="rId14"/>
              </p:custDataLst>
            </p:nvPr>
          </p:nvSpPr>
          <p:spPr>
            <a:xfrm>
              <a:off x="7489775" y="2890482"/>
              <a:ext cx="128053" cy="164543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3" name="矩形 112"/>
          <p:cNvSpPr/>
          <p:nvPr>
            <p:custDataLst>
              <p:tags r:id="rId9"/>
            </p:custDataLst>
          </p:nvPr>
        </p:nvSpPr>
        <p:spPr>
          <a:xfrm>
            <a:off x="4870616" y="4615977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>
            <p:custDataLst>
              <p:tags r:id="rId10"/>
            </p:custDataLst>
          </p:nvPr>
        </p:nvSpPr>
        <p:spPr>
          <a:xfrm>
            <a:off x="5117663" y="4615954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 descr="RJQ%MD)$8_~0B{Z%_SE)~BY"/>
          <p:cNvPicPr>
            <a:picLocks noChangeAspect="1"/>
          </p:cNvPicPr>
          <p:nvPr/>
        </p:nvPicPr>
        <p:blipFill>
          <a:blip r:embed="rId28"/>
          <a:srcRect t="22907" r="20055" b="17188"/>
          <a:stretch>
            <a:fillRect/>
          </a:stretch>
        </p:blipFill>
        <p:spPr>
          <a:xfrm>
            <a:off x="883920" y="3460115"/>
            <a:ext cx="3287395" cy="2861310"/>
          </a:xfrm>
          <a:prstGeom prst="rect">
            <a:avLst/>
          </a:prstGeom>
        </p:spPr>
      </p:pic>
      <p:pic>
        <p:nvPicPr>
          <p:cNvPr id="35" name="图片 34" descr="6W@N$)2OKR@65MH_G$DYIOT"/>
          <p:cNvPicPr>
            <a:picLocks noChangeAspect="1"/>
          </p:cNvPicPr>
          <p:nvPr/>
        </p:nvPicPr>
        <p:blipFill>
          <a:blip r:embed="rId29"/>
          <a:srcRect l="23832" t="30693" r="6162" b="12753"/>
          <a:stretch>
            <a:fillRect/>
          </a:stretch>
        </p:blipFill>
        <p:spPr>
          <a:xfrm>
            <a:off x="7707630" y="3348990"/>
            <a:ext cx="3001010" cy="297243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1"/>
            </p:custDataLst>
          </p:nvPr>
        </p:nvSpPr>
        <p:spPr>
          <a:xfrm>
            <a:off x="4450915" y="3680295"/>
            <a:ext cx="1131570" cy="551180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  <a:latin typeface="04b_24" panose="00000400000000000000" pitchFamily="2" charset="0"/>
                <a:ea typeface="微软雅黑" panose="020B0503020204020204" pitchFamily="34" charset="-122"/>
                <a:cs typeface="Arial" panose="020B0604020202020204" pitchFamily="34" charset="0"/>
                <a:sym typeface="Segoe UI" panose="020B0502040204020203" pitchFamily="34" charset="0"/>
              </a:rPr>
              <a:t>CLEDE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-0.11849 0.16644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83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1181 0.16644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8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1181 -0.20648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103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11849 -0.20648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-103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1.11111E-6 L -0.00677 -1.11111E-6 " pathEditMode="relative" rAng="0" ptsTypes="AA">
                                      <p:cBhvr>
                                        <p:cTn id="62" dur="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66667E-6 -1.11111E-6 L -0.00677 -1.11111E-6 " pathEditMode="relative" rAng="0" ptsTypes="AA">
                                      <p:cBhvr>
                                        <p:cTn id="64" dur="6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repeatCount="indefinite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54167E-6 4.81481E-6 L -0.00677 4.81481E-6 " pathEditMode="relative" rAng="0" ptsTypes="AA">
                                      <p:cBhvr>
                                        <p:cTn id="78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repeatCount="indefinite" autoRev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4.81481E-6 L -0.00677 4.81481E-6 " pathEditMode="relative" rAng="0" ptsTypes="AA">
                                      <p:cBhvr>
                                        <p:cTn id="80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35" presetClass="pat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00677 -1.85185E-6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-0.00677 -1.85185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path" presetSubtype="0" repeatCount="indefinite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1.85185E-6 L -0.00677 -1.85185E-6 " pathEditMode="relative" rAng="0" ptsTypes="AA">
                                      <p:cBhvr>
                                        <p:cTn id="120" dur="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repeatCount="indefinite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3.7037E-7 L -0.00677 -3.7037E-7 " pathEditMode="relative" rAng="0" ptsTypes="AA">
                                      <p:cBhvr>
                                        <p:cTn id="122" dur="4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125" grpId="0" bldLvl="0" animBg="1"/>
      <p:bldP spid="125" grpId="1" bldLvl="0" animBg="1"/>
      <p:bldP spid="126" grpId="0" bldLvl="0" animBg="1"/>
      <p:bldP spid="126" grpId="1" bldLvl="0" animBg="1"/>
      <p:bldP spid="119" grpId="0" bldLvl="0" animBg="1"/>
      <p:bldP spid="119" grpId="1" bldLvl="0" animBg="1"/>
      <p:bldP spid="120" grpId="0" bldLvl="0" animBg="1"/>
      <p:bldP spid="120" grpId="1" bldLvl="0" animBg="1"/>
      <p:bldP spid="22" grpId="0"/>
      <p:bldP spid="107" grpId="0" bldLvl="0" animBg="1"/>
      <p:bldP spid="107" grpId="1" bldLvl="0" animBg="1"/>
      <p:bldP spid="108" grpId="0" bldLvl="0" animBg="1"/>
      <p:bldP spid="108" grpId="1" bldLvl="0" animBg="1"/>
      <p:bldP spid="32" grpId="0"/>
      <p:bldP spid="113" grpId="0" bldLvl="0" animBg="1"/>
      <p:bldP spid="113" grpId="1" bldLvl="0" animBg="1"/>
      <p:bldP spid="114" grpId="0" bldLvl="0" animBg="1"/>
      <p:bldP spid="114" grpId="1" bldLvl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3174" y="0"/>
            <a:ext cx="2145846" cy="2137411"/>
            <a:chOff x="-3175" y="0"/>
            <a:chExt cx="3177723" cy="3165232"/>
          </a:xfrm>
          <a:solidFill>
            <a:schemeClr val="accent4"/>
          </a:solidFill>
        </p:grpSpPr>
        <p:sp>
          <p:nvSpPr>
            <p:cNvPr id="25" name="矩形 24"/>
            <p:cNvSpPr/>
            <p:nvPr/>
          </p:nvSpPr>
          <p:spPr>
            <a:xfrm>
              <a:off x="-3175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7050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57275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587500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117725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3175" y="527538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527050" y="527538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057275" y="527538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587500" y="527538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-3175" y="1055077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27050" y="1055077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57275" y="1055077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-3175" y="1582615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27050" y="1582615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-3175" y="2110154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-3175" y="2637693"/>
              <a:ext cx="530225" cy="527539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644323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 rot="10800000">
            <a:off x="10046154" y="4720589"/>
            <a:ext cx="2145846" cy="2137411"/>
            <a:chOff x="-3175" y="0"/>
            <a:chExt cx="3177723" cy="3165232"/>
          </a:xfrm>
          <a:solidFill>
            <a:schemeClr val="accent4"/>
          </a:solidFill>
        </p:grpSpPr>
        <p:sp>
          <p:nvSpPr>
            <p:cNvPr id="44" name="矩形 43"/>
            <p:cNvSpPr/>
            <p:nvPr/>
          </p:nvSpPr>
          <p:spPr>
            <a:xfrm>
              <a:off x="-3175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27050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57275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87500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2117725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-3175" y="527538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527050" y="527538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57275" y="527538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587500" y="527538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-3175" y="1055077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27050" y="1055077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57275" y="1055077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-3175" y="1582615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27050" y="1582615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-3175" y="2110154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-3175" y="2637693"/>
              <a:ext cx="530225" cy="527539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644323" y="0"/>
              <a:ext cx="530225" cy="52753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2882235" y="326296"/>
            <a:ext cx="65848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accent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演示</a:t>
            </a:r>
          </a:p>
        </p:txBody>
      </p:sp>
      <p:grpSp>
        <p:nvGrpSpPr>
          <p:cNvPr id="71" name="组合 70"/>
          <p:cNvGrpSpPr/>
          <p:nvPr/>
        </p:nvGrpSpPr>
        <p:grpSpPr>
          <a:xfrm rot="10800000" flipH="1">
            <a:off x="0" y="5789295"/>
            <a:ext cx="1432197" cy="1068705"/>
            <a:chOff x="175850" y="3244459"/>
            <a:chExt cx="1432197" cy="1068705"/>
          </a:xfrm>
          <a:solidFill>
            <a:schemeClr val="accent4"/>
          </a:solidFill>
        </p:grpSpPr>
        <p:sp>
          <p:nvSpPr>
            <p:cNvPr id="62" name="矩形 61"/>
            <p:cNvSpPr/>
            <p:nvPr/>
          </p:nvSpPr>
          <p:spPr>
            <a:xfrm>
              <a:off x="175850" y="324445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533899" y="324445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891948" y="324445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1249998" y="324445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175850" y="3600694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533899" y="3600694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75850" y="395692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 flipH="1">
            <a:off x="10759803" y="-954"/>
            <a:ext cx="1432197" cy="1068705"/>
            <a:chOff x="175850" y="3244459"/>
            <a:chExt cx="1432197" cy="1068705"/>
          </a:xfrm>
          <a:solidFill>
            <a:schemeClr val="accent4"/>
          </a:solidFill>
        </p:grpSpPr>
        <p:sp>
          <p:nvSpPr>
            <p:cNvPr id="82" name="矩形 81"/>
            <p:cNvSpPr/>
            <p:nvPr/>
          </p:nvSpPr>
          <p:spPr>
            <a:xfrm>
              <a:off x="175850" y="324445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533899" y="324445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891948" y="324445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249998" y="324445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75850" y="3600694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533899" y="3600694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75850" y="3956929"/>
              <a:ext cx="358049" cy="35623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PA_ACE_文本框 67"/>
          <p:cNvSpPr txBox="1"/>
          <p:nvPr>
            <p:custDataLst>
              <p:tags r:id="rId1"/>
            </p:custDataLst>
          </p:nvPr>
        </p:nvSpPr>
        <p:spPr>
          <a:xfrm>
            <a:off x="1429023" y="6470235"/>
            <a:ext cx="8614681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>
                <a:solidFill>
                  <a:schemeClr val="accent4"/>
                </a:solidFill>
                <a:latin typeface="04b_24" panose="00000400000000000000" pitchFamily="2" charset="0"/>
              </a:rPr>
              <a:t>BARCHART</a:t>
            </a:r>
            <a:endParaRPr lang="zh-CN" altLang="en-US" dirty="0">
              <a:solidFill>
                <a:schemeClr val="accent4"/>
              </a:solidFill>
              <a:latin typeface="04b_24" panose="00000400000000000000" pitchFamily="2" charset="0"/>
            </a:endParaRPr>
          </a:p>
        </p:txBody>
      </p:sp>
      <p:pic>
        <p:nvPicPr>
          <p:cNvPr id="4" name="2023-12-19 22-58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30428" end="13672"/>
                </p14:media>
              </p:ext>
            </p:extLst>
          </p:nvPr>
        </p:nvPicPr>
        <p:blipFill rotWithShape="1">
          <a:blip r:embed="rId31"/>
          <a:srcRect l="18568" r="44961" b="53961"/>
          <a:stretch>
            <a:fillRect/>
          </a:stretch>
        </p:blipFill>
        <p:spPr>
          <a:xfrm>
            <a:off x="7258962" y="337191"/>
            <a:ext cx="2766209" cy="2182376"/>
          </a:xfrm>
          <a:prstGeom prst="rect">
            <a:avLst/>
          </a:prstGeom>
        </p:spPr>
      </p:pic>
      <p:pic>
        <p:nvPicPr>
          <p:cNvPr id="2" name="2023-12-19 22-58-42">
            <a:hlinkClick r:id="" action="ppaction://media"/>
            <a:extLst>
              <a:ext uri="{FF2B5EF4-FFF2-40B4-BE49-F238E27FC236}">
                <a16:creationId xmlns:a16="http://schemas.microsoft.com/office/drawing/2014/main" id="{8CFBC630-565D-6EB6-1539-835A9F8BA0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38185" end="7443"/>
                </p14:media>
              </p:ext>
            </p:extLst>
          </p:nvPr>
        </p:nvPicPr>
        <p:blipFill rotWithShape="1">
          <a:blip r:embed="rId32"/>
          <a:srcRect l="-1" t="24876" r="54784" b="27661"/>
          <a:stretch>
            <a:fillRect/>
          </a:stretch>
        </p:blipFill>
        <p:spPr>
          <a:xfrm>
            <a:off x="1731168" y="460829"/>
            <a:ext cx="3127563" cy="205184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C52F65A-ED1F-518A-5E07-2ED15B0B5DAD}"/>
              </a:ext>
            </a:extLst>
          </p:cNvPr>
          <p:cNvGrpSpPr/>
          <p:nvPr/>
        </p:nvGrpSpPr>
        <p:grpSpPr>
          <a:xfrm>
            <a:off x="2553495" y="2544225"/>
            <a:ext cx="580717" cy="579340"/>
            <a:chOff x="7277100" y="3854181"/>
            <a:chExt cx="580717" cy="579340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5C8065-2D59-F2BA-79C1-B5481DAA183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277100" y="3854181"/>
              <a:ext cx="580717" cy="57934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十字形 5">
              <a:extLst>
                <a:ext uri="{FF2B5EF4-FFF2-40B4-BE49-F238E27FC236}">
                  <a16:creationId xmlns:a16="http://schemas.microsoft.com/office/drawing/2014/main" id="{7ED61699-6A45-51EA-31DA-9CD7D6ED425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652444" y="3976654"/>
              <a:ext cx="162913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十字形 6">
              <a:extLst>
                <a:ext uri="{FF2B5EF4-FFF2-40B4-BE49-F238E27FC236}">
                  <a16:creationId xmlns:a16="http://schemas.microsoft.com/office/drawing/2014/main" id="{FCF8B02A-50CA-D5F7-984C-96164241F07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405078" y="3976654"/>
              <a:ext cx="162381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38E3081-237D-C893-8126-8DA9514B4FE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762079" y="2752017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B21353-1711-166E-30AA-BF6646B1788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009185" y="2752017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2B089A-AD8C-30F5-2810-3F1A8634B859}"/>
              </a:ext>
            </a:extLst>
          </p:cNvPr>
          <p:cNvSpPr/>
          <p:nvPr/>
        </p:nvSpPr>
        <p:spPr>
          <a:xfrm>
            <a:off x="3262190" y="2572385"/>
            <a:ext cx="1220470" cy="551180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04b_24" panose="00000400000000000000" pitchFamily="2" charset="0"/>
                <a:ea typeface="微软雅黑" panose="020B0503020204020204" pitchFamily="34" charset="-122"/>
                <a:cs typeface="Arial" panose="020B0604020202020204" pitchFamily="34" charset="0"/>
                <a:sym typeface="Segoe UI" panose="020B0502040204020203" pitchFamily="34" charset="0"/>
              </a:rPr>
              <a:t>BLINKY</a:t>
            </a:r>
          </a:p>
        </p:txBody>
      </p:sp>
      <p:pic>
        <p:nvPicPr>
          <p:cNvPr id="12" name="QQ录屏20231220010822">
            <a:hlinkClick r:id="" action="ppaction://media"/>
            <a:extLst>
              <a:ext uri="{FF2B5EF4-FFF2-40B4-BE49-F238E27FC236}">
                <a16:creationId xmlns:a16="http://schemas.microsoft.com/office/drawing/2014/main" id="{F5DEB4AA-5B0F-5871-6E52-4CB4CAD42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6">
                  <p14:trim st="80285"/>
                </p14:media>
              </p:ext>
            </p:extLst>
          </p:nvPr>
        </p:nvPicPr>
        <p:blipFill rotWithShape="1">
          <a:blip r:embed="rId33"/>
          <a:srcRect l="6909" t="58162" r="45291" b="123"/>
          <a:stretch>
            <a:fillRect/>
          </a:stretch>
        </p:blipFill>
        <p:spPr>
          <a:xfrm>
            <a:off x="1731168" y="3183272"/>
            <a:ext cx="3267589" cy="2227400"/>
          </a:xfrm>
          <a:prstGeom prst="rect">
            <a:avLst/>
          </a:prstGeom>
        </p:spPr>
      </p:pic>
      <p:pic>
        <p:nvPicPr>
          <p:cNvPr id="13" name="QQ录屏20231220011327">
            <a:hlinkClick r:id="" action="ppaction://media"/>
            <a:extLst>
              <a:ext uri="{FF2B5EF4-FFF2-40B4-BE49-F238E27FC236}">
                <a16:creationId xmlns:a16="http://schemas.microsoft.com/office/drawing/2014/main" id="{F48B4475-1E8E-782A-C867-F7A19B4734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7">
                  <p14:trim st="30381" end="4890"/>
                </p14:media>
              </p:ext>
            </p:extLst>
          </p:nvPr>
        </p:nvPicPr>
        <p:blipFill rotWithShape="1">
          <a:blip r:embed="rId34"/>
          <a:srcRect l="8341" t="56080" r="55039" b="10104"/>
          <a:stretch>
            <a:fillRect/>
          </a:stretch>
        </p:blipFill>
        <p:spPr>
          <a:xfrm>
            <a:off x="7082705" y="3184724"/>
            <a:ext cx="3166222" cy="227384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D03F0C2-4B5B-B372-41C4-E173580200CB}"/>
              </a:ext>
            </a:extLst>
          </p:cNvPr>
          <p:cNvGrpSpPr/>
          <p:nvPr/>
        </p:nvGrpSpPr>
        <p:grpSpPr>
          <a:xfrm>
            <a:off x="7922387" y="2512844"/>
            <a:ext cx="580717" cy="579340"/>
            <a:chOff x="7277100" y="5140247"/>
            <a:chExt cx="580717" cy="579340"/>
          </a:xfrm>
        </p:grpSpPr>
        <p:sp>
          <p:nvSpPr>
            <p:cNvPr id="15" name="任意多边形: 形状 121">
              <a:extLst>
                <a:ext uri="{FF2B5EF4-FFF2-40B4-BE49-F238E27FC236}">
                  <a16:creationId xmlns:a16="http://schemas.microsoft.com/office/drawing/2014/main" id="{6C7FCAB9-7238-2039-1B63-C4F948206F4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277100" y="5140247"/>
              <a:ext cx="580717" cy="57934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十字形 15">
              <a:extLst>
                <a:ext uri="{FF2B5EF4-FFF2-40B4-BE49-F238E27FC236}">
                  <a16:creationId xmlns:a16="http://schemas.microsoft.com/office/drawing/2014/main" id="{28339CDC-FAC1-90FB-6F44-F95E0EAFD81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652444" y="5262720"/>
              <a:ext cx="162913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十字形 16">
              <a:extLst>
                <a:ext uri="{FF2B5EF4-FFF2-40B4-BE49-F238E27FC236}">
                  <a16:creationId xmlns:a16="http://schemas.microsoft.com/office/drawing/2014/main" id="{FC7AD251-0474-72FB-CD10-7CB6C1C131D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405078" y="5262720"/>
              <a:ext cx="162381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3FF55C5-29AF-5AF3-3D53-F5BCB4CAE9F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130971" y="2720636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5AC212B-5F32-50DE-9845-BA8646F3267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378077" y="2720636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207B3A-DF91-181C-7DDD-02FF88A4130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665816" y="2594722"/>
            <a:ext cx="1042670" cy="551180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en-US" altLang="zh-CN" sz="2800" dirty="0">
                <a:solidFill>
                  <a:srgbClr val="FF99CC"/>
                </a:solidFill>
                <a:latin typeface="04b_24" panose="00000400000000000000" pitchFamily="2" charset="0"/>
                <a:ea typeface="微软雅黑" panose="020B0503020204020204" pitchFamily="34" charset="-122"/>
                <a:cs typeface="Arial" panose="020B0604020202020204" pitchFamily="34" charset="0"/>
                <a:sym typeface="Segoe UI" panose="020B0502040204020203" pitchFamily="34" charset="0"/>
              </a:rPr>
              <a:t>PINKY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4679A9D-357E-A805-10C3-061796FFDA9F}"/>
              </a:ext>
            </a:extLst>
          </p:cNvPr>
          <p:cNvGrpSpPr/>
          <p:nvPr/>
        </p:nvGrpSpPr>
        <p:grpSpPr>
          <a:xfrm>
            <a:off x="2553495" y="5433060"/>
            <a:ext cx="580717" cy="579340"/>
            <a:chOff x="7388851" y="2793899"/>
            <a:chExt cx="457954" cy="456868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047B03BA-4319-BC0E-BF0C-7530E246370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388851" y="2793899"/>
              <a:ext cx="457954" cy="456868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十字形 22">
              <a:extLst>
                <a:ext uri="{FF2B5EF4-FFF2-40B4-BE49-F238E27FC236}">
                  <a16:creationId xmlns:a16="http://schemas.microsoft.com/office/drawing/2014/main" id="{24304C29-740E-9940-7386-C24C2F2CAAA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684848" y="2890482"/>
              <a:ext cx="128473" cy="164543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十字形 23">
              <a:extLst>
                <a:ext uri="{FF2B5EF4-FFF2-40B4-BE49-F238E27FC236}">
                  <a16:creationId xmlns:a16="http://schemas.microsoft.com/office/drawing/2014/main" id="{F9C85F2F-3A61-0250-BBB6-9AD6BB14B7CC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489775" y="2890482"/>
              <a:ext cx="128053" cy="164543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03DCAA60-79A2-9B02-CF8E-85D4A0A015A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762072" y="5640854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BD6C5D6-902F-C22F-68C2-17DB5724373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009119" y="5640831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1281357-A051-F585-EF52-04F3D62ACA5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321057" y="5458571"/>
            <a:ext cx="1131570" cy="551180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  <a:latin typeface="04b_24" panose="00000400000000000000" pitchFamily="2" charset="0"/>
                <a:ea typeface="微软雅黑" panose="020B0503020204020204" pitchFamily="34" charset="-122"/>
                <a:cs typeface="Arial" panose="020B0604020202020204" pitchFamily="34" charset="0"/>
                <a:sym typeface="Segoe UI" panose="020B0502040204020203" pitchFamily="34" charset="0"/>
              </a:rPr>
              <a:t>CLEDE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ADFC019-4644-48C0-FB14-811A2201E327}"/>
              </a:ext>
            </a:extLst>
          </p:cNvPr>
          <p:cNvGrpSpPr/>
          <p:nvPr/>
        </p:nvGrpSpPr>
        <p:grpSpPr>
          <a:xfrm>
            <a:off x="7840612" y="5458571"/>
            <a:ext cx="580717" cy="579340"/>
            <a:chOff x="7255077" y="1258346"/>
            <a:chExt cx="580717" cy="579340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8FB6364B-AB87-6E3E-DD53-1EF2740E3DF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255077" y="1258346"/>
              <a:ext cx="580717" cy="579340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十字形 75">
              <a:extLst>
                <a:ext uri="{FF2B5EF4-FFF2-40B4-BE49-F238E27FC236}">
                  <a16:creationId xmlns:a16="http://schemas.microsoft.com/office/drawing/2014/main" id="{7CA83FB6-22C9-C46B-9855-6B4400A09D3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630421" y="1380820"/>
              <a:ext cx="162913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十字形 76">
              <a:extLst>
                <a:ext uri="{FF2B5EF4-FFF2-40B4-BE49-F238E27FC236}">
                  <a16:creationId xmlns:a16="http://schemas.microsoft.com/office/drawing/2014/main" id="{9BA0296D-745F-B643-1F6C-CBBE3BBCCEC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383055" y="1380820"/>
              <a:ext cx="162380" cy="208652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E3C2E4F9-4CD1-2638-1BE4-37353E2B0D1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049195" y="5666363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AD35C57-AB84-9D60-9E11-977654F6A16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296304" y="5666363"/>
            <a:ext cx="82566" cy="82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D7F77EA-C3BB-92F3-0AD0-5ACEE25BB3B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725696" y="5513705"/>
            <a:ext cx="864870" cy="551180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r>
              <a:rPr lang="en-US" altLang="zh-CN" sz="2800" dirty="0">
                <a:solidFill>
                  <a:schemeClr val="accent4"/>
                </a:solidFill>
                <a:latin typeface="04b_24" panose="00000400000000000000" pitchFamily="2" charset="0"/>
                <a:ea typeface="微软雅黑" panose="020B0503020204020204" pitchFamily="34" charset="-122"/>
                <a:cs typeface="Arial" panose="020B0604020202020204" pitchFamily="34" charset="0"/>
                <a:sym typeface="Segoe UI" panose="020B0502040204020203" pitchFamily="34" charset="0"/>
              </a:rPr>
              <a:t>INKY</a:t>
            </a:r>
            <a:endParaRPr lang="zh-CN" altLang="en-US" sz="2800" dirty="0">
              <a:solidFill>
                <a:schemeClr val="accent4"/>
              </a:solidFill>
              <a:latin typeface="04b_24" panose="00000400000000000000" pitchFamily="2" charset="0"/>
              <a:ea typeface="微软雅黑" panose="020B0503020204020204" pitchFamily="34" charset="-122"/>
              <a:cs typeface="Arial" panose="020B0604020202020204" pitchFamily="34" charset="0"/>
              <a:sym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-#ppt_w/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#ppt_h/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-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#ppt_w/6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#ppt_h/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417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8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7624" y="1606990"/>
            <a:ext cx="2236787" cy="3644022"/>
            <a:chOff x="47624" y="1606990"/>
            <a:chExt cx="2236787" cy="3644022"/>
          </a:xfrm>
        </p:grpSpPr>
        <p:sp>
          <p:nvSpPr>
            <p:cNvPr id="1647" name="任意多边形: 形状 1646"/>
            <p:cNvSpPr/>
            <p:nvPr/>
          </p:nvSpPr>
          <p:spPr>
            <a:xfrm rot="5400000">
              <a:off x="-655993" y="2310607"/>
              <a:ext cx="3644022" cy="2236787"/>
            </a:xfrm>
            <a:custGeom>
              <a:avLst/>
              <a:gdLst>
                <a:gd name="connsiteX0" fmla="*/ 3503868 w 3644022"/>
                <a:gd name="connsiteY0" fmla="*/ 838794 h 2236787"/>
                <a:gd name="connsiteX1" fmla="*/ 3503868 w 3644022"/>
                <a:gd name="connsiteY1" fmla="*/ 698995 h 2236787"/>
                <a:gd name="connsiteX2" fmla="*/ 3503868 w 3644022"/>
                <a:gd name="connsiteY2" fmla="*/ 559196 h 2236787"/>
                <a:gd name="connsiteX3" fmla="*/ 3503868 w 3644022"/>
                <a:gd name="connsiteY3" fmla="*/ 419397 h 2236787"/>
                <a:gd name="connsiteX4" fmla="*/ 3644022 w 3644022"/>
                <a:gd name="connsiteY4" fmla="*/ 419397 h 2236787"/>
                <a:gd name="connsiteX5" fmla="*/ 3644022 w 3644022"/>
                <a:gd name="connsiteY5" fmla="*/ 559196 h 2236787"/>
                <a:gd name="connsiteX6" fmla="*/ 3644022 w 3644022"/>
                <a:gd name="connsiteY6" fmla="*/ 698995 h 2236787"/>
                <a:gd name="connsiteX7" fmla="*/ 3644022 w 3644022"/>
                <a:gd name="connsiteY7" fmla="*/ 838794 h 2236787"/>
                <a:gd name="connsiteX8" fmla="*/ 3503868 w 3644022"/>
                <a:gd name="connsiteY8" fmla="*/ 1258189 h 2236787"/>
                <a:gd name="connsiteX9" fmla="*/ 3503868 w 3644022"/>
                <a:gd name="connsiteY9" fmla="*/ 1118393 h 2236787"/>
                <a:gd name="connsiteX10" fmla="*/ 3503868 w 3644022"/>
                <a:gd name="connsiteY10" fmla="*/ 978594 h 2236787"/>
                <a:gd name="connsiteX11" fmla="*/ 3503868 w 3644022"/>
                <a:gd name="connsiteY11" fmla="*/ 838795 h 2236787"/>
                <a:gd name="connsiteX12" fmla="*/ 3644022 w 3644022"/>
                <a:gd name="connsiteY12" fmla="*/ 838795 h 2236787"/>
                <a:gd name="connsiteX13" fmla="*/ 3644022 w 3644022"/>
                <a:gd name="connsiteY13" fmla="*/ 978594 h 2236787"/>
                <a:gd name="connsiteX14" fmla="*/ 3644022 w 3644022"/>
                <a:gd name="connsiteY14" fmla="*/ 1118393 h 2236787"/>
                <a:gd name="connsiteX15" fmla="*/ 3644022 w 3644022"/>
                <a:gd name="connsiteY15" fmla="*/ 1258189 h 2236787"/>
                <a:gd name="connsiteX16" fmla="*/ 3503868 w 3644022"/>
                <a:gd name="connsiteY16" fmla="*/ 1397988 h 2236787"/>
                <a:gd name="connsiteX17" fmla="*/ 3503868 w 3644022"/>
                <a:gd name="connsiteY17" fmla="*/ 1258189 h 2236787"/>
                <a:gd name="connsiteX18" fmla="*/ 3644022 w 3644022"/>
                <a:gd name="connsiteY18" fmla="*/ 1258189 h 2236787"/>
                <a:gd name="connsiteX19" fmla="*/ 3644022 w 3644022"/>
                <a:gd name="connsiteY19" fmla="*/ 1397988 h 2236787"/>
                <a:gd name="connsiteX20" fmla="*/ 3503868 w 3644022"/>
                <a:gd name="connsiteY20" fmla="*/ 1537789 h 2236787"/>
                <a:gd name="connsiteX21" fmla="*/ 3503868 w 3644022"/>
                <a:gd name="connsiteY21" fmla="*/ 1397990 h 2236787"/>
                <a:gd name="connsiteX22" fmla="*/ 3644022 w 3644022"/>
                <a:gd name="connsiteY22" fmla="*/ 1397990 h 2236787"/>
                <a:gd name="connsiteX23" fmla="*/ 3644022 w 3644022"/>
                <a:gd name="connsiteY23" fmla="*/ 1537789 h 2236787"/>
                <a:gd name="connsiteX24" fmla="*/ 3503868 w 3644022"/>
                <a:gd name="connsiteY24" fmla="*/ 1677589 h 2236787"/>
                <a:gd name="connsiteX25" fmla="*/ 3503868 w 3644022"/>
                <a:gd name="connsiteY25" fmla="*/ 1537790 h 2236787"/>
                <a:gd name="connsiteX26" fmla="*/ 3644022 w 3644022"/>
                <a:gd name="connsiteY26" fmla="*/ 1537790 h 2236787"/>
                <a:gd name="connsiteX27" fmla="*/ 3644022 w 3644022"/>
                <a:gd name="connsiteY27" fmla="*/ 1677589 h 2236787"/>
                <a:gd name="connsiteX28" fmla="*/ 3503868 w 3644022"/>
                <a:gd name="connsiteY28" fmla="*/ 1817388 h 2236787"/>
                <a:gd name="connsiteX29" fmla="*/ 3503868 w 3644022"/>
                <a:gd name="connsiteY29" fmla="*/ 1677589 h 2236787"/>
                <a:gd name="connsiteX30" fmla="*/ 3644022 w 3644022"/>
                <a:gd name="connsiteY30" fmla="*/ 1677589 h 2236787"/>
                <a:gd name="connsiteX31" fmla="*/ 3644022 w 3644022"/>
                <a:gd name="connsiteY31" fmla="*/ 1817388 h 2236787"/>
                <a:gd name="connsiteX32" fmla="*/ 3503868 w 3644022"/>
                <a:gd name="connsiteY32" fmla="*/ 1957187 h 2236787"/>
                <a:gd name="connsiteX33" fmla="*/ 3503868 w 3644022"/>
                <a:gd name="connsiteY33" fmla="*/ 1817388 h 2236787"/>
                <a:gd name="connsiteX34" fmla="*/ 3644022 w 3644022"/>
                <a:gd name="connsiteY34" fmla="*/ 1817388 h 2236787"/>
                <a:gd name="connsiteX35" fmla="*/ 3644022 w 3644022"/>
                <a:gd name="connsiteY35" fmla="*/ 1957187 h 2236787"/>
                <a:gd name="connsiteX36" fmla="*/ 3503868 w 3644022"/>
                <a:gd name="connsiteY36" fmla="*/ 2096988 h 2236787"/>
                <a:gd name="connsiteX37" fmla="*/ 3503868 w 3644022"/>
                <a:gd name="connsiteY37" fmla="*/ 1957189 h 2236787"/>
                <a:gd name="connsiteX38" fmla="*/ 3644022 w 3644022"/>
                <a:gd name="connsiteY38" fmla="*/ 1957189 h 2236787"/>
                <a:gd name="connsiteX39" fmla="*/ 3644022 w 3644022"/>
                <a:gd name="connsiteY39" fmla="*/ 2096988 h 2236787"/>
                <a:gd name="connsiteX40" fmla="*/ 3223559 w 3644022"/>
                <a:gd name="connsiteY40" fmla="*/ 838794 h 2236787"/>
                <a:gd name="connsiteX41" fmla="*/ 3223559 w 3644022"/>
                <a:gd name="connsiteY41" fmla="*/ 698995 h 2236787"/>
                <a:gd name="connsiteX42" fmla="*/ 3223559 w 3644022"/>
                <a:gd name="connsiteY42" fmla="*/ 559196 h 2236787"/>
                <a:gd name="connsiteX43" fmla="*/ 3223559 w 3644022"/>
                <a:gd name="connsiteY43" fmla="*/ 419397 h 2236787"/>
                <a:gd name="connsiteX44" fmla="*/ 3223559 w 3644022"/>
                <a:gd name="connsiteY44" fmla="*/ 279598 h 2236787"/>
                <a:gd name="connsiteX45" fmla="*/ 3223559 w 3644022"/>
                <a:gd name="connsiteY45" fmla="*/ 139799 h 2236787"/>
                <a:gd name="connsiteX46" fmla="*/ 3363713 w 3644022"/>
                <a:gd name="connsiteY46" fmla="*/ 139799 h 2236787"/>
                <a:gd name="connsiteX47" fmla="*/ 3503867 w 3644022"/>
                <a:gd name="connsiteY47" fmla="*/ 139799 h 2236787"/>
                <a:gd name="connsiteX48" fmla="*/ 3503867 w 3644022"/>
                <a:gd name="connsiteY48" fmla="*/ 279598 h 2236787"/>
                <a:gd name="connsiteX49" fmla="*/ 3503867 w 3644022"/>
                <a:gd name="connsiteY49" fmla="*/ 419397 h 2236787"/>
                <a:gd name="connsiteX50" fmla="*/ 3503867 w 3644022"/>
                <a:gd name="connsiteY50" fmla="*/ 559196 h 2236787"/>
                <a:gd name="connsiteX51" fmla="*/ 3503867 w 3644022"/>
                <a:gd name="connsiteY51" fmla="*/ 698995 h 2236787"/>
                <a:gd name="connsiteX52" fmla="*/ 3503867 w 3644022"/>
                <a:gd name="connsiteY52" fmla="*/ 838794 h 2236787"/>
                <a:gd name="connsiteX53" fmla="*/ 3363713 w 3644022"/>
                <a:gd name="connsiteY53" fmla="*/ 838794 h 2236787"/>
                <a:gd name="connsiteX54" fmla="*/ 3223559 w 3644022"/>
                <a:gd name="connsiteY54" fmla="*/ 1258188 h 2236787"/>
                <a:gd name="connsiteX55" fmla="*/ 3223559 w 3644022"/>
                <a:gd name="connsiteY55" fmla="*/ 1118393 h 2236787"/>
                <a:gd name="connsiteX56" fmla="*/ 3223559 w 3644022"/>
                <a:gd name="connsiteY56" fmla="*/ 978594 h 2236787"/>
                <a:gd name="connsiteX57" fmla="*/ 3223559 w 3644022"/>
                <a:gd name="connsiteY57" fmla="*/ 838795 h 2236787"/>
                <a:gd name="connsiteX58" fmla="*/ 3363713 w 3644022"/>
                <a:gd name="connsiteY58" fmla="*/ 838795 h 2236787"/>
                <a:gd name="connsiteX59" fmla="*/ 3503867 w 3644022"/>
                <a:gd name="connsiteY59" fmla="*/ 838795 h 2236787"/>
                <a:gd name="connsiteX60" fmla="*/ 3503867 w 3644022"/>
                <a:gd name="connsiteY60" fmla="*/ 978594 h 2236787"/>
                <a:gd name="connsiteX61" fmla="*/ 3503867 w 3644022"/>
                <a:gd name="connsiteY61" fmla="*/ 1118393 h 2236787"/>
                <a:gd name="connsiteX62" fmla="*/ 3503867 w 3644022"/>
                <a:gd name="connsiteY62" fmla="*/ 1258188 h 2236787"/>
                <a:gd name="connsiteX63" fmla="*/ 3363713 w 3644022"/>
                <a:gd name="connsiteY63" fmla="*/ 1258188 h 2236787"/>
                <a:gd name="connsiteX64" fmla="*/ 3223559 w 3644022"/>
                <a:gd name="connsiteY64" fmla="*/ 1397988 h 2236787"/>
                <a:gd name="connsiteX65" fmla="*/ 3223559 w 3644022"/>
                <a:gd name="connsiteY65" fmla="*/ 1258189 h 2236787"/>
                <a:gd name="connsiteX66" fmla="*/ 3363713 w 3644022"/>
                <a:gd name="connsiteY66" fmla="*/ 1258189 h 2236787"/>
                <a:gd name="connsiteX67" fmla="*/ 3503867 w 3644022"/>
                <a:gd name="connsiteY67" fmla="*/ 1258189 h 2236787"/>
                <a:gd name="connsiteX68" fmla="*/ 3503867 w 3644022"/>
                <a:gd name="connsiteY68" fmla="*/ 1397988 h 2236787"/>
                <a:gd name="connsiteX69" fmla="*/ 3363713 w 3644022"/>
                <a:gd name="connsiteY69" fmla="*/ 1397988 h 2236787"/>
                <a:gd name="connsiteX70" fmla="*/ 3223559 w 3644022"/>
                <a:gd name="connsiteY70" fmla="*/ 1537789 h 2236787"/>
                <a:gd name="connsiteX71" fmla="*/ 3223559 w 3644022"/>
                <a:gd name="connsiteY71" fmla="*/ 1397990 h 2236787"/>
                <a:gd name="connsiteX72" fmla="*/ 3363713 w 3644022"/>
                <a:gd name="connsiteY72" fmla="*/ 1397990 h 2236787"/>
                <a:gd name="connsiteX73" fmla="*/ 3363713 w 3644022"/>
                <a:gd name="connsiteY73" fmla="*/ 1397990 h 2236787"/>
                <a:gd name="connsiteX74" fmla="*/ 3503867 w 3644022"/>
                <a:gd name="connsiteY74" fmla="*/ 1397990 h 2236787"/>
                <a:gd name="connsiteX75" fmla="*/ 3503867 w 3644022"/>
                <a:gd name="connsiteY75" fmla="*/ 1537789 h 2236787"/>
                <a:gd name="connsiteX76" fmla="*/ 3363713 w 3644022"/>
                <a:gd name="connsiteY76" fmla="*/ 1537789 h 2236787"/>
                <a:gd name="connsiteX77" fmla="*/ 3223559 w 3644022"/>
                <a:gd name="connsiteY77" fmla="*/ 1677589 h 2236787"/>
                <a:gd name="connsiteX78" fmla="*/ 3223559 w 3644022"/>
                <a:gd name="connsiteY78" fmla="*/ 1537789 h 2236787"/>
                <a:gd name="connsiteX79" fmla="*/ 3363713 w 3644022"/>
                <a:gd name="connsiteY79" fmla="*/ 1537789 h 2236787"/>
                <a:gd name="connsiteX80" fmla="*/ 3503867 w 3644022"/>
                <a:gd name="connsiteY80" fmla="*/ 1537789 h 2236787"/>
                <a:gd name="connsiteX81" fmla="*/ 3503867 w 3644022"/>
                <a:gd name="connsiteY81" fmla="*/ 1677589 h 2236787"/>
                <a:gd name="connsiteX82" fmla="*/ 3363713 w 3644022"/>
                <a:gd name="connsiteY82" fmla="*/ 1677589 h 2236787"/>
                <a:gd name="connsiteX83" fmla="*/ 3223559 w 3644022"/>
                <a:gd name="connsiteY83" fmla="*/ 1817388 h 2236787"/>
                <a:gd name="connsiteX84" fmla="*/ 3223559 w 3644022"/>
                <a:gd name="connsiteY84" fmla="*/ 1677589 h 2236787"/>
                <a:gd name="connsiteX85" fmla="*/ 3363713 w 3644022"/>
                <a:gd name="connsiteY85" fmla="*/ 1677589 h 2236787"/>
                <a:gd name="connsiteX86" fmla="*/ 3503867 w 3644022"/>
                <a:gd name="connsiteY86" fmla="*/ 1677589 h 2236787"/>
                <a:gd name="connsiteX87" fmla="*/ 3503867 w 3644022"/>
                <a:gd name="connsiteY87" fmla="*/ 1817388 h 2236787"/>
                <a:gd name="connsiteX88" fmla="*/ 3363713 w 3644022"/>
                <a:gd name="connsiteY88" fmla="*/ 1817388 h 2236787"/>
                <a:gd name="connsiteX89" fmla="*/ 3363713 w 3644022"/>
                <a:gd name="connsiteY89" fmla="*/ 1817388 h 2236787"/>
                <a:gd name="connsiteX90" fmla="*/ 3223559 w 3644022"/>
                <a:gd name="connsiteY90" fmla="*/ 1957187 h 2236787"/>
                <a:gd name="connsiteX91" fmla="*/ 3223559 w 3644022"/>
                <a:gd name="connsiteY91" fmla="*/ 1817388 h 2236787"/>
                <a:gd name="connsiteX92" fmla="*/ 3363713 w 3644022"/>
                <a:gd name="connsiteY92" fmla="*/ 1817388 h 2236787"/>
                <a:gd name="connsiteX93" fmla="*/ 3503867 w 3644022"/>
                <a:gd name="connsiteY93" fmla="*/ 1817388 h 2236787"/>
                <a:gd name="connsiteX94" fmla="*/ 3503867 w 3644022"/>
                <a:gd name="connsiteY94" fmla="*/ 1957187 h 2236787"/>
                <a:gd name="connsiteX95" fmla="*/ 3363713 w 3644022"/>
                <a:gd name="connsiteY95" fmla="*/ 1957187 h 2236787"/>
                <a:gd name="connsiteX96" fmla="*/ 3223559 w 3644022"/>
                <a:gd name="connsiteY96" fmla="*/ 2236787 h 2236787"/>
                <a:gd name="connsiteX97" fmla="*/ 3223559 w 3644022"/>
                <a:gd name="connsiteY97" fmla="*/ 2096988 h 2236787"/>
                <a:gd name="connsiteX98" fmla="*/ 3363713 w 3644022"/>
                <a:gd name="connsiteY98" fmla="*/ 2096988 h 2236787"/>
                <a:gd name="connsiteX99" fmla="*/ 3363713 w 3644022"/>
                <a:gd name="connsiteY99" fmla="*/ 2096988 h 2236787"/>
                <a:gd name="connsiteX100" fmla="*/ 3363713 w 3644022"/>
                <a:gd name="connsiteY100" fmla="*/ 2096988 h 2236787"/>
                <a:gd name="connsiteX101" fmla="*/ 3223559 w 3644022"/>
                <a:gd name="connsiteY101" fmla="*/ 2096988 h 2236787"/>
                <a:gd name="connsiteX102" fmla="*/ 3223559 w 3644022"/>
                <a:gd name="connsiteY102" fmla="*/ 1957189 h 2236787"/>
                <a:gd name="connsiteX103" fmla="*/ 3363713 w 3644022"/>
                <a:gd name="connsiteY103" fmla="*/ 1957189 h 2236787"/>
                <a:gd name="connsiteX104" fmla="*/ 3503867 w 3644022"/>
                <a:gd name="connsiteY104" fmla="*/ 1957189 h 2236787"/>
                <a:gd name="connsiteX105" fmla="*/ 3503867 w 3644022"/>
                <a:gd name="connsiteY105" fmla="*/ 2096979 h 2236787"/>
                <a:gd name="connsiteX106" fmla="*/ 3503867 w 3644022"/>
                <a:gd name="connsiteY106" fmla="*/ 2096988 h 2236787"/>
                <a:gd name="connsiteX107" fmla="*/ 3503867 w 3644022"/>
                <a:gd name="connsiteY107" fmla="*/ 2236777 h 2236787"/>
                <a:gd name="connsiteX108" fmla="*/ 3363713 w 3644022"/>
                <a:gd name="connsiteY108" fmla="*/ 2236777 h 2236787"/>
                <a:gd name="connsiteX109" fmla="*/ 3363713 w 3644022"/>
                <a:gd name="connsiteY109" fmla="*/ 2236787 h 2236787"/>
                <a:gd name="connsiteX110" fmla="*/ 3083404 w 3644022"/>
                <a:gd name="connsiteY110" fmla="*/ 838794 h 2236787"/>
                <a:gd name="connsiteX111" fmla="*/ 3083404 w 3644022"/>
                <a:gd name="connsiteY111" fmla="*/ 698995 h 2236787"/>
                <a:gd name="connsiteX112" fmla="*/ 3083404 w 3644022"/>
                <a:gd name="connsiteY112" fmla="*/ 559196 h 2236787"/>
                <a:gd name="connsiteX113" fmla="*/ 3083404 w 3644022"/>
                <a:gd name="connsiteY113" fmla="*/ 419397 h 2236787"/>
                <a:gd name="connsiteX114" fmla="*/ 3083404 w 3644022"/>
                <a:gd name="connsiteY114" fmla="*/ 279598 h 2236787"/>
                <a:gd name="connsiteX115" fmla="*/ 3083404 w 3644022"/>
                <a:gd name="connsiteY115" fmla="*/ 139799 h 2236787"/>
                <a:gd name="connsiteX116" fmla="*/ 3083404 w 3644022"/>
                <a:gd name="connsiteY116" fmla="*/ 0 h 2236787"/>
                <a:gd name="connsiteX117" fmla="*/ 3223558 w 3644022"/>
                <a:gd name="connsiteY117" fmla="*/ 0 h 2236787"/>
                <a:gd name="connsiteX118" fmla="*/ 3223558 w 3644022"/>
                <a:gd name="connsiteY118" fmla="*/ 139799 h 2236787"/>
                <a:gd name="connsiteX119" fmla="*/ 3223558 w 3644022"/>
                <a:gd name="connsiteY119" fmla="*/ 279598 h 2236787"/>
                <a:gd name="connsiteX120" fmla="*/ 3223558 w 3644022"/>
                <a:gd name="connsiteY120" fmla="*/ 419397 h 2236787"/>
                <a:gd name="connsiteX121" fmla="*/ 3223558 w 3644022"/>
                <a:gd name="connsiteY121" fmla="*/ 559196 h 2236787"/>
                <a:gd name="connsiteX122" fmla="*/ 3223558 w 3644022"/>
                <a:gd name="connsiteY122" fmla="*/ 698995 h 2236787"/>
                <a:gd name="connsiteX123" fmla="*/ 3223558 w 3644022"/>
                <a:gd name="connsiteY123" fmla="*/ 838794 h 2236787"/>
                <a:gd name="connsiteX124" fmla="*/ 3083404 w 3644022"/>
                <a:gd name="connsiteY124" fmla="*/ 1258188 h 2236787"/>
                <a:gd name="connsiteX125" fmla="*/ 3083404 w 3644022"/>
                <a:gd name="connsiteY125" fmla="*/ 1118393 h 2236787"/>
                <a:gd name="connsiteX126" fmla="*/ 3083404 w 3644022"/>
                <a:gd name="connsiteY126" fmla="*/ 978594 h 2236787"/>
                <a:gd name="connsiteX127" fmla="*/ 3083404 w 3644022"/>
                <a:gd name="connsiteY127" fmla="*/ 838795 h 2236787"/>
                <a:gd name="connsiteX128" fmla="*/ 3223558 w 3644022"/>
                <a:gd name="connsiteY128" fmla="*/ 838795 h 2236787"/>
                <a:gd name="connsiteX129" fmla="*/ 3223558 w 3644022"/>
                <a:gd name="connsiteY129" fmla="*/ 978594 h 2236787"/>
                <a:gd name="connsiteX130" fmla="*/ 3223558 w 3644022"/>
                <a:gd name="connsiteY130" fmla="*/ 1118393 h 2236787"/>
                <a:gd name="connsiteX131" fmla="*/ 3223558 w 3644022"/>
                <a:gd name="connsiteY131" fmla="*/ 1258188 h 2236787"/>
                <a:gd name="connsiteX132" fmla="*/ 3083404 w 3644022"/>
                <a:gd name="connsiteY132" fmla="*/ 1397988 h 2236787"/>
                <a:gd name="connsiteX133" fmla="*/ 3083404 w 3644022"/>
                <a:gd name="connsiteY133" fmla="*/ 1258189 h 2236787"/>
                <a:gd name="connsiteX134" fmla="*/ 3223558 w 3644022"/>
                <a:gd name="connsiteY134" fmla="*/ 1258189 h 2236787"/>
                <a:gd name="connsiteX135" fmla="*/ 3223558 w 3644022"/>
                <a:gd name="connsiteY135" fmla="*/ 1397988 h 2236787"/>
                <a:gd name="connsiteX136" fmla="*/ 3083404 w 3644022"/>
                <a:gd name="connsiteY136" fmla="*/ 1537789 h 2236787"/>
                <a:gd name="connsiteX137" fmla="*/ 3083404 w 3644022"/>
                <a:gd name="connsiteY137" fmla="*/ 1397990 h 2236787"/>
                <a:gd name="connsiteX138" fmla="*/ 3223558 w 3644022"/>
                <a:gd name="connsiteY138" fmla="*/ 1397990 h 2236787"/>
                <a:gd name="connsiteX139" fmla="*/ 3223558 w 3644022"/>
                <a:gd name="connsiteY139" fmla="*/ 1537789 h 2236787"/>
                <a:gd name="connsiteX140" fmla="*/ 3083404 w 3644022"/>
                <a:gd name="connsiteY140" fmla="*/ 1677589 h 2236787"/>
                <a:gd name="connsiteX141" fmla="*/ 3083404 w 3644022"/>
                <a:gd name="connsiteY141" fmla="*/ 1537789 h 2236787"/>
                <a:gd name="connsiteX142" fmla="*/ 3223558 w 3644022"/>
                <a:gd name="connsiteY142" fmla="*/ 1537789 h 2236787"/>
                <a:gd name="connsiteX143" fmla="*/ 3223558 w 3644022"/>
                <a:gd name="connsiteY143" fmla="*/ 1677589 h 2236787"/>
                <a:gd name="connsiteX144" fmla="*/ 3083404 w 3644022"/>
                <a:gd name="connsiteY144" fmla="*/ 1817388 h 2236787"/>
                <a:gd name="connsiteX145" fmla="*/ 3083404 w 3644022"/>
                <a:gd name="connsiteY145" fmla="*/ 1677589 h 2236787"/>
                <a:gd name="connsiteX146" fmla="*/ 3223558 w 3644022"/>
                <a:gd name="connsiteY146" fmla="*/ 1677589 h 2236787"/>
                <a:gd name="connsiteX147" fmla="*/ 3223558 w 3644022"/>
                <a:gd name="connsiteY147" fmla="*/ 1817388 h 2236787"/>
                <a:gd name="connsiteX148" fmla="*/ 3083404 w 3644022"/>
                <a:gd name="connsiteY148" fmla="*/ 1957187 h 2236787"/>
                <a:gd name="connsiteX149" fmla="*/ 3083404 w 3644022"/>
                <a:gd name="connsiteY149" fmla="*/ 1817388 h 2236787"/>
                <a:gd name="connsiteX150" fmla="*/ 3223558 w 3644022"/>
                <a:gd name="connsiteY150" fmla="*/ 1817388 h 2236787"/>
                <a:gd name="connsiteX151" fmla="*/ 3223558 w 3644022"/>
                <a:gd name="connsiteY151" fmla="*/ 1957187 h 2236787"/>
                <a:gd name="connsiteX152" fmla="*/ 3083404 w 3644022"/>
                <a:gd name="connsiteY152" fmla="*/ 2096988 h 2236787"/>
                <a:gd name="connsiteX153" fmla="*/ 3083404 w 3644022"/>
                <a:gd name="connsiteY153" fmla="*/ 1957189 h 2236787"/>
                <a:gd name="connsiteX154" fmla="*/ 3223558 w 3644022"/>
                <a:gd name="connsiteY154" fmla="*/ 1957189 h 2236787"/>
                <a:gd name="connsiteX155" fmla="*/ 3223558 w 3644022"/>
                <a:gd name="connsiteY155" fmla="*/ 2096988 h 2236787"/>
                <a:gd name="connsiteX156" fmla="*/ 3083404 w 3644022"/>
                <a:gd name="connsiteY156" fmla="*/ 2236787 h 2236787"/>
                <a:gd name="connsiteX157" fmla="*/ 3083404 w 3644022"/>
                <a:gd name="connsiteY157" fmla="*/ 2096988 h 2236787"/>
                <a:gd name="connsiteX158" fmla="*/ 3223558 w 3644022"/>
                <a:gd name="connsiteY158" fmla="*/ 2096988 h 2236787"/>
                <a:gd name="connsiteX159" fmla="*/ 3223558 w 3644022"/>
                <a:gd name="connsiteY159" fmla="*/ 2236787 h 2236787"/>
                <a:gd name="connsiteX160" fmla="*/ 2943249 w 3644022"/>
                <a:gd name="connsiteY160" fmla="*/ 838794 h 2236787"/>
                <a:gd name="connsiteX161" fmla="*/ 2943249 w 3644022"/>
                <a:gd name="connsiteY161" fmla="*/ 698995 h 2236787"/>
                <a:gd name="connsiteX162" fmla="*/ 2943249 w 3644022"/>
                <a:gd name="connsiteY162" fmla="*/ 559196 h 2236787"/>
                <a:gd name="connsiteX163" fmla="*/ 2943249 w 3644022"/>
                <a:gd name="connsiteY163" fmla="*/ 419397 h 2236787"/>
                <a:gd name="connsiteX164" fmla="*/ 2943249 w 3644022"/>
                <a:gd name="connsiteY164" fmla="*/ 279598 h 2236787"/>
                <a:gd name="connsiteX165" fmla="*/ 2943249 w 3644022"/>
                <a:gd name="connsiteY165" fmla="*/ 139799 h 2236787"/>
                <a:gd name="connsiteX166" fmla="*/ 2943249 w 3644022"/>
                <a:gd name="connsiteY166" fmla="*/ 0 h 2236787"/>
                <a:gd name="connsiteX167" fmla="*/ 3083403 w 3644022"/>
                <a:gd name="connsiteY167" fmla="*/ 0 h 2236787"/>
                <a:gd name="connsiteX168" fmla="*/ 3083403 w 3644022"/>
                <a:gd name="connsiteY168" fmla="*/ 139799 h 2236787"/>
                <a:gd name="connsiteX169" fmla="*/ 3083403 w 3644022"/>
                <a:gd name="connsiteY169" fmla="*/ 279598 h 2236787"/>
                <a:gd name="connsiteX170" fmla="*/ 3083403 w 3644022"/>
                <a:gd name="connsiteY170" fmla="*/ 419397 h 2236787"/>
                <a:gd name="connsiteX171" fmla="*/ 3083403 w 3644022"/>
                <a:gd name="connsiteY171" fmla="*/ 559196 h 2236787"/>
                <a:gd name="connsiteX172" fmla="*/ 3083403 w 3644022"/>
                <a:gd name="connsiteY172" fmla="*/ 698995 h 2236787"/>
                <a:gd name="connsiteX173" fmla="*/ 3083403 w 3644022"/>
                <a:gd name="connsiteY173" fmla="*/ 838794 h 2236787"/>
                <a:gd name="connsiteX174" fmla="*/ 2943249 w 3644022"/>
                <a:gd name="connsiteY174" fmla="*/ 1258188 h 2236787"/>
                <a:gd name="connsiteX175" fmla="*/ 2943249 w 3644022"/>
                <a:gd name="connsiteY175" fmla="*/ 1118393 h 2236787"/>
                <a:gd name="connsiteX176" fmla="*/ 2943249 w 3644022"/>
                <a:gd name="connsiteY176" fmla="*/ 978594 h 2236787"/>
                <a:gd name="connsiteX177" fmla="*/ 2943249 w 3644022"/>
                <a:gd name="connsiteY177" fmla="*/ 838795 h 2236787"/>
                <a:gd name="connsiteX178" fmla="*/ 3083403 w 3644022"/>
                <a:gd name="connsiteY178" fmla="*/ 838795 h 2236787"/>
                <a:gd name="connsiteX179" fmla="*/ 3083403 w 3644022"/>
                <a:gd name="connsiteY179" fmla="*/ 978594 h 2236787"/>
                <a:gd name="connsiteX180" fmla="*/ 3083403 w 3644022"/>
                <a:gd name="connsiteY180" fmla="*/ 1118393 h 2236787"/>
                <a:gd name="connsiteX181" fmla="*/ 3083403 w 3644022"/>
                <a:gd name="connsiteY181" fmla="*/ 1258188 h 2236787"/>
                <a:gd name="connsiteX182" fmla="*/ 2943249 w 3644022"/>
                <a:gd name="connsiteY182" fmla="*/ 1397988 h 2236787"/>
                <a:gd name="connsiteX183" fmla="*/ 2943249 w 3644022"/>
                <a:gd name="connsiteY183" fmla="*/ 1258189 h 2236787"/>
                <a:gd name="connsiteX184" fmla="*/ 3083403 w 3644022"/>
                <a:gd name="connsiteY184" fmla="*/ 1258189 h 2236787"/>
                <a:gd name="connsiteX185" fmla="*/ 3083403 w 3644022"/>
                <a:gd name="connsiteY185" fmla="*/ 1397988 h 2236787"/>
                <a:gd name="connsiteX186" fmla="*/ 2943249 w 3644022"/>
                <a:gd name="connsiteY186" fmla="*/ 1537789 h 2236787"/>
                <a:gd name="connsiteX187" fmla="*/ 2943249 w 3644022"/>
                <a:gd name="connsiteY187" fmla="*/ 1397990 h 2236787"/>
                <a:gd name="connsiteX188" fmla="*/ 3083403 w 3644022"/>
                <a:gd name="connsiteY188" fmla="*/ 1397990 h 2236787"/>
                <a:gd name="connsiteX189" fmla="*/ 3083403 w 3644022"/>
                <a:gd name="connsiteY189" fmla="*/ 1537789 h 2236787"/>
                <a:gd name="connsiteX190" fmla="*/ 2943249 w 3644022"/>
                <a:gd name="connsiteY190" fmla="*/ 1677589 h 2236787"/>
                <a:gd name="connsiteX191" fmla="*/ 2943249 w 3644022"/>
                <a:gd name="connsiteY191" fmla="*/ 1537789 h 2236787"/>
                <a:gd name="connsiteX192" fmla="*/ 3083403 w 3644022"/>
                <a:gd name="connsiteY192" fmla="*/ 1537789 h 2236787"/>
                <a:gd name="connsiteX193" fmla="*/ 3083403 w 3644022"/>
                <a:gd name="connsiteY193" fmla="*/ 1677589 h 2236787"/>
                <a:gd name="connsiteX194" fmla="*/ 2943249 w 3644022"/>
                <a:gd name="connsiteY194" fmla="*/ 1817388 h 2236787"/>
                <a:gd name="connsiteX195" fmla="*/ 2943249 w 3644022"/>
                <a:gd name="connsiteY195" fmla="*/ 1677589 h 2236787"/>
                <a:gd name="connsiteX196" fmla="*/ 3083403 w 3644022"/>
                <a:gd name="connsiteY196" fmla="*/ 1677589 h 2236787"/>
                <a:gd name="connsiteX197" fmla="*/ 3083403 w 3644022"/>
                <a:gd name="connsiteY197" fmla="*/ 1817388 h 2236787"/>
                <a:gd name="connsiteX198" fmla="*/ 2943249 w 3644022"/>
                <a:gd name="connsiteY198" fmla="*/ 1957187 h 2236787"/>
                <a:gd name="connsiteX199" fmla="*/ 2943249 w 3644022"/>
                <a:gd name="connsiteY199" fmla="*/ 1817388 h 2236787"/>
                <a:gd name="connsiteX200" fmla="*/ 3083403 w 3644022"/>
                <a:gd name="connsiteY200" fmla="*/ 1817388 h 2236787"/>
                <a:gd name="connsiteX201" fmla="*/ 3083403 w 3644022"/>
                <a:gd name="connsiteY201" fmla="*/ 1957187 h 2236787"/>
                <a:gd name="connsiteX202" fmla="*/ 2943249 w 3644022"/>
                <a:gd name="connsiteY202" fmla="*/ 2096988 h 2236787"/>
                <a:gd name="connsiteX203" fmla="*/ 2943249 w 3644022"/>
                <a:gd name="connsiteY203" fmla="*/ 1957189 h 2236787"/>
                <a:gd name="connsiteX204" fmla="*/ 3083403 w 3644022"/>
                <a:gd name="connsiteY204" fmla="*/ 1957189 h 2236787"/>
                <a:gd name="connsiteX205" fmla="*/ 3083403 w 3644022"/>
                <a:gd name="connsiteY205" fmla="*/ 2096988 h 2236787"/>
                <a:gd name="connsiteX206" fmla="*/ 2803094 w 3644022"/>
                <a:gd name="connsiteY206" fmla="*/ 1677589 h 2236787"/>
                <a:gd name="connsiteX207" fmla="*/ 2803094 w 3644022"/>
                <a:gd name="connsiteY207" fmla="*/ 1537789 h 2236787"/>
                <a:gd name="connsiteX208" fmla="*/ 2943248 w 3644022"/>
                <a:gd name="connsiteY208" fmla="*/ 1537789 h 2236787"/>
                <a:gd name="connsiteX209" fmla="*/ 2943248 w 3644022"/>
                <a:gd name="connsiteY209" fmla="*/ 1677589 h 2236787"/>
                <a:gd name="connsiteX210" fmla="*/ 2803094 w 3644022"/>
                <a:gd name="connsiteY210" fmla="*/ 1817388 h 2236787"/>
                <a:gd name="connsiteX211" fmla="*/ 2803094 w 3644022"/>
                <a:gd name="connsiteY211" fmla="*/ 1677589 h 2236787"/>
                <a:gd name="connsiteX212" fmla="*/ 2943248 w 3644022"/>
                <a:gd name="connsiteY212" fmla="*/ 1677589 h 2236787"/>
                <a:gd name="connsiteX213" fmla="*/ 2943248 w 3644022"/>
                <a:gd name="connsiteY213" fmla="*/ 1817388 h 2236787"/>
                <a:gd name="connsiteX214" fmla="*/ 2662940 w 3644022"/>
                <a:gd name="connsiteY214" fmla="*/ 838794 h 2236787"/>
                <a:gd name="connsiteX215" fmla="*/ 2662940 w 3644022"/>
                <a:gd name="connsiteY215" fmla="*/ 698995 h 2236787"/>
                <a:gd name="connsiteX216" fmla="*/ 2662940 w 3644022"/>
                <a:gd name="connsiteY216" fmla="*/ 559196 h 2236787"/>
                <a:gd name="connsiteX217" fmla="*/ 2662940 w 3644022"/>
                <a:gd name="connsiteY217" fmla="*/ 419397 h 2236787"/>
                <a:gd name="connsiteX218" fmla="*/ 2662940 w 3644022"/>
                <a:gd name="connsiteY218" fmla="*/ 279598 h 2236787"/>
                <a:gd name="connsiteX219" fmla="*/ 2662940 w 3644022"/>
                <a:gd name="connsiteY219" fmla="*/ 139799 h 2236787"/>
                <a:gd name="connsiteX220" fmla="*/ 2662940 w 3644022"/>
                <a:gd name="connsiteY220" fmla="*/ 0 h 2236787"/>
                <a:gd name="connsiteX221" fmla="*/ 2803094 w 3644022"/>
                <a:gd name="connsiteY221" fmla="*/ 0 h 2236787"/>
                <a:gd name="connsiteX222" fmla="*/ 2943248 w 3644022"/>
                <a:gd name="connsiteY222" fmla="*/ 0 h 2236787"/>
                <a:gd name="connsiteX223" fmla="*/ 2943248 w 3644022"/>
                <a:gd name="connsiteY223" fmla="*/ 139799 h 2236787"/>
                <a:gd name="connsiteX224" fmla="*/ 2943248 w 3644022"/>
                <a:gd name="connsiteY224" fmla="*/ 279598 h 2236787"/>
                <a:gd name="connsiteX225" fmla="*/ 2943248 w 3644022"/>
                <a:gd name="connsiteY225" fmla="*/ 419397 h 2236787"/>
                <a:gd name="connsiteX226" fmla="*/ 2943248 w 3644022"/>
                <a:gd name="connsiteY226" fmla="*/ 559196 h 2236787"/>
                <a:gd name="connsiteX227" fmla="*/ 2943248 w 3644022"/>
                <a:gd name="connsiteY227" fmla="*/ 698995 h 2236787"/>
                <a:gd name="connsiteX228" fmla="*/ 2943248 w 3644022"/>
                <a:gd name="connsiteY228" fmla="*/ 838794 h 2236787"/>
                <a:gd name="connsiteX229" fmla="*/ 2803094 w 3644022"/>
                <a:gd name="connsiteY229" fmla="*/ 838794 h 2236787"/>
                <a:gd name="connsiteX230" fmla="*/ 2662940 w 3644022"/>
                <a:gd name="connsiteY230" fmla="*/ 1258188 h 2236787"/>
                <a:gd name="connsiteX231" fmla="*/ 2662940 w 3644022"/>
                <a:gd name="connsiteY231" fmla="*/ 1118393 h 2236787"/>
                <a:gd name="connsiteX232" fmla="*/ 2662940 w 3644022"/>
                <a:gd name="connsiteY232" fmla="*/ 978594 h 2236787"/>
                <a:gd name="connsiteX233" fmla="*/ 2662940 w 3644022"/>
                <a:gd name="connsiteY233" fmla="*/ 838795 h 2236787"/>
                <a:gd name="connsiteX234" fmla="*/ 2803094 w 3644022"/>
                <a:gd name="connsiteY234" fmla="*/ 838795 h 2236787"/>
                <a:gd name="connsiteX235" fmla="*/ 2943248 w 3644022"/>
                <a:gd name="connsiteY235" fmla="*/ 838795 h 2236787"/>
                <a:gd name="connsiteX236" fmla="*/ 2943248 w 3644022"/>
                <a:gd name="connsiteY236" fmla="*/ 978594 h 2236787"/>
                <a:gd name="connsiteX237" fmla="*/ 2943248 w 3644022"/>
                <a:gd name="connsiteY237" fmla="*/ 1118393 h 2236787"/>
                <a:gd name="connsiteX238" fmla="*/ 2943248 w 3644022"/>
                <a:gd name="connsiteY238" fmla="*/ 1258188 h 2236787"/>
                <a:gd name="connsiteX239" fmla="*/ 2803094 w 3644022"/>
                <a:gd name="connsiteY239" fmla="*/ 1258188 h 2236787"/>
                <a:gd name="connsiteX240" fmla="*/ 2662940 w 3644022"/>
                <a:gd name="connsiteY240" fmla="*/ 1397988 h 2236787"/>
                <a:gd name="connsiteX241" fmla="*/ 2662940 w 3644022"/>
                <a:gd name="connsiteY241" fmla="*/ 1258189 h 2236787"/>
                <a:gd name="connsiteX242" fmla="*/ 2803094 w 3644022"/>
                <a:gd name="connsiteY242" fmla="*/ 1258189 h 2236787"/>
                <a:gd name="connsiteX243" fmla="*/ 2943248 w 3644022"/>
                <a:gd name="connsiteY243" fmla="*/ 1258189 h 2236787"/>
                <a:gd name="connsiteX244" fmla="*/ 2943248 w 3644022"/>
                <a:gd name="connsiteY244" fmla="*/ 1397988 h 2236787"/>
                <a:gd name="connsiteX245" fmla="*/ 2803094 w 3644022"/>
                <a:gd name="connsiteY245" fmla="*/ 1397988 h 2236787"/>
                <a:gd name="connsiteX246" fmla="*/ 2662940 w 3644022"/>
                <a:gd name="connsiteY246" fmla="*/ 1537789 h 2236787"/>
                <a:gd name="connsiteX247" fmla="*/ 2662940 w 3644022"/>
                <a:gd name="connsiteY247" fmla="*/ 1397990 h 2236787"/>
                <a:gd name="connsiteX248" fmla="*/ 2803094 w 3644022"/>
                <a:gd name="connsiteY248" fmla="*/ 1397990 h 2236787"/>
                <a:gd name="connsiteX249" fmla="*/ 2943248 w 3644022"/>
                <a:gd name="connsiteY249" fmla="*/ 1397990 h 2236787"/>
                <a:gd name="connsiteX250" fmla="*/ 2943248 w 3644022"/>
                <a:gd name="connsiteY250" fmla="*/ 1537789 h 2236787"/>
                <a:gd name="connsiteX251" fmla="*/ 2803094 w 3644022"/>
                <a:gd name="connsiteY251" fmla="*/ 1537789 h 2236787"/>
                <a:gd name="connsiteX252" fmla="*/ 2522785 w 3644022"/>
                <a:gd name="connsiteY252" fmla="*/ 838794 h 2236787"/>
                <a:gd name="connsiteX253" fmla="*/ 2522785 w 3644022"/>
                <a:gd name="connsiteY253" fmla="*/ 698995 h 2236787"/>
                <a:gd name="connsiteX254" fmla="*/ 2522785 w 3644022"/>
                <a:gd name="connsiteY254" fmla="*/ 559196 h 2236787"/>
                <a:gd name="connsiteX255" fmla="*/ 2522785 w 3644022"/>
                <a:gd name="connsiteY255" fmla="*/ 419397 h 2236787"/>
                <a:gd name="connsiteX256" fmla="*/ 2522785 w 3644022"/>
                <a:gd name="connsiteY256" fmla="*/ 279598 h 2236787"/>
                <a:gd name="connsiteX257" fmla="*/ 2522785 w 3644022"/>
                <a:gd name="connsiteY257" fmla="*/ 139799 h 2236787"/>
                <a:gd name="connsiteX258" fmla="*/ 2522785 w 3644022"/>
                <a:gd name="connsiteY258" fmla="*/ 0 h 2236787"/>
                <a:gd name="connsiteX259" fmla="*/ 2662939 w 3644022"/>
                <a:gd name="connsiteY259" fmla="*/ 0 h 2236787"/>
                <a:gd name="connsiteX260" fmla="*/ 2662939 w 3644022"/>
                <a:gd name="connsiteY260" fmla="*/ 139799 h 2236787"/>
                <a:gd name="connsiteX261" fmla="*/ 2662939 w 3644022"/>
                <a:gd name="connsiteY261" fmla="*/ 279598 h 2236787"/>
                <a:gd name="connsiteX262" fmla="*/ 2662939 w 3644022"/>
                <a:gd name="connsiteY262" fmla="*/ 419397 h 2236787"/>
                <a:gd name="connsiteX263" fmla="*/ 2662939 w 3644022"/>
                <a:gd name="connsiteY263" fmla="*/ 559196 h 2236787"/>
                <a:gd name="connsiteX264" fmla="*/ 2662939 w 3644022"/>
                <a:gd name="connsiteY264" fmla="*/ 698995 h 2236787"/>
                <a:gd name="connsiteX265" fmla="*/ 2662939 w 3644022"/>
                <a:gd name="connsiteY265" fmla="*/ 838794 h 2236787"/>
                <a:gd name="connsiteX266" fmla="*/ 2522785 w 3644022"/>
                <a:gd name="connsiteY266" fmla="*/ 1258188 h 2236787"/>
                <a:gd name="connsiteX267" fmla="*/ 2522785 w 3644022"/>
                <a:gd name="connsiteY267" fmla="*/ 1118393 h 2236787"/>
                <a:gd name="connsiteX268" fmla="*/ 2522785 w 3644022"/>
                <a:gd name="connsiteY268" fmla="*/ 978594 h 2236787"/>
                <a:gd name="connsiteX269" fmla="*/ 2522785 w 3644022"/>
                <a:gd name="connsiteY269" fmla="*/ 838795 h 2236787"/>
                <a:gd name="connsiteX270" fmla="*/ 2662939 w 3644022"/>
                <a:gd name="connsiteY270" fmla="*/ 838795 h 2236787"/>
                <a:gd name="connsiteX271" fmla="*/ 2662939 w 3644022"/>
                <a:gd name="connsiteY271" fmla="*/ 978594 h 2236787"/>
                <a:gd name="connsiteX272" fmla="*/ 2662939 w 3644022"/>
                <a:gd name="connsiteY272" fmla="*/ 1118393 h 2236787"/>
                <a:gd name="connsiteX273" fmla="*/ 2662939 w 3644022"/>
                <a:gd name="connsiteY273" fmla="*/ 1258188 h 2236787"/>
                <a:gd name="connsiteX274" fmla="*/ 2522785 w 3644022"/>
                <a:gd name="connsiteY274" fmla="*/ 1397988 h 2236787"/>
                <a:gd name="connsiteX275" fmla="*/ 2522785 w 3644022"/>
                <a:gd name="connsiteY275" fmla="*/ 1258189 h 2236787"/>
                <a:gd name="connsiteX276" fmla="*/ 2662939 w 3644022"/>
                <a:gd name="connsiteY276" fmla="*/ 1258189 h 2236787"/>
                <a:gd name="connsiteX277" fmla="*/ 2662939 w 3644022"/>
                <a:gd name="connsiteY277" fmla="*/ 1397988 h 2236787"/>
                <a:gd name="connsiteX278" fmla="*/ 2382630 w 3644022"/>
                <a:gd name="connsiteY278" fmla="*/ 838794 h 2236787"/>
                <a:gd name="connsiteX279" fmla="*/ 2382630 w 3644022"/>
                <a:gd name="connsiteY279" fmla="*/ 698995 h 2236787"/>
                <a:gd name="connsiteX280" fmla="*/ 2382630 w 3644022"/>
                <a:gd name="connsiteY280" fmla="*/ 559196 h 2236787"/>
                <a:gd name="connsiteX281" fmla="*/ 2382630 w 3644022"/>
                <a:gd name="connsiteY281" fmla="*/ 419397 h 2236787"/>
                <a:gd name="connsiteX282" fmla="*/ 2382630 w 3644022"/>
                <a:gd name="connsiteY282" fmla="*/ 279598 h 2236787"/>
                <a:gd name="connsiteX283" fmla="*/ 2382630 w 3644022"/>
                <a:gd name="connsiteY283" fmla="*/ 139799 h 2236787"/>
                <a:gd name="connsiteX284" fmla="*/ 2522784 w 3644022"/>
                <a:gd name="connsiteY284" fmla="*/ 139799 h 2236787"/>
                <a:gd name="connsiteX285" fmla="*/ 2522784 w 3644022"/>
                <a:gd name="connsiteY285" fmla="*/ 279598 h 2236787"/>
                <a:gd name="connsiteX286" fmla="*/ 2522784 w 3644022"/>
                <a:gd name="connsiteY286" fmla="*/ 419397 h 2236787"/>
                <a:gd name="connsiteX287" fmla="*/ 2522784 w 3644022"/>
                <a:gd name="connsiteY287" fmla="*/ 559196 h 2236787"/>
                <a:gd name="connsiteX288" fmla="*/ 2522784 w 3644022"/>
                <a:gd name="connsiteY288" fmla="*/ 698995 h 2236787"/>
                <a:gd name="connsiteX289" fmla="*/ 2522784 w 3644022"/>
                <a:gd name="connsiteY289" fmla="*/ 838794 h 2236787"/>
                <a:gd name="connsiteX290" fmla="*/ 2382630 w 3644022"/>
                <a:gd name="connsiteY290" fmla="*/ 1258188 h 2236787"/>
                <a:gd name="connsiteX291" fmla="*/ 2382630 w 3644022"/>
                <a:gd name="connsiteY291" fmla="*/ 1118393 h 2236787"/>
                <a:gd name="connsiteX292" fmla="*/ 2382630 w 3644022"/>
                <a:gd name="connsiteY292" fmla="*/ 978594 h 2236787"/>
                <a:gd name="connsiteX293" fmla="*/ 2382630 w 3644022"/>
                <a:gd name="connsiteY293" fmla="*/ 838795 h 2236787"/>
                <a:gd name="connsiteX294" fmla="*/ 2522784 w 3644022"/>
                <a:gd name="connsiteY294" fmla="*/ 838795 h 2236787"/>
                <a:gd name="connsiteX295" fmla="*/ 2522784 w 3644022"/>
                <a:gd name="connsiteY295" fmla="*/ 978594 h 2236787"/>
                <a:gd name="connsiteX296" fmla="*/ 2522784 w 3644022"/>
                <a:gd name="connsiteY296" fmla="*/ 1118393 h 2236787"/>
                <a:gd name="connsiteX297" fmla="*/ 2522784 w 3644022"/>
                <a:gd name="connsiteY297" fmla="*/ 1258188 h 2236787"/>
                <a:gd name="connsiteX298" fmla="*/ 2102321 w 3644022"/>
                <a:gd name="connsiteY298" fmla="*/ 838794 h 2236787"/>
                <a:gd name="connsiteX299" fmla="*/ 2102321 w 3644022"/>
                <a:gd name="connsiteY299" fmla="*/ 698995 h 2236787"/>
                <a:gd name="connsiteX300" fmla="*/ 2102321 w 3644022"/>
                <a:gd name="connsiteY300" fmla="*/ 559196 h 2236787"/>
                <a:gd name="connsiteX301" fmla="*/ 2102321 w 3644022"/>
                <a:gd name="connsiteY301" fmla="*/ 419397 h 2236787"/>
                <a:gd name="connsiteX302" fmla="*/ 2102321 w 3644022"/>
                <a:gd name="connsiteY302" fmla="*/ 279598 h 2236787"/>
                <a:gd name="connsiteX303" fmla="*/ 2102321 w 3644022"/>
                <a:gd name="connsiteY303" fmla="*/ 139799 h 2236787"/>
                <a:gd name="connsiteX304" fmla="*/ 2242475 w 3644022"/>
                <a:gd name="connsiteY304" fmla="*/ 139799 h 2236787"/>
                <a:gd name="connsiteX305" fmla="*/ 2382629 w 3644022"/>
                <a:gd name="connsiteY305" fmla="*/ 139799 h 2236787"/>
                <a:gd name="connsiteX306" fmla="*/ 2382629 w 3644022"/>
                <a:gd name="connsiteY306" fmla="*/ 279598 h 2236787"/>
                <a:gd name="connsiteX307" fmla="*/ 2382629 w 3644022"/>
                <a:gd name="connsiteY307" fmla="*/ 419397 h 2236787"/>
                <a:gd name="connsiteX308" fmla="*/ 2382629 w 3644022"/>
                <a:gd name="connsiteY308" fmla="*/ 559196 h 2236787"/>
                <a:gd name="connsiteX309" fmla="*/ 2382629 w 3644022"/>
                <a:gd name="connsiteY309" fmla="*/ 698995 h 2236787"/>
                <a:gd name="connsiteX310" fmla="*/ 2382629 w 3644022"/>
                <a:gd name="connsiteY310" fmla="*/ 838794 h 2236787"/>
                <a:gd name="connsiteX311" fmla="*/ 2242475 w 3644022"/>
                <a:gd name="connsiteY311" fmla="*/ 838794 h 2236787"/>
                <a:gd name="connsiteX312" fmla="*/ 2102321 w 3644022"/>
                <a:gd name="connsiteY312" fmla="*/ 1258188 h 2236787"/>
                <a:gd name="connsiteX313" fmla="*/ 2102321 w 3644022"/>
                <a:gd name="connsiteY313" fmla="*/ 1118393 h 2236787"/>
                <a:gd name="connsiteX314" fmla="*/ 2102321 w 3644022"/>
                <a:gd name="connsiteY314" fmla="*/ 978594 h 2236787"/>
                <a:gd name="connsiteX315" fmla="*/ 2102321 w 3644022"/>
                <a:gd name="connsiteY315" fmla="*/ 838795 h 2236787"/>
                <a:gd name="connsiteX316" fmla="*/ 2242475 w 3644022"/>
                <a:gd name="connsiteY316" fmla="*/ 838795 h 2236787"/>
                <a:gd name="connsiteX317" fmla="*/ 2382629 w 3644022"/>
                <a:gd name="connsiteY317" fmla="*/ 838795 h 2236787"/>
                <a:gd name="connsiteX318" fmla="*/ 2382629 w 3644022"/>
                <a:gd name="connsiteY318" fmla="*/ 978594 h 2236787"/>
                <a:gd name="connsiteX319" fmla="*/ 2382629 w 3644022"/>
                <a:gd name="connsiteY319" fmla="*/ 1118393 h 2236787"/>
                <a:gd name="connsiteX320" fmla="*/ 2382629 w 3644022"/>
                <a:gd name="connsiteY320" fmla="*/ 1258188 h 2236787"/>
                <a:gd name="connsiteX321" fmla="*/ 2242475 w 3644022"/>
                <a:gd name="connsiteY321" fmla="*/ 1258188 h 2236787"/>
                <a:gd name="connsiteX322" fmla="*/ 2242475 w 3644022"/>
                <a:gd name="connsiteY322" fmla="*/ 1258188 h 2236787"/>
                <a:gd name="connsiteX323" fmla="*/ 1962166 w 3644022"/>
                <a:gd name="connsiteY323" fmla="*/ 838794 h 2236787"/>
                <a:gd name="connsiteX324" fmla="*/ 1962166 w 3644022"/>
                <a:gd name="connsiteY324" fmla="*/ 698995 h 2236787"/>
                <a:gd name="connsiteX325" fmla="*/ 1962166 w 3644022"/>
                <a:gd name="connsiteY325" fmla="*/ 559196 h 2236787"/>
                <a:gd name="connsiteX326" fmla="*/ 1962166 w 3644022"/>
                <a:gd name="connsiteY326" fmla="*/ 419397 h 2236787"/>
                <a:gd name="connsiteX327" fmla="*/ 1962166 w 3644022"/>
                <a:gd name="connsiteY327" fmla="*/ 279598 h 2236787"/>
                <a:gd name="connsiteX328" fmla="*/ 1962166 w 3644022"/>
                <a:gd name="connsiteY328" fmla="*/ 139799 h 2236787"/>
                <a:gd name="connsiteX329" fmla="*/ 2102320 w 3644022"/>
                <a:gd name="connsiteY329" fmla="*/ 139799 h 2236787"/>
                <a:gd name="connsiteX330" fmla="*/ 2102320 w 3644022"/>
                <a:gd name="connsiteY330" fmla="*/ 279598 h 2236787"/>
                <a:gd name="connsiteX331" fmla="*/ 2102320 w 3644022"/>
                <a:gd name="connsiteY331" fmla="*/ 419397 h 2236787"/>
                <a:gd name="connsiteX332" fmla="*/ 2102320 w 3644022"/>
                <a:gd name="connsiteY332" fmla="*/ 559196 h 2236787"/>
                <a:gd name="connsiteX333" fmla="*/ 2102320 w 3644022"/>
                <a:gd name="connsiteY333" fmla="*/ 698995 h 2236787"/>
                <a:gd name="connsiteX334" fmla="*/ 2102320 w 3644022"/>
                <a:gd name="connsiteY334" fmla="*/ 838794 h 2236787"/>
                <a:gd name="connsiteX335" fmla="*/ 1962166 w 3644022"/>
                <a:gd name="connsiteY335" fmla="*/ 1258188 h 2236787"/>
                <a:gd name="connsiteX336" fmla="*/ 1962166 w 3644022"/>
                <a:gd name="connsiteY336" fmla="*/ 1118393 h 2236787"/>
                <a:gd name="connsiteX337" fmla="*/ 1962166 w 3644022"/>
                <a:gd name="connsiteY337" fmla="*/ 978594 h 2236787"/>
                <a:gd name="connsiteX338" fmla="*/ 1962166 w 3644022"/>
                <a:gd name="connsiteY338" fmla="*/ 838795 h 2236787"/>
                <a:gd name="connsiteX339" fmla="*/ 2102320 w 3644022"/>
                <a:gd name="connsiteY339" fmla="*/ 838795 h 2236787"/>
                <a:gd name="connsiteX340" fmla="*/ 2102320 w 3644022"/>
                <a:gd name="connsiteY340" fmla="*/ 978594 h 2236787"/>
                <a:gd name="connsiteX341" fmla="*/ 2102320 w 3644022"/>
                <a:gd name="connsiteY341" fmla="*/ 1118393 h 2236787"/>
                <a:gd name="connsiteX342" fmla="*/ 2102320 w 3644022"/>
                <a:gd name="connsiteY342" fmla="*/ 1258188 h 2236787"/>
                <a:gd name="connsiteX343" fmla="*/ 1962166 w 3644022"/>
                <a:gd name="connsiteY343" fmla="*/ 1397988 h 2236787"/>
                <a:gd name="connsiteX344" fmla="*/ 1962166 w 3644022"/>
                <a:gd name="connsiteY344" fmla="*/ 1258189 h 2236787"/>
                <a:gd name="connsiteX345" fmla="*/ 2102320 w 3644022"/>
                <a:gd name="connsiteY345" fmla="*/ 1258189 h 2236787"/>
                <a:gd name="connsiteX346" fmla="*/ 2102320 w 3644022"/>
                <a:gd name="connsiteY346" fmla="*/ 1397988 h 2236787"/>
                <a:gd name="connsiteX347" fmla="*/ 1681857 w 3644022"/>
                <a:gd name="connsiteY347" fmla="*/ 838794 h 2236787"/>
                <a:gd name="connsiteX348" fmla="*/ 1681857 w 3644022"/>
                <a:gd name="connsiteY348" fmla="*/ 698995 h 2236787"/>
                <a:gd name="connsiteX349" fmla="*/ 1681857 w 3644022"/>
                <a:gd name="connsiteY349" fmla="*/ 559196 h 2236787"/>
                <a:gd name="connsiteX350" fmla="*/ 1681857 w 3644022"/>
                <a:gd name="connsiteY350" fmla="*/ 419397 h 2236787"/>
                <a:gd name="connsiteX351" fmla="*/ 1681857 w 3644022"/>
                <a:gd name="connsiteY351" fmla="*/ 279598 h 2236787"/>
                <a:gd name="connsiteX352" fmla="*/ 1681857 w 3644022"/>
                <a:gd name="connsiteY352" fmla="*/ 139799 h 2236787"/>
                <a:gd name="connsiteX353" fmla="*/ 1822011 w 3644022"/>
                <a:gd name="connsiteY353" fmla="*/ 139799 h 2236787"/>
                <a:gd name="connsiteX354" fmla="*/ 1962165 w 3644022"/>
                <a:gd name="connsiteY354" fmla="*/ 139799 h 2236787"/>
                <a:gd name="connsiteX355" fmla="*/ 1962165 w 3644022"/>
                <a:gd name="connsiteY355" fmla="*/ 279598 h 2236787"/>
                <a:gd name="connsiteX356" fmla="*/ 1962165 w 3644022"/>
                <a:gd name="connsiteY356" fmla="*/ 419397 h 2236787"/>
                <a:gd name="connsiteX357" fmla="*/ 1962165 w 3644022"/>
                <a:gd name="connsiteY357" fmla="*/ 559196 h 2236787"/>
                <a:gd name="connsiteX358" fmla="*/ 1962165 w 3644022"/>
                <a:gd name="connsiteY358" fmla="*/ 698995 h 2236787"/>
                <a:gd name="connsiteX359" fmla="*/ 1962165 w 3644022"/>
                <a:gd name="connsiteY359" fmla="*/ 838794 h 2236787"/>
                <a:gd name="connsiteX360" fmla="*/ 1822011 w 3644022"/>
                <a:gd name="connsiteY360" fmla="*/ 838794 h 2236787"/>
                <a:gd name="connsiteX361" fmla="*/ 1681857 w 3644022"/>
                <a:gd name="connsiteY361" fmla="*/ 1258188 h 2236787"/>
                <a:gd name="connsiteX362" fmla="*/ 1681857 w 3644022"/>
                <a:gd name="connsiteY362" fmla="*/ 1118393 h 2236787"/>
                <a:gd name="connsiteX363" fmla="*/ 1681857 w 3644022"/>
                <a:gd name="connsiteY363" fmla="*/ 978594 h 2236787"/>
                <a:gd name="connsiteX364" fmla="*/ 1681857 w 3644022"/>
                <a:gd name="connsiteY364" fmla="*/ 838795 h 2236787"/>
                <a:gd name="connsiteX365" fmla="*/ 1822011 w 3644022"/>
                <a:gd name="connsiteY365" fmla="*/ 838795 h 2236787"/>
                <a:gd name="connsiteX366" fmla="*/ 1962165 w 3644022"/>
                <a:gd name="connsiteY366" fmla="*/ 838795 h 2236787"/>
                <a:gd name="connsiteX367" fmla="*/ 1962165 w 3644022"/>
                <a:gd name="connsiteY367" fmla="*/ 978594 h 2236787"/>
                <a:gd name="connsiteX368" fmla="*/ 1962165 w 3644022"/>
                <a:gd name="connsiteY368" fmla="*/ 1118393 h 2236787"/>
                <a:gd name="connsiteX369" fmla="*/ 1962165 w 3644022"/>
                <a:gd name="connsiteY369" fmla="*/ 1258188 h 2236787"/>
                <a:gd name="connsiteX370" fmla="*/ 1822011 w 3644022"/>
                <a:gd name="connsiteY370" fmla="*/ 1258188 h 2236787"/>
                <a:gd name="connsiteX371" fmla="*/ 1681857 w 3644022"/>
                <a:gd name="connsiteY371" fmla="*/ 1397988 h 2236787"/>
                <a:gd name="connsiteX372" fmla="*/ 1681857 w 3644022"/>
                <a:gd name="connsiteY372" fmla="*/ 1258189 h 2236787"/>
                <a:gd name="connsiteX373" fmla="*/ 1822011 w 3644022"/>
                <a:gd name="connsiteY373" fmla="*/ 1258189 h 2236787"/>
                <a:gd name="connsiteX374" fmla="*/ 1822011 w 3644022"/>
                <a:gd name="connsiteY374" fmla="*/ 1258189 h 2236787"/>
                <a:gd name="connsiteX375" fmla="*/ 1962165 w 3644022"/>
                <a:gd name="connsiteY375" fmla="*/ 1258189 h 2236787"/>
                <a:gd name="connsiteX376" fmla="*/ 1962165 w 3644022"/>
                <a:gd name="connsiteY376" fmla="*/ 1397988 h 2236787"/>
                <a:gd name="connsiteX377" fmla="*/ 1822011 w 3644022"/>
                <a:gd name="connsiteY377" fmla="*/ 1397988 h 2236787"/>
                <a:gd name="connsiteX378" fmla="*/ 1681857 w 3644022"/>
                <a:gd name="connsiteY378" fmla="*/ 1537789 h 2236787"/>
                <a:gd name="connsiteX379" fmla="*/ 1681857 w 3644022"/>
                <a:gd name="connsiteY379" fmla="*/ 1397990 h 2236787"/>
                <a:gd name="connsiteX380" fmla="*/ 1822011 w 3644022"/>
                <a:gd name="connsiteY380" fmla="*/ 1397990 h 2236787"/>
                <a:gd name="connsiteX381" fmla="*/ 1962165 w 3644022"/>
                <a:gd name="connsiteY381" fmla="*/ 1397990 h 2236787"/>
                <a:gd name="connsiteX382" fmla="*/ 1962165 w 3644022"/>
                <a:gd name="connsiteY382" fmla="*/ 1537789 h 2236787"/>
                <a:gd name="connsiteX383" fmla="*/ 1822011 w 3644022"/>
                <a:gd name="connsiteY383" fmla="*/ 1537789 h 2236787"/>
                <a:gd name="connsiteX384" fmla="*/ 1541702 w 3644022"/>
                <a:gd name="connsiteY384" fmla="*/ 838794 h 2236787"/>
                <a:gd name="connsiteX385" fmla="*/ 1541702 w 3644022"/>
                <a:gd name="connsiteY385" fmla="*/ 698995 h 2236787"/>
                <a:gd name="connsiteX386" fmla="*/ 1541702 w 3644022"/>
                <a:gd name="connsiteY386" fmla="*/ 559196 h 2236787"/>
                <a:gd name="connsiteX387" fmla="*/ 1541702 w 3644022"/>
                <a:gd name="connsiteY387" fmla="*/ 419397 h 2236787"/>
                <a:gd name="connsiteX388" fmla="*/ 1541702 w 3644022"/>
                <a:gd name="connsiteY388" fmla="*/ 279598 h 2236787"/>
                <a:gd name="connsiteX389" fmla="*/ 1541702 w 3644022"/>
                <a:gd name="connsiteY389" fmla="*/ 139799 h 2236787"/>
                <a:gd name="connsiteX390" fmla="*/ 1681856 w 3644022"/>
                <a:gd name="connsiteY390" fmla="*/ 139799 h 2236787"/>
                <a:gd name="connsiteX391" fmla="*/ 1681856 w 3644022"/>
                <a:gd name="connsiteY391" fmla="*/ 279598 h 2236787"/>
                <a:gd name="connsiteX392" fmla="*/ 1681856 w 3644022"/>
                <a:gd name="connsiteY392" fmla="*/ 419397 h 2236787"/>
                <a:gd name="connsiteX393" fmla="*/ 1681856 w 3644022"/>
                <a:gd name="connsiteY393" fmla="*/ 559196 h 2236787"/>
                <a:gd name="connsiteX394" fmla="*/ 1681856 w 3644022"/>
                <a:gd name="connsiteY394" fmla="*/ 698995 h 2236787"/>
                <a:gd name="connsiteX395" fmla="*/ 1681856 w 3644022"/>
                <a:gd name="connsiteY395" fmla="*/ 838794 h 2236787"/>
                <a:gd name="connsiteX396" fmla="*/ 1541702 w 3644022"/>
                <a:gd name="connsiteY396" fmla="*/ 1258188 h 2236787"/>
                <a:gd name="connsiteX397" fmla="*/ 1541702 w 3644022"/>
                <a:gd name="connsiteY397" fmla="*/ 1118393 h 2236787"/>
                <a:gd name="connsiteX398" fmla="*/ 1541702 w 3644022"/>
                <a:gd name="connsiteY398" fmla="*/ 978594 h 2236787"/>
                <a:gd name="connsiteX399" fmla="*/ 1541702 w 3644022"/>
                <a:gd name="connsiteY399" fmla="*/ 838795 h 2236787"/>
                <a:gd name="connsiteX400" fmla="*/ 1681856 w 3644022"/>
                <a:gd name="connsiteY400" fmla="*/ 838795 h 2236787"/>
                <a:gd name="connsiteX401" fmla="*/ 1681856 w 3644022"/>
                <a:gd name="connsiteY401" fmla="*/ 978594 h 2236787"/>
                <a:gd name="connsiteX402" fmla="*/ 1681856 w 3644022"/>
                <a:gd name="connsiteY402" fmla="*/ 1118393 h 2236787"/>
                <a:gd name="connsiteX403" fmla="*/ 1681856 w 3644022"/>
                <a:gd name="connsiteY403" fmla="*/ 1258188 h 2236787"/>
                <a:gd name="connsiteX404" fmla="*/ 1541702 w 3644022"/>
                <a:gd name="connsiteY404" fmla="*/ 1397988 h 2236787"/>
                <a:gd name="connsiteX405" fmla="*/ 1541702 w 3644022"/>
                <a:gd name="connsiteY405" fmla="*/ 1258189 h 2236787"/>
                <a:gd name="connsiteX406" fmla="*/ 1681856 w 3644022"/>
                <a:gd name="connsiteY406" fmla="*/ 1258189 h 2236787"/>
                <a:gd name="connsiteX407" fmla="*/ 1681856 w 3644022"/>
                <a:gd name="connsiteY407" fmla="*/ 1397988 h 2236787"/>
                <a:gd name="connsiteX408" fmla="*/ 1401547 w 3644022"/>
                <a:gd name="connsiteY408" fmla="*/ 838794 h 2236787"/>
                <a:gd name="connsiteX409" fmla="*/ 1401547 w 3644022"/>
                <a:gd name="connsiteY409" fmla="*/ 698995 h 2236787"/>
                <a:gd name="connsiteX410" fmla="*/ 1401547 w 3644022"/>
                <a:gd name="connsiteY410" fmla="*/ 559196 h 2236787"/>
                <a:gd name="connsiteX411" fmla="*/ 1401547 w 3644022"/>
                <a:gd name="connsiteY411" fmla="*/ 419397 h 2236787"/>
                <a:gd name="connsiteX412" fmla="*/ 1401547 w 3644022"/>
                <a:gd name="connsiteY412" fmla="*/ 279598 h 2236787"/>
                <a:gd name="connsiteX413" fmla="*/ 1401547 w 3644022"/>
                <a:gd name="connsiteY413" fmla="*/ 139799 h 2236787"/>
                <a:gd name="connsiteX414" fmla="*/ 1541701 w 3644022"/>
                <a:gd name="connsiteY414" fmla="*/ 139799 h 2236787"/>
                <a:gd name="connsiteX415" fmla="*/ 1541701 w 3644022"/>
                <a:gd name="connsiteY415" fmla="*/ 279598 h 2236787"/>
                <a:gd name="connsiteX416" fmla="*/ 1541701 w 3644022"/>
                <a:gd name="connsiteY416" fmla="*/ 419397 h 2236787"/>
                <a:gd name="connsiteX417" fmla="*/ 1541701 w 3644022"/>
                <a:gd name="connsiteY417" fmla="*/ 559196 h 2236787"/>
                <a:gd name="connsiteX418" fmla="*/ 1541701 w 3644022"/>
                <a:gd name="connsiteY418" fmla="*/ 698995 h 2236787"/>
                <a:gd name="connsiteX419" fmla="*/ 1541701 w 3644022"/>
                <a:gd name="connsiteY419" fmla="*/ 838794 h 2236787"/>
                <a:gd name="connsiteX420" fmla="*/ 1401547 w 3644022"/>
                <a:gd name="connsiteY420" fmla="*/ 1258188 h 2236787"/>
                <a:gd name="connsiteX421" fmla="*/ 1401547 w 3644022"/>
                <a:gd name="connsiteY421" fmla="*/ 1118393 h 2236787"/>
                <a:gd name="connsiteX422" fmla="*/ 1401547 w 3644022"/>
                <a:gd name="connsiteY422" fmla="*/ 978594 h 2236787"/>
                <a:gd name="connsiteX423" fmla="*/ 1401547 w 3644022"/>
                <a:gd name="connsiteY423" fmla="*/ 838795 h 2236787"/>
                <a:gd name="connsiteX424" fmla="*/ 1541701 w 3644022"/>
                <a:gd name="connsiteY424" fmla="*/ 838795 h 2236787"/>
                <a:gd name="connsiteX425" fmla="*/ 1541701 w 3644022"/>
                <a:gd name="connsiteY425" fmla="*/ 978594 h 2236787"/>
                <a:gd name="connsiteX426" fmla="*/ 1541701 w 3644022"/>
                <a:gd name="connsiteY426" fmla="*/ 1118393 h 2236787"/>
                <a:gd name="connsiteX427" fmla="*/ 1541701 w 3644022"/>
                <a:gd name="connsiteY427" fmla="*/ 1258188 h 2236787"/>
                <a:gd name="connsiteX428" fmla="*/ 1121238 w 3644022"/>
                <a:gd name="connsiteY428" fmla="*/ 838794 h 2236787"/>
                <a:gd name="connsiteX429" fmla="*/ 1121238 w 3644022"/>
                <a:gd name="connsiteY429" fmla="*/ 698995 h 2236787"/>
                <a:gd name="connsiteX430" fmla="*/ 1121238 w 3644022"/>
                <a:gd name="connsiteY430" fmla="*/ 559196 h 2236787"/>
                <a:gd name="connsiteX431" fmla="*/ 1121238 w 3644022"/>
                <a:gd name="connsiteY431" fmla="*/ 419397 h 2236787"/>
                <a:gd name="connsiteX432" fmla="*/ 1121238 w 3644022"/>
                <a:gd name="connsiteY432" fmla="*/ 279598 h 2236787"/>
                <a:gd name="connsiteX433" fmla="*/ 1121238 w 3644022"/>
                <a:gd name="connsiteY433" fmla="*/ 139799 h 2236787"/>
                <a:gd name="connsiteX434" fmla="*/ 1261392 w 3644022"/>
                <a:gd name="connsiteY434" fmla="*/ 139799 h 2236787"/>
                <a:gd name="connsiteX435" fmla="*/ 1401546 w 3644022"/>
                <a:gd name="connsiteY435" fmla="*/ 139799 h 2236787"/>
                <a:gd name="connsiteX436" fmla="*/ 1401546 w 3644022"/>
                <a:gd name="connsiteY436" fmla="*/ 279598 h 2236787"/>
                <a:gd name="connsiteX437" fmla="*/ 1401546 w 3644022"/>
                <a:gd name="connsiteY437" fmla="*/ 419397 h 2236787"/>
                <a:gd name="connsiteX438" fmla="*/ 1401546 w 3644022"/>
                <a:gd name="connsiteY438" fmla="*/ 559196 h 2236787"/>
                <a:gd name="connsiteX439" fmla="*/ 1401546 w 3644022"/>
                <a:gd name="connsiteY439" fmla="*/ 698995 h 2236787"/>
                <a:gd name="connsiteX440" fmla="*/ 1401546 w 3644022"/>
                <a:gd name="connsiteY440" fmla="*/ 838794 h 2236787"/>
                <a:gd name="connsiteX441" fmla="*/ 1261392 w 3644022"/>
                <a:gd name="connsiteY441" fmla="*/ 838794 h 2236787"/>
                <a:gd name="connsiteX442" fmla="*/ 1121238 w 3644022"/>
                <a:gd name="connsiteY442" fmla="*/ 1258188 h 2236787"/>
                <a:gd name="connsiteX443" fmla="*/ 1121238 w 3644022"/>
                <a:gd name="connsiteY443" fmla="*/ 1118393 h 2236787"/>
                <a:gd name="connsiteX444" fmla="*/ 1121238 w 3644022"/>
                <a:gd name="connsiteY444" fmla="*/ 978594 h 2236787"/>
                <a:gd name="connsiteX445" fmla="*/ 1121238 w 3644022"/>
                <a:gd name="connsiteY445" fmla="*/ 838795 h 2236787"/>
                <a:gd name="connsiteX446" fmla="*/ 1261392 w 3644022"/>
                <a:gd name="connsiteY446" fmla="*/ 838795 h 2236787"/>
                <a:gd name="connsiteX447" fmla="*/ 1401546 w 3644022"/>
                <a:gd name="connsiteY447" fmla="*/ 838795 h 2236787"/>
                <a:gd name="connsiteX448" fmla="*/ 1401546 w 3644022"/>
                <a:gd name="connsiteY448" fmla="*/ 978594 h 2236787"/>
                <a:gd name="connsiteX449" fmla="*/ 1401546 w 3644022"/>
                <a:gd name="connsiteY449" fmla="*/ 1118393 h 2236787"/>
                <a:gd name="connsiteX450" fmla="*/ 1401546 w 3644022"/>
                <a:gd name="connsiteY450" fmla="*/ 1258188 h 2236787"/>
                <a:gd name="connsiteX451" fmla="*/ 1261392 w 3644022"/>
                <a:gd name="connsiteY451" fmla="*/ 1258188 h 2236787"/>
                <a:gd name="connsiteX452" fmla="*/ 1261392 w 3644022"/>
                <a:gd name="connsiteY452" fmla="*/ 1258188 h 2236787"/>
                <a:gd name="connsiteX453" fmla="*/ 981083 w 3644022"/>
                <a:gd name="connsiteY453" fmla="*/ 838794 h 2236787"/>
                <a:gd name="connsiteX454" fmla="*/ 981083 w 3644022"/>
                <a:gd name="connsiteY454" fmla="*/ 698995 h 2236787"/>
                <a:gd name="connsiteX455" fmla="*/ 981083 w 3644022"/>
                <a:gd name="connsiteY455" fmla="*/ 559196 h 2236787"/>
                <a:gd name="connsiteX456" fmla="*/ 981083 w 3644022"/>
                <a:gd name="connsiteY456" fmla="*/ 419397 h 2236787"/>
                <a:gd name="connsiteX457" fmla="*/ 981083 w 3644022"/>
                <a:gd name="connsiteY457" fmla="*/ 279598 h 2236787"/>
                <a:gd name="connsiteX458" fmla="*/ 981083 w 3644022"/>
                <a:gd name="connsiteY458" fmla="*/ 139799 h 2236787"/>
                <a:gd name="connsiteX459" fmla="*/ 981083 w 3644022"/>
                <a:gd name="connsiteY459" fmla="*/ 0 h 2236787"/>
                <a:gd name="connsiteX460" fmla="*/ 1121237 w 3644022"/>
                <a:gd name="connsiteY460" fmla="*/ 0 h 2236787"/>
                <a:gd name="connsiteX461" fmla="*/ 1121237 w 3644022"/>
                <a:gd name="connsiteY461" fmla="*/ 139799 h 2236787"/>
                <a:gd name="connsiteX462" fmla="*/ 1121237 w 3644022"/>
                <a:gd name="connsiteY462" fmla="*/ 279598 h 2236787"/>
                <a:gd name="connsiteX463" fmla="*/ 1121237 w 3644022"/>
                <a:gd name="connsiteY463" fmla="*/ 419397 h 2236787"/>
                <a:gd name="connsiteX464" fmla="*/ 1121237 w 3644022"/>
                <a:gd name="connsiteY464" fmla="*/ 559196 h 2236787"/>
                <a:gd name="connsiteX465" fmla="*/ 1121237 w 3644022"/>
                <a:gd name="connsiteY465" fmla="*/ 698995 h 2236787"/>
                <a:gd name="connsiteX466" fmla="*/ 1121237 w 3644022"/>
                <a:gd name="connsiteY466" fmla="*/ 838794 h 2236787"/>
                <a:gd name="connsiteX467" fmla="*/ 981083 w 3644022"/>
                <a:gd name="connsiteY467" fmla="*/ 1258188 h 2236787"/>
                <a:gd name="connsiteX468" fmla="*/ 981083 w 3644022"/>
                <a:gd name="connsiteY468" fmla="*/ 1118393 h 2236787"/>
                <a:gd name="connsiteX469" fmla="*/ 981083 w 3644022"/>
                <a:gd name="connsiteY469" fmla="*/ 978594 h 2236787"/>
                <a:gd name="connsiteX470" fmla="*/ 981083 w 3644022"/>
                <a:gd name="connsiteY470" fmla="*/ 838795 h 2236787"/>
                <a:gd name="connsiteX471" fmla="*/ 1121237 w 3644022"/>
                <a:gd name="connsiteY471" fmla="*/ 838795 h 2236787"/>
                <a:gd name="connsiteX472" fmla="*/ 1121237 w 3644022"/>
                <a:gd name="connsiteY472" fmla="*/ 978594 h 2236787"/>
                <a:gd name="connsiteX473" fmla="*/ 1121237 w 3644022"/>
                <a:gd name="connsiteY473" fmla="*/ 1118393 h 2236787"/>
                <a:gd name="connsiteX474" fmla="*/ 1121237 w 3644022"/>
                <a:gd name="connsiteY474" fmla="*/ 1258188 h 2236787"/>
                <a:gd name="connsiteX475" fmla="*/ 981083 w 3644022"/>
                <a:gd name="connsiteY475" fmla="*/ 1397988 h 2236787"/>
                <a:gd name="connsiteX476" fmla="*/ 981083 w 3644022"/>
                <a:gd name="connsiteY476" fmla="*/ 1258189 h 2236787"/>
                <a:gd name="connsiteX477" fmla="*/ 1121237 w 3644022"/>
                <a:gd name="connsiteY477" fmla="*/ 1258189 h 2236787"/>
                <a:gd name="connsiteX478" fmla="*/ 1121237 w 3644022"/>
                <a:gd name="connsiteY478" fmla="*/ 1397988 h 2236787"/>
                <a:gd name="connsiteX479" fmla="*/ 840928 w 3644022"/>
                <a:gd name="connsiteY479" fmla="*/ 838794 h 2236787"/>
                <a:gd name="connsiteX480" fmla="*/ 840928 w 3644022"/>
                <a:gd name="connsiteY480" fmla="*/ 698995 h 2236787"/>
                <a:gd name="connsiteX481" fmla="*/ 840928 w 3644022"/>
                <a:gd name="connsiteY481" fmla="*/ 559196 h 2236787"/>
                <a:gd name="connsiteX482" fmla="*/ 840928 w 3644022"/>
                <a:gd name="connsiteY482" fmla="*/ 419397 h 2236787"/>
                <a:gd name="connsiteX483" fmla="*/ 840928 w 3644022"/>
                <a:gd name="connsiteY483" fmla="*/ 279598 h 2236787"/>
                <a:gd name="connsiteX484" fmla="*/ 840928 w 3644022"/>
                <a:gd name="connsiteY484" fmla="*/ 139799 h 2236787"/>
                <a:gd name="connsiteX485" fmla="*/ 840928 w 3644022"/>
                <a:gd name="connsiteY485" fmla="*/ 0 h 2236787"/>
                <a:gd name="connsiteX486" fmla="*/ 981082 w 3644022"/>
                <a:gd name="connsiteY486" fmla="*/ 0 h 2236787"/>
                <a:gd name="connsiteX487" fmla="*/ 981082 w 3644022"/>
                <a:gd name="connsiteY487" fmla="*/ 139799 h 2236787"/>
                <a:gd name="connsiteX488" fmla="*/ 981082 w 3644022"/>
                <a:gd name="connsiteY488" fmla="*/ 279598 h 2236787"/>
                <a:gd name="connsiteX489" fmla="*/ 981082 w 3644022"/>
                <a:gd name="connsiteY489" fmla="*/ 419397 h 2236787"/>
                <a:gd name="connsiteX490" fmla="*/ 981082 w 3644022"/>
                <a:gd name="connsiteY490" fmla="*/ 559196 h 2236787"/>
                <a:gd name="connsiteX491" fmla="*/ 981082 w 3644022"/>
                <a:gd name="connsiteY491" fmla="*/ 698995 h 2236787"/>
                <a:gd name="connsiteX492" fmla="*/ 981082 w 3644022"/>
                <a:gd name="connsiteY492" fmla="*/ 838794 h 2236787"/>
                <a:gd name="connsiteX493" fmla="*/ 840928 w 3644022"/>
                <a:gd name="connsiteY493" fmla="*/ 1258188 h 2236787"/>
                <a:gd name="connsiteX494" fmla="*/ 840928 w 3644022"/>
                <a:gd name="connsiteY494" fmla="*/ 1118393 h 2236787"/>
                <a:gd name="connsiteX495" fmla="*/ 840928 w 3644022"/>
                <a:gd name="connsiteY495" fmla="*/ 978594 h 2236787"/>
                <a:gd name="connsiteX496" fmla="*/ 840928 w 3644022"/>
                <a:gd name="connsiteY496" fmla="*/ 838795 h 2236787"/>
                <a:gd name="connsiteX497" fmla="*/ 981082 w 3644022"/>
                <a:gd name="connsiteY497" fmla="*/ 838795 h 2236787"/>
                <a:gd name="connsiteX498" fmla="*/ 981082 w 3644022"/>
                <a:gd name="connsiteY498" fmla="*/ 978594 h 2236787"/>
                <a:gd name="connsiteX499" fmla="*/ 981082 w 3644022"/>
                <a:gd name="connsiteY499" fmla="*/ 1118393 h 2236787"/>
                <a:gd name="connsiteX500" fmla="*/ 981082 w 3644022"/>
                <a:gd name="connsiteY500" fmla="*/ 1258188 h 2236787"/>
                <a:gd name="connsiteX501" fmla="*/ 840928 w 3644022"/>
                <a:gd name="connsiteY501" fmla="*/ 1397988 h 2236787"/>
                <a:gd name="connsiteX502" fmla="*/ 840928 w 3644022"/>
                <a:gd name="connsiteY502" fmla="*/ 1258189 h 2236787"/>
                <a:gd name="connsiteX503" fmla="*/ 981082 w 3644022"/>
                <a:gd name="connsiteY503" fmla="*/ 1258189 h 2236787"/>
                <a:gd name="connsiteX504" fmla="*/ 981082 w 3644022"/>
                <a:gd name="connsiteY504" fmla="*/ 1397988 h 2236787"/>
                <a:gd name="connsiteX505" fmla="*/ 840928 w 3644022"/>
                <a:gd name="connsiteY505" fmla="*/ 1537789 h 2236787"/>
                <a:gd name="connsiteX506" fmla="*/ 840928 w 3644022"/>
                <a:gd name="connsiteY506" fmla="*/ 1397990 h 2236787"/>
                <a:gd name="connsiteX507" fmla="*/ 981082 w 3644022"/>
                <a:gd name="connsiteY507" fmla="*/ 1397990 h 2236787"/>
                <a:gd name="connsiteX508" fmla="*/ 981082 w 3644022"/>
                <a:gd name="connsiteY508" fmla="*/ 1537789 h 2236787"/>
                <a:gd name="connsiteX509" fmla="*/ 560619 w 3644022"/>
                <a:gd name="connsiteY509" fmla="*/ 838794 h 2236787"/>
                <a:gd name="connsiteX510" fmla="*/ 560619 w 3644022"/>
                <a:gd name="connsiteY510" fmla="*/ 698995 h 2236787"/>
                <a:gd name="connsiteX511" fmla="*/ 560619 w 3644022"/>
                <a:gd name="connsiteY511" fmla="*/ 559196 h 2236787"/>
                <a:gd name="connsiteX512" fmla="*/ 560619 w 3644022"/>
                <a:gd name="connsiteY512" fmla="*/ 419397 h 2236787"/>
                <a:gd name="connsiteX513" fmla="*/ 560619 w 3644022"/>
                <a:gd name="connsiteY513" fmla="*/ 279598 h 2236787"/>
                <a:gd name="connsiteX514" fmla="*/ 560619 w 3644022"/>
                <a:gd name="connsiteY514" fmla="*/ 139799 h 2236787"/>
                <a:gd name="connsiteX515" fmla="*/ 560619 w 3644022"/>
                <a:gd name="connsiteY515" fmla="*/ 0 h 2236787"/>
                <a:gd name="connsiteX516" fmla="*/ 700773 w 3644022"/>
                <a:gd name="connsiteY516" fmla="*/ 0 h 2236787"/>
                <a:gd name="connsiteX517" fmla="*/ 840927 w 3644022"/>
                <a:gd name="connsiteY517" fmla="*/ 0 h 2236787"/>
                <a:gd name="connsiteX518" fmla="*/ 840927 w 3644022"/>
                <a:gd name="connsiteY518" fmla="*/ 139799 h 2236787"/>
                <a:gd name="connsiteX519" fmla="*/ 840927 w 3644022"/>
                <a:gd name="connsiteY519" fmla="*/ 279598 h 2236787"/>
                <a:gd name="connsiteX520" fmla="*/ 840927 w 3644022"/>
                <a:gd name="connsiteY520" fmla="*/ 419397 h 2236787"/>
                <a:gd name="connsiteX521" fmla="*/ 840927 w 3644022"/>
                <a:gd name="connsiteY521" fmla="*/ 559196 h 2236787"/>
                <a:gd name="connsiteX522" fmla="*/ 840927 w 3644022"/>
                <a:gd name="connsiteY522" fmla="*/ 698995 h 2236787"/>
                <a:gd name="connsiteX523" fmla="*/ 840927 w 3644022"/>
                <a:gd name="connsiteY523" fmla="*/ 838794 h 2236787"/>
                <a:gd name="connsiteX524" fmla="*/ 700773 w 3644022"/>
                <a:gd name="connsiteY524" fmla="*/ 838794 h 2236787"/>
                <a:gd name="connsiteX525" fmla="*/ 560619 w 3644022"/>
                <a:gd name="connsiteY525" fmla="*/ 1258188 h 2236787"/>
                <a:gd name="connsiteX526" fmla="*/ 560619 w 3644022"/>
                <a:gd name="connsiteY526" fmla="*/ 1118393 h 2236787"/>
                <a:gd name="connsiteX527" fmla="*/ 560619 w 3644022"/>
                <a:gd name="connsiteY527" fmla="*/ 978594 h 2236787"/>
                <a:gd name="connsiteX528" fmla="*/ 560619 w 3644022"/>
                <a:gd name="connsiteY528" fmla="*/ 838795 h 2236787"/>
                <a:gd name="connsiteX529" fmla="*/ 700773 w 3644022"/>
                <a:gd name="connsiteY529" fmla="*/ 838795 h 2236787"/>
                <a:gd name="connsiteX530" fmla="*/ 840927 w 3644022"/>
                <a:gd name="connsiteY530" fmla="*/ 838795 h 2236787"/>
                <a:gd name="connsiteX531" fmla="*/ 840927 w 3644022"/>
                <a:gd name="connsiteY531" fmla="*/ 978594 h 2236787"/>
                <a:gd name="connsiteX532" fmla="*/ 840927 w 3644022"/>
                <a:gd name="connsiteY532" fmla="*/ 1118393 h 2236787"/>
                <a:gd name="connsiteX533" fmla="*/ 840927 w 3644022"/>
                <a:gd name="connsiteY533" fmla="*/ 1258188 h 2236787"/>
                <a:gd name="connsiteX534" fmla="*/ 700773 w 3644022"/>
                <a:gd name="connsiteY534" fmla="*/ 1258188 h 2236787"/>
                <a:gd name="connsiteX535" fmla="*/ 560619 w 3644022"/>
                <a:gd name="connsiteY535" fmla="*/ 1397988 h 2236787"/>
                <a:gd name="connsiteX536" fmla="*/ 560619 w 3644022"/>
                <a:gd name="connsiteY536" fmla="*/ 1258189 h 2236787"/>
                <a:gd name="connsiteX537" fmla="*/ 700773 w 3644022"/>
                <a:gd name="connsiteY537" fmla="*/ 1258189 h 2236787"/>
                <a:gd name="connsiteX538" fmla="*/ 840927 w 3644022"/>
                <a:gd name="connsiteY538" fmla="*/ 1258189 h 2236787"/>
                <a:gd name="connsiteX539" fmla="*/ 840927 w 3644022"/>
                <a:gd name="connsiteY539" fmla="*/ 1397988 h 2236787"/>
                <a:gd name="connsiteX540" fmla="*/ 700773 w 3644022"/>
                <a:gd name="connsiteY540" fmla="*/ 1397988 h 2236787"/>
                <a:gd name="connsiteX541" fmla="*/ 700773 w 3644022"/>
                <a:gd name="connsiteY541" fmla="*/ 1397988 h 2236787"/>
                <a:gd name="connsiteX542" fmla="*/ 560619 w 3644022"/>
                <a:gd name="connsiteY542" fmla="*/ 1537789 h 2236787"/>
                <a:gd name="connsiteX543" fmla="*/ 560619 w 3644022"/>
                <a:gd name="connsiteY543" fmla="*/ 1397990 h 2236787"/>
                <a:gd name="connsiteX544" fmla="*/ 700773 w 3644022"/>
                <a:gd name="connsiteY544" fmla="*/ 1397990 h 2236787"/>
                <a:gd name="connsiteX545" fmla="*/ 840927 w 3644022"/>
                <a:gd name="connsiteY545" fmla="*/ 1397990 h 2236787"/>
                <a:gd name="connsiteX546" fmla="*/ 840927 w 3644022"/>
                <a:gd name="connsiteY546" fmla="*/ 1537789 h 2236787"/>
                <a:gd name="connsiteX547" fmla="*/ 700773 w 3644022"/>
                <a:gd name="connsiteY547" fmla="*/ 1537789 h 2236787"/>
                <a:gd name="connsiteX548" fmla="*/ 700773 w 3644022"/>
                <a:gd name="connsiteY548" fmla="*/ 1537789 h 2236787"/>
                <a:gd name="connsiteX549" fmla="*/ 560619 w 3644022"/>
                <a:gd name="connsiteY549" fmla="*/ 1677588 h 2236787"/>
                <a:gd name="connsiteX550" fmla="*/ 560619 w 3644022"/>
                <a:gd name="connsiteY550" fmla="*/ 1537789 h 2236787"/>
                <a:gd name="connsiteX551" fmla="*/ 700773 w 3644022"/>
                <a:gd name="connsiteY551" fmla="*/ 1537789 h 2236787"/>
                <a:gd name="connsiteX552" fmla="*/ 840927 w 3644022"/>
                <a:gd name="connsiteY552" fmla="*/ 1537789 h 2236787"/>
                <a:gd name="connsiteX553" fmla="*/ 840927 w 3644022"/>
                <a:gd name="connsiteY553" fmla="*/ 1677589 h 2236787"/>
                <a:gd name="connsiteX554" fmla="*/ 700773 w 3644022"/>
                <a:gd name="connsiteY554" fmla="*/ 1677589 h 2236787"/>
                <a:gd name="connsiteX555" fmla="*/ 700773 w 3644022"/>
                <a:gd name="connsiteY555" fmla="*/ 1677588 h 2236787"/>
                <a:gd name="connsiteX556" fmla="*/ 560619 w 3644022"/>
                <a:gd name="connsiteY556" fmla="*/ 1817388 h 2236787"/>
                <a:gd name="connsiteX557" fmla="*/ 560619 w 3644022"/>
                <a:gd name="connsiteY557" fmla="*/ 1677589 h 2236787"/>
                <a:gd name="connsiteX558" fmla="*/ 700773 w 3644022"/>
                <a:gd name="connsiteY558" fmla="*/ 1677589 h 2236787"/>
                <a:gd name="connsiteX559" fmla="*/ 840927 w 3644022"/>
                <a:gd name="connsiteY559" fmla="*/ 1677589 h 2236787"/>
                <a:gd name="connsiteX560" fmla="*/ 840927 w 3644022"/>
                <a:gd name="connsiteY560" fmla="*/ 1817388 h 2236787"/>
                <a:gd name="connsiteX561" fmla="*/ 700773 w 3644022"/>
                <a:gd name="connsiteY561" fmla="*/ 1817388 h 2236787"/>
                <a:gd name="connsiteX562" fmla="*/ 700773 w 3644022"/>
                <a:gd name="connsiteY562" fmla="*/ 1817388 h 2236787"/>
                <a:gd name="connsiteX563" fmla="*/ 560619 w 3644022"/>
                <a:gd name="connsiteY563" fmla="*/ 1957187 h 2236787"/>
                <a:gd name="connsiteX564" fmla="*/ 560619 w 3644022"/>
                <a:gd name="connsiteY564" fmla="*/ 1817388 h 2236787"/>
                <a:gd name="connsiteX565" fmla="*/ 700773 w 3644022"/>
                <a:gd name="connsiteY565" fmla="*/ 1817388 h 2236787"/>
                <a:gd name="connsiteX566" fmla="*/ 700773 w 3644022"/>
                <a:gd name="connsiteY566" fmla="*/ 1957187 h 2236787"/>
                <a:gd name="connsiteX567" fmla="*/ 560619 w 3644022"/>
                <a:gd name="connsiteY567" fmla="*/ 2096988 h 2236787"/>
                <a:gd name="connsiteX568" fmla="*/ 560619 w 3644022"/>
                <a:gd name="connsiteY568" fmla="*/ 1957189 h 2236787"/>
                <a:gd name="connsiteX569" fmla="*/ 700773 w 3644022"/>
                <a:gd name="connsiteY569" fmla="*/ 1957189 h 2236787"/>
                <a:gd name="connsiteX570" fmla="*/ 700773 w 3644022"/>
                <a:gd name="connsiteY570" fmla="*/ 2096988 h 2236787"/>
                <a:gd name="connsiteX571" fmla="*/ 420464 w 3644022"/>
                <a:gd name="connsiteY571" fmla="*/ 838794 h 2236787"/>
                <a:gd name="connsiteX572" fmla="*/ 420464 w 3644022"/>
                <a:gd name="connsiteY572" fmla="*/ 698995 h 2236787"/>
                <a:gd name="connsiteX573" fmla="*/ 420464 w 3644022"/>
                <a:gd name="connsiteY573" fmla="*/ 559196 h 2236787"/>
                <a:gd name="connsiteX574" fmla="*/ 420464 w 3644022"/>
                <a:gd name="connsiteY574" fmla="*/ 559196 h 2236787"/>
                <a:gd name="connsiteX575" fmla="*/ 420464 w 3644022"/>
                <a:gd name="connsiteY575" fmla="*/ 419397 h 2236787"/>
                <a:gd name="connsiteX576" fmla="*/ 420464 w 3644022"/>
                <a:gd name="connsiteY576" fmla="*/ 279598 h 2236787"/>
                <a:gd name="connsiteX577" fmla="*/ 420464 w 3644022"/>
                <a:gd name="connsiteY577" fmla="*/ 139799 h 2236787"/>
                <a:gd name="connsiteX578" fmla="*/ 420464 w 3644022"/>
                <a:gd name="connsiteY578" fmla="*/ 0 h 2236787"/>
                <a:gd name="connsiteX579" fmla="*/ 560618 w 3644022"/>
                <a:gd name="connsiteY579" fmla="*/ 0 h 2236787"/>
                <a:gd name="connsiteX580" fmla="*/ 560618 w 3644022"/>
                <a:gd name="connsiteY580" fmla="*/ 139799 h 2236787"/>
                <a:gd name="connsiteX581" fmla="*/ 560618 w 3644022"/>
                <a:gd name="connsiteY581" fmla="*/ 279598 h 2236787"/>
                <a:gd name="connsiteX582" fmla="*/ 560618 w 3644022"/>
                <a:gd name="connsiteY582" fmla="*/ 419397 h 2236787"/>
                <a:gd name="connsiteX583" fmla="*/ 560618 w 3644022"/>
                <a:gd name="connsiteY583" fmla="*/ 559196 h 2236787"/>
                <a:gd name="connsiteX584" fmla="*/ 560618 w 3644022"/>
                <a:gd name="connsiteY584" fmla="*/ 698995 h 2236787"/>
                <a:gd name="connsiteX585" fmla="*/ 560618 w 3644022"/>
                <a:gd name="connsiteY585" fmla="*/ 838794 h 2236787"/>
                <a:gd name="connsiteX586" fmla="*/ 420464 w 3644022"/>
                <a:gd name="connsiteY586" fmla="*/ 1258188 h 2236787"/>
                <a:gd name="connsiteX587" fmla="*/ 420464 w 3644022"/>
                <a:gd name="connsiteY587" fmla="*/ 1118393 h 2236787"/>
                <a:gd name="connsiteX588" fmla="*/ 420464 w 3644022"/>
                <a:gd name="connsiteY588" fmla="*/ 978594 h 2236787"/>
                <a:gd name="connsiteX589" fmla="*/ 420464 w 3644022"/>
                <a:gd name="connsiteY589" fmla="*/ 838795 h 2236787"/>
                <a:gd name="connsiteX590" fmla="*/ 560618 w 3644022"/>
                <a:gd name="connsiteY590" fmla="*/ 838795 h 2236787"/>
                <a:gd name="connsiteX591" fmla="*/ 560618 w 3644022"/>
                <a:gd name="connsiteY591" fmla="*/ 978594 h 2236787"/>
                <a:gd name="connsiteX592" fmla="*/ 560618 w 3644022"/>
                <a:gd name="connsiteY592" fmla="*/ 1118393 h 2236787"/>
                <a:gd name="connsiteX593" fmla="*/ 560618 w 3644022"/>
                <a:gd name="connsiteY593" fmla="*/ 1258188 h 2236787"/>
                <a:gd name="connsiteX594" fmla="*/ 420464 w 3644022"/>
                <a:gd name="connsiteY594" fmla="*/ 1397988 h 2236787"/>
                <a:gd name="connsiteX595" fmla="*/ 420464 w 3644022"/>
                <a:gd name="connsiteY595" fmla="*/ 1258189 h 2236787"/>
                <a:gd name="connsiteX596" fmla="*/ 560618 w 3644022"/>
                <a:gd name="connsiteY596" fmla="*/ 1258189 h 2236787"/>
                <a:gd name="connsiteX597" fmla="*/ 560618 w 3644022"/>
                <a:gd name="connsiteY597" fmla="*/ 1397988 h 2236787"/>
                <a:gd name="connsiteX598" fmla="*/ 420464 w 3644022"/>
                <a:gd name="connsiteY598" fmla="*/ 1537789 h 2236787"/>
                <a:gd name="connsiteX599" fmla="*/ 420464 w 3644022"/>
                <a:gd name="connsiteY599" fmla="*/ 1397990 h 2236787"/>
                <a:gd name="connsiteX600" fmla="*/ 560618 w 3644022"/>
                <a:gd name="connsiteY600" fmla="*/ 1397990 h 2236787"/>
                <a:gd name="connsiteX601" fmla="*/ 560618 w 3644022"/>
                <a:gd name="connsiteY601" fmla="*/ 1537789 h 2236787"/>
                <a:gd name="connsiteX602" fmla="*/ 420464 w 3644022"/>
                <a:gd name="connsiteY602" fmla="*/ 1677588 h 2236787"/>
                <a:gd name="connsiteX603" fmla="*/ 420464 w 3644022"/>
                <a:gd name="connsiteY603" fmla="*/ 1537789 h 2236787"/>
                <a:gd name="connsiteX604" fmla="*/ 560618 w 3644022"/>
                <a:gd name="connsiteY604" fmla="*/ 1537789 h 2236787"/>
                <a:gd name="connsiteX605" fmla="*/ 560618 w 3644022"/>
                <a:gd name="connsiteY605" fmla="*/ 1677588 h 2236787"/>
                <a:gd name="connsiteX606" fmla="*/ 420464 w 3644022"/>
                <a:gd name="connsiteY606" fmla="*/ 1817388 h 2236787"/>
                <a:gd name="connsiteX607" fmla="*/ 420464 w 3644022"/>
                <a:gd name="connsiteY607" fmla="*/ 1677589 h 2236787"/>
                <a:gd name="connsiteX608" fmla="*/ 560618 w 3644022"/>
                <a:gd name="connsiteY608" fmla="*/ 1677589 h 2236787"/>
                <a:gd name="connsiteX609" fmla="*/ 560618 w 3644022"/>
                <a:gd name="connsiteY609" fmla="*/ 1817388 h 2236787"/>
                <a:gd name="connsiteX610" fmla="*/ 420464 w 3644022"/>
                <a:gd name="connsiteY610" fmla="*/ 1957187 h 2236787"/>
                <a:gd name="connsiteX611" fmla="*/ 420464 w 3644022"/>
                <a:gd name="connsiteY611" fmla="*/ 1817388 h 2236787"/>
                <a:gd name="connsiteX612" fmla="*/ 560618 w 3644022"/>
                <a:gd name="connsiteY612" fmla="*/ 1817388 h 2236787"/>
                <a:gd name="connsiteX613" fmla="*/ 560618 w 3644022"/>
                <a:gd name="connsiteY613" fmla="*/ 1957187 h 2236787"/>
                <a:gd name="connsiteX614" fmla="*/ 420464 w 3644022"/>
                <a:gd name="connsiteY614" fmla="*/ 2096988 h 2236787"/>
                <a:gd name="connsiteX615" fmla="*/ 420464 w 3644022"/>
                <a:gd name="connsiteY615" fmla="*/ 1957189 h 2236787"/>
                <a:gd name="connsiteX616" fmla="*/ 560618 w 3644022"/>
                <a:gd name="connsiteY616" fmla="*/ 1957189 h 2236787"/>
                <a:gd name="connsiteX617" fmla="*/ 560618 w 3644022"/>
                <a:gd name="connsiteY617" fmla="*/ 2096988 h 2236787"/>
                <a:gd name="connsiteX618" fmla="*/ 420464 w 3644022"/>
                <a:gd name="connsiteY618" fmla="*/ 2236787 h 2236787"/>
                <a:gd name="connsiteX619" fmla="*/ 420464 w 3644022"/>
                <a:gd name="connsiteY619" fmla="*/ 2096988 h 2236787"/>
                <a:gd name="connsiteX620" fmla="*/ 560618 w 3644022"/>
                <a:gd name="connsiteY620" fmla="*/ 2096988 h 2236787"/>
                <a:gd name="connsiteX621" fmla="*/ 560618 w 3644022"/>
                <a:gd name="connsiteY621" fmla="*/ 2236787 h 2236787"/>
                <a:gd name="connsiteX622" fmla="*/ 280309 w 3644022"/>
                <a:gd name="connsiteY622" fmla="*/ 838794 h 2236787"/>
                <a:gd name="connsiteX623" fmla="*/ 280309 w 3644022"/>
                <a:gd name="connsiteY623" fmla="*/ 698995 h 2236787"/>
                <a:gd name="connsiteX624" fmla="*/ 280309 w 3644022"/>
                <a:gd name="connsiteY624" fmla="*/ 559196 h 2236787"/>
                <a:gd name="connsiteX625" fmla="*/ 280309 w 3644022"/>
                <a:gd name="connsiteY625" fmla="*/ 419397 h 2236787"/>
                <a:gd name="connsiteX626" fmla="*/ 280309 w 3644022"/>
                <a:gd name="connsiteY626" fmla="*/ 279598 h 2236787"/>
                <a:gd name="connsiteX627" fmla="*/ 280309 w 3644022"/>
                <a:gd name="connsiteY627" fmla="*/ 139799 h 2236787"/>
                <a:gd name="connsiteX628" fmla="*/ 420463 w 3644022"/>
                <a:gd name="connsiteY628" fmla="*/ 139799 h 2236787"/>
                <a:gd name="connsiteX629" fmla="*/ 420463 w 3644022"/>
                <a:gd name="connsiteY629" fmla="*/ 279598 h 2236787"/>
                <a:gd name="connsiteX630" fmla="*/ 420463 w 3644022"/>
                <a:gd name="connsiteY630" fmla="*/ 419397 h 2236787"/>
                <a:gd name="connsiteX631" fmla="*/ 420463 w 3644022"/>
                <a:gd name="connsiteY631" fmla="*/ 559196 h 2236787"/>
                <a:gd name="connsiteX632" fmla="*/ 420463 w 3644022"/>
                <a:gd name="connsiteY632" fmla="*/ 559196 h 2236787"/>
                <a:gd name="connsiteX633" fmla="*/ 420463 w 3644022"/>
                <a:gd name="connsiteY633" fmla="*/ 698995 h 2236787"/>
                <a:gd name="connsiteX634" fmla="*/ 420463 w 3644022"/>
                <a:gd name="connsiteY634" fmla="*/ 838794 h 2236787"/>
                <a:gd name="connsiteX635" fmla="*/ 280309 w 3644022"/>
                <a:gd name="connsiteY635" fmla="*/ 1258188 h 2236787"/>
                <a:gd name="connsiteX636" fmla="*/ 280309 w 3644022"/>
                <a:gd name="connsiteY636" fmla="*/ 1118393 h 2236787"/>
                <a:gd name="connsiteX637" fmla="*/ 280309 w 3644022"/>
                <a:gd name="connsiteY637" fmla="*/ 978594 h 2236787"/>
                <a:gd name="connsiteX638" fmla="*/ 280309 w 3644022"/>
                <a:gd name="connsiteY638" fmla="*/ 838795 h 2236787"/>
                <a:gd name="connsiteX639" fmla="*/ 420463 w 3644022"/>
                <a:gd name="connsiteY639" fmla="*/ 838795 h 2236787"/>
                <a:gd name="connsiteX640" fmla="*/ 420463 w 3644022"/>
                <a:gd name="connsiteY640" fmla="*/ 978594 h 2236787"/>
                <a:gd name="connsiteX641" fmla="*/ 420463 w 3644022"/>
                <a:gd name="connsiteY641" fmla="*/ 1118393 h 2236787"/>
                <a:gd name="connsiteX642" fmla="*/ 420463 w 3644022"/>
                <a:gd name="connsiteY642" fmla="*/ 1258188 h 2236787"/>
                <a:gd name="connsiteX643" fmla="*/ 280309 w 3644022"/>
                <a:gd name="connsiteY643" fmla="*/ 1397988 h 2236787"/>
                <a:gd name="connsiteX644" fmla="*/ 280309 w 3644022"/>
                <a:gd name="connsiteY644" fmla="*/ 1258189 h 2236787"/>
                <a:gd name="connsiteX645" fmla="*/ 420463 w 3644022"/>
                <a:gd name="connsiteY645" fmla="*/ 1258189 h 2236787"/>
                <a:gd name="connsiteX646" fmla="*/ 420463 w 3644022"/>
                <a:gd name="connsiteY646" fmla="*/ 1397988 h 2236787"/>
                <a:gd name="connsiteX647" fmla="*/ 280309 w 3644022"/>
                <a:gd name="connsiteY647" fmla="*/ 1537789 h 2236787"/>
                <a:gd name="connsiteX648" fmla="*/ 280309 w 3644022"/>
                <a:gd name="connsiteY648" fmla="*/ 1397990 h 2236787"/>
                <a:gd name="connsiteX649" fmla="*/ 420463 w 3644022"/>
                <a:gd name="connsiteY649" fmla="*/ 1397990 h 2236787"/>
                <a:gd name="connsiteX650" fmla="*/ 420463 w 3644022"/>
                <a:gd name="connsiteY650" fmla="*/ 1537789 h 2236787"/>
                <a:gd name="connsiteX651" fmla="*/ 280309 w 3644022"/>
                <a:gd name="connsiteY651" fmla="*/ 1677588 h 2236787"/>
                <a:gd name="connsiteX652" fmla="*/ 280309 w 3644022"/>
                <a:gd name="connsiteY652" fmla="*/ 1537789 h 2236787"/>
                <a:gd name="connsiteX653" fmla="*/ 420463 w 3644022"/>
                <a:gd name="connsiteY653" fmla="*/ 1537789 h 2236787"/>
                <a:gd name="connsiteX654" fmla="*/ 420463 w 3644022"/>
                <a:gd name="connsiteY654" fmla="*/ 1677588 h 2236787"/>
                <a:gd name="connsiteX655" fmla="*/ 280309 w 3644022"/>
                <a:gd name="connsiteY655" fmla="*/ 1817388 h 2236787"/>
                <a:gd name="connsiteX656" fmla="*/ 280309 w 3644022"/>
                <a:gd name="connsiteY656" fmla="*/ 1677589 h 2236787"/>
                <a:gd name="connsiteX657" fmla="*/ 420463 w 3644022"/>
                <a:gd name="connsiteY657" fmla="*/ 1677589 h 2236787"/>
                <a:gd name="connsiteX658" fmla="*/ 420463 w 3644022"/>
                <a:gd name="connsiteY658" fmla="*/ 1817388 h 2236787"/>
                <a:gd name="connsiteX659" fmla="*/ 280309 w 3644022"/>
                <a:gd name="connsiteY659" fmla="*/ 1957187 h 2236787"/>
                <a:gd name="connsiteX660" fmla="*/ 280309 w 3644022"/>
                <a:gd name="connsiteY660" fmla="*/ 1817388 h 2236787"/>
                <a:gd name="connsiteX661" fmla="*/ 420463 w 3644022"/>
                <a:gd name="connsiteY661" fmla="*/ 1817388 h 2236787"/>
                <a:gd name="connsiteX662" fmla="*/ 420463 w 3644022"/>
                <a:gd name="connsiteY662" fmla="*/ 1957187 h 2236787"/>
                <a:gd name="connsiteX663" fmla="*/ 280309 w 3644022"/>
                <a:gd name="connsiteY663" fmla="*/ 2096988 h 2236787"/>
                <a:gd name="connsiteX664" fmla="*/ 280309 w 3644022"/>
                <a:gd name="connsiteY664" fmla="*/ 1957189 h 2236787"/>
                <a:gd name="connsiteX665" fmla="*/ 420463 w 3644022"/>
                <a:gd name="connsiteY665" fmla="*/ 1957189 h 2236787"/>
                <a:gd name="connsiteX666" fmla="*/ 420463 w 3644022"/>
                <a:gd name="connsiteY666" fmla="*/ 2096988 h 2236787"/>
                <a:gd name="connsiteX667" fmla="*/ 280309 w 3644022"/>
                <a:gd name="connsiteY667" fmla="*/ 2236787 h 2236787"/>
                <a:gd name="connsiteX668" fmla="*/ 280309 w 3644022"/>
                <a:gd name="connsiteY668" fmla="*/ 2096988 h 2236787"/>
                <a:gd name="connsiteX669" fmla="*/ 420463 w 3644022"/>
                <a:gd name="connsiteY669" fmla="*/ 2096988 h 2236787"/>
                <a:gd name="connsiteX670" fmla="*/ 420463 w 3644022"/>
                <a:gd name="connsiteY670" fmla="*/ 2236787 h 2236787"/>
                <a:gd name="connsiteX671" fmla="*/ 140154 w 3644022"/>
                <a:gd name="connsiteY671" fmla="*/ 2236787 h 2236787"/>
                <a:gd name="connsiteX672" fmla="*/ 140154 w 3644022"/>
                <a:gd name="connsiteY672" fmla="*/ 2096988 h 2236787"/>
                <a:gd name="connsiteX673" fmla="*/ 280308 w 3644022"/>
                <a:gd name="connsiteY673" fmla="*/ 2096988 h 2236787"/>
                <a:gd name="connsiteX674" fmla="*/ 280308 w 3644022"/>
                <a:gd name="connsiteY674" fmla="*/ 2236787 h 2236787"/>
                <a:gd name="connsiteX675" fmla="*/ 0 w 3644022"/>
                <a:gd name="connsiteY675" fmla="*/ 838794 h 2236787"/>
                <a:gd name="connsiteX676" fmla="*/ 0 w 3644022"/>
                <a:gd name="connsiteY676" fmla="*/ 698995 h 2236787"/>
                <a:gd name="connsiteX677" fmla="*/ 0 w 3644022"/>
                <a:gd name="connsiteY677" fmla="*/ 559196 h 2236787"/>
                <a:gd name="connsiteX678" fmla="*/ 0 w 3644022"/>
                <a:gd name="connsiteY678" fmla="*/ 559196 h 2236787"/>
                <a:gd name="connsiteX679" fmla="*/ 0 w 3644022"/>
                <a:gd name="connsiteY679" fmla="*/ 419397 h 2236787"/>
                <a:gd name="connsiteX680" fmla="*/ 140154 w 3644022"/>
                <a:gd name="connsiteY680" fmla="*/ 419397 h 2236787"/>
                <a:gd name="connsiteX681" fmla="*/ 140154 w 3644022"/>
                <a:gd name="connsiteY681" fmla="*/ 279598 h 2236787"/>
                <a:gd name="connsiteX682" fmla="*/ 140154 w 3644022"/>
                <a:gd name="connsiteY682" fmla="*/ 139799 h 2236787"/>
                <a:gd name="connsiteX683" fmla="*/ 280308 w 3644022"/>
                <a:gd name="connsiteY683" fmla="*/ 139799 h 2236787"/>
                <a:gd name="connsiteX684" fmla="*/ 280308 w 3644022"/>
                <a:gd name="connsiteY684" fmla="*/ 279598 h 2236787"/>
                <a:gd name="connsiteX685" fmla="*/ 280308 w 3644022"/>
                <a:gd name="connsiteY685" fmla="*/ 419397 h 2236787"/>
                <a:gd name="connsiteX686" fmla="*/ 280308 w 3644022"/>
                <a:gd name="connsiteY686" fmla="*/ 419397 h 2236787"/>
                <a:gd name="connsiteX687" fmla="*/ 280308 w 3644022"/>
                <a:gd name="connsiteY687" fmla="*/ 559196 h 2236787"/>
                <a:gd name="connsiteX688" fmla="*/ 280308 w 3644022"/>
                <a:gd name="connsiteY688" fmla="*/ 698995 h 2236787"/>
                <a:gd name="connsiteX689" fmla="*/ 280308 w 3644022"/>
                <a:gd name="connsiteY689" fmla="*/ 838794 h 2236787"/>
                <a:gd name="connsiteX690" fmla="*/ 140154 w 3644022"/>
                <a:gd name="connsiteY690" fmla="*/ 838794 h 2236787"/>
                <a:gd name="connsiteX691" fmla="*/ 0 w 3644022"/>
                <a:gd name="connsiteY691" fmla="*/ 1258188 h 2236787"/>
                <a:gd name="connsiteX692" fmla="*/ 0 w 3644022"/>
                <a:gd name="connsiteY692" fmla="*/ 1118393 h 2236787"/>
                <a:gd name="connsiteX693" fmla="*/ 0 w 3644022"/>
                <a:gd name="connsiteY693" fmla="*/ 978594 h 2236787"/>
                <a:gd name="connsiteX694" fmla="*/ 0 w 3644022"/>
                <a:gd name="connsiteY694" fmla="*/ 838795 h 2236787"/>
                <a:gd name="connsiteX695" fmla="*/ 140154 w 3644022"/>
                <a:gd name="connsiteY695" fmla="*/ 838795 h 2236787"/>
                <a:gd name="connsiteX696" fmla="*/ 280308 w 3644022"/>
                <a:gd name="connsiteY696" fmla="*/ 838795 h 2236787"/>
                <a:gd name="connsiteX697" fmla="*/ 280308 w 3644022"/>
                <a:gd name="connsiteY697" fmla="*/ 978594 h 2236787"/>
                <a:gd name="connsiteX698" fmla="*/ 280308 w 3644022"/>
                <a:gd name="connsiteY698" fmla="*/ 1118393 h 2236787"/>
                <a:gd name="connsiteX699" fmla="*/ 280308 w 3644022"/>
                <a:gd name="connsiteY699" fmla="*/ 1258188 h 2236787"/>
                <a:gd name="connsiteX700" fmla="*/ 140154 w 3644022"/>
                <a:gd name="connsiteY700" fmla="*/ 1258188 h 2236787"/>
                <a:gd name="connsiteX701" fmla="*/ 0 w 3644022"/>
                <a:gd name="connsiteY701" fmla="*/ 1397988 h 2236787"/>
                <a:gd name="connsiteX702" fmla="*/ 0 w 3644022"/>
                <a:gd name="connsiteY702" fmla="*/ 1258189 h 2236787"/>
                <a:gd name="connsiteX703" fmla="*/ 140154 w 3644022"/>
                <a:gd name="connsiteY703" fmla="*/ 1258189 h 2236787"/>
                <a:gd name="connsiteX704" fmla="*/ 140154 w 3644022"/>
                <a:gd name="connsiteY704" fmla="*/ 1258189 h 2236787"/>
                <a:gd name="connsiteX705" fmla="*/ 280308 w 3644022"/>
                <a:gd name="connsiteY705" fmla="*/ 1258189 h 2236787"/>
                <a:gd name="connsiteX706" fmla="*/ 280308 w 3644022"/>
                <a:gd name="connsiteY706" fmla="*/ 1397988 h 2236787"/>
                <a:gd name="connsiteX707" fmla="*/ 140154 w 3644022"/>
                <a:gd name="connsiteY707" fmla="*/ 1397988 h 2236787"/>
                <a:gd name="connsiteX708" fmla="*/ 0 w 3644022"/>
                <a:gd name="connsiteY708" fmla="*/ 1537788 h 2236787"/>
                <a:gd name="connsiteX709" fmla="*/ 0 w 3644022"/>
                <a:gd name="connsiteY709" fmla="*/ 1397990 h 2236787"/>
                <a:gd name="connsiteX710" fmla="*/ 140154 w 3644022"/>
                <a:gd name="connsiteY710" fmla="*/ 1397990 h 2236787"/>
                <a:gd name="connsiteX711" fmla="*/ 280308 w 3644022"/>
                <a:gd name="connsiteY711" fmla="*/ 1397990 h 2236787"/>
                <a:gd name="connsiteX712" fmla="*/ 280308 w 3644022"/>
                <a:gd name="connsiteY712" fmla="*/ 1537788 h 2236787"/>
                <a:gd name="connsiteX713" fmla="*/ 140154 w 3644022"/>
                <a:gd name="connsiteY713" fmla="*/ 1537788 h 2236787"/>
                <a:gd name="connsiteX714" fmla="*/ 0 w 3644022"/>
                <a:gd name="connsiteY714" fmla="*/ 1677588 h 2236787"/>
                <a:gd name="connsiteX715" fmla="*/ 0 w 3644022"/>
                <a:gd name="connsiteY715" fmla="*/ 1537789 h 2236787"/>
                <a:gd name="connsiteX716" fmla="*/ 140154 w 3644022"/>
                <a:gd name="connsiteY716" fmla="*/ 1537789 h 2236787"/>
                <a:gd name="connsiteX717" fmla="*/ 280308 w 3644022"/>
                <a:gd name="connsiteY717" fmla="*/ 1537789 h 2236787"/>
                <a:gd name="connsiteX718" fmla="*/ 280308 w 3644022"/>
                <a:gd name="connsiteY718" fmla="*/ 1677588 h 2236787"/>
                <a:gd name="connsiteX719" fmla="*/ 140154 w 3644022"/>
                <a:gd name="connsiteY719" fmla="*/ 1677588 h 2236787"/>
                <a:gd name="connsiteX720" fmla="*/ 0 w 3644022"/>
                <a:gd name="connsiteY720" fmla="*/ 1817388 h 2236787"/>
                <a:gd name="connsiteX721" fmla="*/ 0 w 3644022"/>
                <a:gd name="connsiteY721" fmla="*/ 1677589 h 2236787"/>
                <a:gd name="connsiteX722" fmla="*/ 140154 w 3644022"/>
                <a:gd name="connsiteY722" fmla="*/ 1677589 h 2236787"/>
                <a:gd name="connsiteX723" fmla="*/ 280308 w 3644022"/>
                <a:gd name="connsiteY723" fmla="*/ 1677589 h 2236787"/>
                <a:gd name="connsiteX724" fmla="*/ 280308 w 3644022"/>
                <a:gd name="connsiteY724" fmla="*/ 1817388 h 2236787"/>
                <a:gd name="connsiteX725" fmla="*/ 140154 w 3644022"/>
                <a:gd name="connsiteY725" fmla="*/ 1817388 h 2236787"/>
                <a:gd name="connsiteX726" fmla="*/ 140154 w 3644022"/>
                <a:gd name="connsiteY726" fmla="*/ 1817388 h 2236787"/>
                <a:gd name="connsiteX727" fmla="*/ 0 w 3644022"/>
                <a:gd name="connsiteY727" fmla="*/ 1957187 h 2236787"/>
                <a:gd name="connsiteX728" fmla="*/ 0 w 3644022"/>
                <a:gd name="connsiteY728" fmla="*/ 1817388 h 2236787"/>
                <a:gd name="connsiteX729" fmla="*/ 140154 w 3644022"/>
                <a:gd name="connsiteY729" fmla="*/ 1817388 h 2236787"/>
                <a:gd name="connsiteX730" fmla="*/ 280308 w 3644022"/>
                <a:gd name="connsiteY730" fmla="*/ 1817388 h 2236787"/>
                <a:gd name="connsiteX731" fmla="*/ 280308 w 3644022"/>
                <a:gd name="connsiteY731" fmla="*/ 1957187 h 2236787"/>
                <a:gd name="connsiteX732" fmla="*/ 140154 w 3644022"/>
                <a:gd name="connsiteY732" fmla="*/ 1957187 h 2236787"/>
                <a:gd name="connsiteX733" fmla="*/ 0 w 3644022"/>
                <a:gd name="connsiteY733" fmla="*/ 2096988 h 2236787"/>
                <a:gd name="connsiteX734" fmla="*/ 0 w 3644022"/>
                <a:gd name="connsiteY734" fmla="*/ 1957188 h 2236787"/>
                <a:gd name="connsiteX735" fmla="*/ 140154 w 3644022"/>
                <a:gd name="connsiteY735" fmla="*/ 1957188 h 2236787"/>
                <a:gd name="connsiteX736" fmla="*/ 280308 w 3644022"/>
                <a:gd name="connsiteY736" fmla="*/ 1957188 h 2236787"/>
                <a:gd name="connsiteX737" fmla="*/ 280308 w 3644022"/>
                <a:gd name="connsiteY737" fmla="*/ 2096988 h 2236787"/>
                <a:gd name="connsiteX738" fmla="*/ 140154 w 3644022"/>
                <a:gd name="connsiteY738" fmla="*/ 2096988 h 2236787"/>
                <a:gd name="connsiteX739" fmla="*/ 140154 w 3644022"/>
                <a:gd name="connsiteY739" fmla="*/ 2096988 h 22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</a:cxnLst>
              <a:rect l="l" t="t" r="r" b="b"/>
              <a:pathLst>
                <a:path w="3644022" h="2236787">
                  <a:moveTo>
                    <a:pt x="3503868" y="838794"/>
                  </a:moveTo>
                  <a:lnTo>
                    <a:pt x="3503868" y="698995"/>
                  </a:lnTo>
                  <a:lnTo>
                    <a:pt x="3503868" y="559196"/>
                  </a:lnTo>
                  <a:lnTo>
                    <a:pt x="3503868" y="419397"/>
                  </a:lnTo>
                  <a:lnTo>
                    <a:pt x="3644022" y="419397"/>
                  </a:lnTo>
                  <a:lnTo>
                    <a:pt x="3644022" y="559196"/>
                  </a:lnTo>
                  <a:lnTo>
                    <a:pt x="3644022" y="698995"/>
                  </a:lnTo>
                  <a:lnTo>
                    <a:pt x="3644022" y="838794"/>
                  </a:lnTo>
                  <a:close/>
                  <a:moveTo>
                    <a:pt x="3503868" y="1258189"/>
                  </a:moveTo>
                  <a:lnTo>
                    <a:pt x="3503868" y="1118393"/>
                  </a:lnTo>
                  <a:lnTo>
                    <a:pt x="3503868" y="978594"/>
                  </a:lnTo>
                  <a:lnTo>
                    <a:pt x="3503868" y="838795"/>
                  </a:lnTo>
                  <a:lnTo>
                    <a:pt x="3644022" y="838795"/>
                  </a:lnTo>
                  <a:lnTo>
                    <a:pt x="3644022" y="978594"/>
                  </a:lnTo>
                  <a:lnTo>
                    <a:pt x="3644022" y="1118393"/>
                  </a:lnTo>
                  <a:lnTo>
                    <a:pt x="3644022" y="1258189"/>
                  </a:lnTo>
                  <a:close/>
                  <a:moveTo>
                    <a:pt x="3503868" y="1397988"/>
                  </a:moveTo>
                  <a:lnTo>
                    <a:pt x="3503868" y="1258189"/>
                  </a:lnTo>
                  <a:lnTo>
                    <a:pt x="3644022" y="1258189"/>
                  </a:lnTo>
                  <a:lnTo>
                    <a:pt x="3644022" y="1397988"/>
                  </a:lnTo>
                  <a:close/>
                  <a:moveTo>
                    <a:pt x="3503868" y="1537789"/>
                  </a:moveTo>
                  <a:lnTo>
                    <a:pt x="3503868" y="1397990"/>
                  </a:lnTo>
                  <a:lnTo>
                    <a:pt x="3644022" y="1397990"/>
                  </a:lnTo>
                  <a:lnTo>
                    <a:pt x="3644022" y="1537789"/>
                  </a:lnTo>
                  <a:close/>
                  <a:moveTo>
                    <a:pt x="3503868" y="1677589"/>
                  </a:moveTo>
                  <a:lnTo>
                    <a:pt x="3503868" y="1537790"/>
                  </a:lnTo>
                  <a:lnTo>
                    <a:pt x="3644022" y="1537790"/>
                  </a:lnTo>
                  <a:lnTo>
                    <a:pt x="3644022" y="1677589"/>
                  </a:lnTo>
                  <a:close/>
                  <a:moveTo>
                    <a:pt x="3503868" y="1817388"/>
                  </a:moveTo>
                  <a:lnTo>
                    <a:pt x="3503868" y="1677589"/>
                  </a:lnTo>
                  <a:lnTo>
                    <a:pt x="3644022" y="1677589"/>
                  </a:lnTo>
                  <a:lnTo>
                    <a:pt x="3644022" y="1817388"/>
                  </a:lnTo>
                  <a:close/>
                  <a:moveTo>
                    <a:pt x="3503868" y="1957187"/>
                  </a:moveTo>
                  <a:lnTo>
                    <a:pt x="3503868" y="1817388"/>
                  </a:lnTo>
                  <a:lnTo>
                    <a:pt x="3644022" y="1817388"/>
                  </a:lnTo>
                  <a:lnTo>
                    <a:pt x="3644022" y="1957187"/>
                  </a:lnTo>
                  <a:close/>
                  <a:moveTo>
                    <a:pt x="3503868" y="2096988"/>
                  </a:moveTo>
                  <a:lnTo>
                    <a:pt x="3503868" y="1957189"/>
                  </a:lnTo>
                  <a:lnTo>
                    <a:pt x="3644022" y="1957189"/>
                  </a:lnTo>
                  <a:lnTo>
                    <a:pt x="3644022" y="2096988"/>
                  </a:lnTo>
                  <a:close/>
                  <a:moveTo>
                    <a:pt x="3223559" y="838794"/>
                  </a:moveTo>
                  <a:lnTo>
                    <a:pt x="3223559" y="698995"/>
                  </a:lnTo>
                  <a:lnTo>
                    <a:pt x="3223559" y="559196"/>
                  </a:lnTo>
                  <a:lnTo>
                    <a:pt x="3223559" y="419397"/>
                  </a:lnTo>
                  <a:lnTo>
                    <a:pt x="3223559" y="279598"/>
                  </a:lnTo>
                  <a:lnTo>
                    <a:pt x="3223559" y="139799"/>
                  </a:lnTo>
                  <a:lnTo>
                    <a:pt x="3363713" y="139799"/>
                  </a:lnTo>
                  <a:lnTo>
                    <a:pt x="3503867" y="139799"/>
                  </a:lnTo>
                  <a:lnTo>
                    <a:pt x="3503867" y="279598"/>
                  </a:lnTo>
                  <a:lnTo>
                    <a:pt x="3503867" y="419397"/>
                  </a:lnTo>
                  <a:lnTo>
                    <a:pt x="3503867" y="559196"/>
                  </a:lnTo>
                  <a:lnTo>
                    <a:pt x="3503867" y="698995"/>
                  </a:lnTo>
                  <a:lnTo>
                    <a:pt x="3503867" y="838794"/>
                  </a:lnTo>
                  <a:lnTo>
                    <a:pt x="3363713" y="838794"/>
                  </a:lnTo>
                  <a:close/>
                  <a:moveTo>
                    <a:pt x="3223559" y="1258188"/>
                  </a:moveTo>
                  <a:lnTo>
                    <a:pt x="3223559" y="1118393"/>
                  </a:lnTo>
                  <a:lnTo>
                    <a:pt x="3223559" y="978594"/>
                  </a:lnTo>
                  <a:lnTo>
                    <a:pt x="3223559" y="838795"/>
                  </a:lnTo>
                  <a:lnTo>
                    <a:pt x="3363713" y="838795"/>
                  </a:lnTo>
                  <a:lnTo>
                    <a:pt x="3503867" y="838795"/>
                  </a:lnTo>
                  <a:lnTo>
                    <a:pt x="3503867" y="978594"/>
                  </a:lnTo>
                  <a:lnTo>
                    <a:pt x="3503867" y="1118393"/>
                  </a:lnTo>
                  <a:lnTo>
                    <a:pt x="3503867" y="1258188"/>
                  </a:lnTo>
                  <a:lnTo>
                    <a:pt x="3363713" y="1258188"/>
                  </a:lnTo>
                  <a:close/>
                  <a:moveTo>
                    <a:pt x="3223559" y="1397988"/>
                  </a:moveTo>
                  <a:lnTo>
                    <a:pt x="3223559" y="1258189"/>
                  </a:lnTo>
                  <a:lnTo>
                    <a:pt x="3363713" y="1258189"/>
                  </a:lnTo>
                  <a:lnTo>
                    <a:pt x="3503867" y="1258189"/>
                  </a:lnTo>
                  <a:lnTo>
                    <a:pt x="3503867" y="1397988"/>
                  </a:lnTo>
                  <a:lnTo>
                    <a:pt x="3363713" y="1397988"/>
                  </a:lnTo>
                  <a:close/>
                  <a:moveTo>
                    <a:pt x="3223559" y="1537789"/>
                  </a:moveTo>
                  <a:lnTo>
                    <a:pt x="3223559" y="1397990"/>
                  </a:lnTo>
                  <a:lnTo>
                    <a:pt x="3363713" y="1397990"/>
                  </a:lnTo>
                  <a:lnTo>
                    <a:pt x="3363713" y="1397990"/>
                  </a:lnTo>
                  <a:lnTo>
                    <a:pt x="3503867" y="1397990"/>
                  </a:lnTo>
                  <a:lnTo>
                    <a:pt x="3503867" y="1537789"/>
                  </a:lnTo>
                  <a:lnTo>
                    <a:pt x="3363713" y="1537789"/>
                  </a:lnTo>
                  <a:close/>
                  <a:moveTo>
                    <a:pt x="3223559" y="1677589"/>
                  </a:moveTo>
                  <a:lnTo>
                    <a:pt x="3223559" y="1537789"/>
                  </a:lnTo>
                  <a:lnTo>
                    <a:pt x="3363713" y="1537789"/>
                  </a:lnTo>
                  <a:lnTo>
                    <a:pt x="3503867" y="1537789"/>
                  </a:lnTo>
                  <a:lnTo>
                    <a:pt x="3503867" y="1677589"/>
                  </a:lnTo>
                  <a:lnTo>
                    <a:pt x="3363713" y="1677589"/>
                  </a:lnTo>
                  <a:close/>
                  <a:moveTo>
                    <a:pt x="3223559" y="1817388"/>
                  </a:moveTo>
                  <a:lnTo>
                    <a:pt x="3223559" y="1677589"/>
                  </a:lnTo>
                  <a:lnTo>
                    <a:pt x="3363713" y="1677589"/>
                  </a:lnTo>
                  <a:lnTo>
                    <a:pt x="3503867" y="1677589"/>
                  </a:lnTo>
                  <a:lnTo>
                    <a:pt x="3503867" y="1817388"/>
                  </a:lnTo>
                  <a:lnTo>
                    <a:pt x="3363713" y="1817388"/>
                  </a:lnTo>
                  <a:lnTo>
                    <a:pt x="3363713" y="1817388"/>
                  </a:lnTo>
                  <a:close/>
                  <a:moveTo>
                    <a:pt x="3223559" y="1957187"/>
                  </a:moveTo>
                  <a:lnTo>
                    <a:pt x="3223559" y="1817388"/>
                  </a:lnTo>
                  <a:lnTo>
                    <a:pt x="3363713" y="1817388"/>
                  </a:lnTo>
                  <a:lnTo>
                    <a:pt x="3503867" y="1817388"/>
                  </a:lnTo>
                  <a:lnTo>
                    <a:pt x="3503867" y="1957187"/>
                  </a:lnTo>
                  <a:lnTo>
                    <a:pt x="3363713" y="1957187"/>
                  </a:lnTo>
                  <a:close/>
                  <a:moveTo>
                    <a:pt x="3223559" y="2236787"/>
                  </a:moveTo>
                  <a:lnTo>
                    <a:pt x="3223559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223559" y="2096988"/>
                  </a:lnTo>
                  <a:lnTo>
                    <a:pt x="3223559" y="1957189"/>
                  </a:lnTo>
                  <a:lnTo>
                    <a:pt x="3363713" y="1957189"/>
                  </a:lnTo>
                  <a:lnTo>
                    <a:pt x="3503867" y="1957189"/>
                  </a:lnTo>
                  <a:lnTo>
                    <a:pt x="3503867" y="2096979"/>
                  </a:lnTo>
                  <a:lnTo>
                    <a:pt x="3503867" y="2096988"/>
                  </a:lnTo>
                  <a:lnTo>
                    <a:pt x="3503867" y="2236777"/>
                  </a:lnTo>
                  <a:lnTo>
                    <a:pt x="3363713" y="2236777"/>
                  </a:lnTo>
                  <a:lnTo>
                    <a:pt x="3363713" y="2236787"/>
                  </a:lnTo>
                  <a:close/>
                  <a:moveTo>
                    <a:pt x="3083404" y="838794"/>
                  </a:moveTo>
                  <a:lnTo>
                    <a:pt x="3083404" y="698995"/>
                  </a:lnTo>
                  <a:lnTo>
                    <a:pt x="3083404" y="559196"/>
                  </a:lnTo>
                  <a:lnTo>
                    <a:pt x="3083404" y="419397"/>
                  </a:lnTo>
                  <a:lnTo>
                    <a:pt x="3083404" y="279598"/>
                  </a:lnTo>
                  <a:lnTo>
                    <a:pt x="3083404" y="139799"/>
                  </a:lnTo>
                  <a:lnTo>
                    <a:pt x="3083404" y="0"/>
                  </a:lnTo>
                  <a:lnTo>
                    <a:pt x="3223558" y="0"/>
                  </a:lnTo>
                  <a:lnTo>
                    <a:pt x="3223558" y="139799"/>
                  </a:lnTo>
                  <a:lnTo>
                    <a:pt x="3223558" y="279598"/>
                  </a:lnTo>
                  <a:lnTo>
                    <a:pt x="3223558" y="419397"/>
                  </a:lnTo>
                  <a:lnTo>
                    <a:pt x="3223558" y="559196"/>
                  </a:lnTo>
                  <a:lnTo>
                    <a:pt x="3223558" y="698995"/>
                  </a:lnTo>
                  <a:lnTo>
                    <a:pt x="3223558" y="838794"/>
                  </a:lnTo>
                  <a:close/>
                  <a:moveTo>
                    <a:pt x="3083404" y="1258188"/>
                  </a:moveTo>
                  <a:lnTo>
                    <a:pt x="3083404" y="1118393"/>
                  </a:lnTo>
                  <a:lnTo>
                    <a:pt x="3083404" y="978594"/>
                  </a:lnTo>
                  <a:lnTo>
                    <a:pt x="3083404" y="838795"/>
                  </a:lnTo>
                  <a:lnTo>
                    <a:pt x="3223558" y="838795"/>
                  </a:lnTo>
                  <a:lnTo>
                    <a:pt x="3223558" y="978594"/>
                  </a:lnTo>
                  <a:lnTo>
                    <a:pt x="3223558" y="1118393"/>
                  </a:lnTo>
                  <a:lnTo>
                    <a:pt x="3223558" y="1258188"/>
                  </a:lnTo>
                  <a:close/>
                  <a:moveTo>
                    <a:pt x="3083404" y="1397988"/>
                  </a:moveTo>
                  <a:lnTo>
                    <a:pt x="3083404" y="1258189"/>
                  </a:lnTo>
                  <a:lnTo>
                    <a:pt x="3223558" y="1258189"/>
                  </a:lnTo>
                  <a:lnTo>
                    <a:pt x="3223558" y="1397988"/>
                  </a:lnTo>
                  <a:close/>
                  <a:moveTo>
                    <a:pt x="3083404" y="1537789"/>
                  </a:moveTo>
                  <a:lnTo>
                    <a:pt x="3083404" y="1397990"/>
                  </a:lnTo>
                  <a:lnTo>
                    <a:pt x="3223558" y="1397990"/>
                  </a:lnTo>
                  <a:lnTo>
                    <a:pt x="3223558" y="1537789"/>
                  </a:lnTo>
                  <a:close/>
                  <a:moveTo>
                    <a:pt x="3083404" y="1677589"/>
                  </a:moveTo>
                  <a:lnTo>
                    <a:pt x="3083404" y="1537789"/>
                  </a:lnTo>
                  <a:lnTo>
                    <a:pt x="3223558" y="1537789"/>
                  </a:lnTo>
                  <a:lnTo>
                    <a:pt x="3223558" y="1677589"/>
                  </a:lnTo>
                  <a:close/>
                  <a:moveTo>
                    <a:pt x="3083404" y="1817388"/>
                  </a:moveTo>
                  <a:lnTo>
                    <a:pt x="3083404" y="1677589"/>
                  </a:lnTo>
                  <a:lnTo>
                    <a:pt x="3223558" y="1677589"/>
                  </a:lnTo>
                  <a:lnTo>
                    <a:pt x="3223558" y="1817388"/>
                  </a:lnTo>
                  <a:close/>
                  <a:moveTo>
                    <a:pt x="3083404" y="1957187"/>
                  </a:moveTo>
                  <a:lnTo>
                    <a:pt x="3083404" y="1817388"/>
                  </a:lnTo>
                  <a:lnTo>
                    <a:pt x="3223558" y="1817388"/>
                  </a:lnTo>
                  <a:lnTo>
                    <a:pt x="3223558" y="1957187"/>
                  </a:lnTo>
                  <a:close/>
                  <a:moveTo>
                    <a:pt x="3083404" y="2096988"/>
                  </a:moveTo>
                  <a:lnTo>
                    <a:pt x="3083404" y="1957189"/>
                  </a:lnTo>
                  <a:lnTo>
                    <a:pt x="3223558" y="1957189"/>
                  </a:lnTo>
                  <a:lnTo>
                    <a:pt x="3223558" y="2096988"/>
                  </a:lnTo>
                  <a:close/>
                  <a:moveTo>
                    <a:pt x="3083404" y="2236787"/>
                  </a:moveTo>
                  <a:lnTo>
                    <a:pt x="3083404" y="2096988"/>
                  </a:lnTo>
                  <a:lnTo>
                    <a:pt x="3223558" y="2096988"/>
                  </a:lnTo>
                  <a:lnTo>
                    <a:pt x="3223558" y="2236787"/>
                  </a:lnTo>
                  <a:close/>
                  <a:moveTo>
                    <a:pt x="2943249" y="838794"/>
                  </a:moveTo>
                  <a:lnTo>
                    <a:pt x="2943249" y="698995"/>
                  </a:lnTo>
                  <a:lnTo>
                    <a:pt x="2943249" y="559196"/>
                  </a:lnTo>
                  <a:lnTo>
                    <a:pt x="2943249" y="419397"/>
                  </a:lnTo>
                  <a:lnTo>
                    <a:pt x="2943249" y="279598"/>
                  </a:lnTo>
                  <a:lnTo>
                    <a:pt x="2943249" y="139799"/>
                  </a:lnTo>
                  <a:lnTo>
                    <a:pt x="2943249" y="0"/>
                  </a:lnTo>
                  <a:lnTo>
                    <a:pt x="3083403" y="0"/>
                  </a:lnTo>
                  <a:lnTo>
                    <a:pt x="3083403" y="139799"/>
                  </a:lnTo>
                  <a:lnTo>
                    <a:pt x="3083403" y="279598"/>
                  </a:lnTo>
                  <a:lnTo>
                    <a:pt x="3083403" y="419397"/>
                  </a:lnTo>
                  <a:lnTo>
                    <a:pt x="3083403" y="559196"/>
                  </a:lnTo>
                  <a:lnTo>
                    <a:pt x="3083403" y="698995"/>
                  </a:lnTo>
                  <a:lnTo>
                    <a:pt x="3083403" y="838794"/>
                  </a:lnTo>
                  <a:close/>
                  <a:moveTo>
                    <a:pt x="2943249" y="1258188"/>
                  </a:moveTo>
                  <a:lnTo>
                    <a:pt x="2943249" y="1118393"/>
                  </a:lnTo>
                  <a:lnTo>
                    <a:pt x="2943249" y="978594"/>
                  </a:lnTo>
                  <a:lnTo>
                    <a:pt x="2943249" y="838795"/>
                  </a:lnTo>
                  <a:lnTo>
                    <a:pt x="3083403" y="838795"/>
                  </a:lnTo>
                  <a:lnTo>
                    <a:pt x="3083403" y="978594"/>
                  </a:lnTo>
                  <a:lnTo>
                    <a:pt x="3083403" y="1118393"/>
                  </a:lnTo>
                  <a:lnTo>
                    <a:pt x="3083403" y="1258188"/>
                  </a:lnTo>
                  <a:close/>
                  <a:moveTo>
                    <a:pt x="2943249" y="1397988"/>
                  </a:moveTo>
                  <a:lnTo>
                    <a:pt x="2943249" y="1258189"/>
                  </a:lnTo>
                  <a:lnTo>
                    <a:pt x="3083403" y="1258189"/>
                  </a:lnTo>
                  <a:lnTo>
                    <a:pt x="3083403" y="1397988"/>
                  </a:lnTo>
                  <a:close/>
                  <a:moveTo>
                    <a:pt x="2943249" y="1537789"/>
                  </a:moveTo>
                  <a:lnTo>
                    <a:pt x="2943249" y="1397990"/>
                  </a:lnTo>
                  <a:lnTo>
                    <a:pt x="3083403" y="1397990"/>
                  </a:lnTo>
                  <a:lnTo>
                    <a:pt x="3083403" y="1537789"/>
                  </a:lnTo>
                  <a:close/>
                  <a:moveTo>
                    <a:pt x="2943249" y="1677589"/>
                  </a:moveTo>
                  <a:lnTo>
                    <a:pt x="2943249" y="1537789"/>
                  </a:lnTo>
                  <a:lnTo>
                    <a:pt x="3083403" y="1537789"/>
                  </a:lnTo>
                  <a:lnTo>
                    <a:pt x="3083403" y="1677589"/>
                  </a:lnTo>
                  <a:close/>
                  <a:moveTo>
                    <a:pt x="2943249" y="1817388"/>
                  </a:moveTo>
                  <a:lnTo>
                    <a:pt x="2943249" y="1677589"/>
                  </a:lnTo>
                  <a:lnTo>
                    <a:pt x="3083403" y="1677589"/>
                  </a:lnTo>
                  <a:lnTo>
                    <a:pt x="3083403" y="1817388"/>
                  </a:lnTo>
                  <a:close/>
                  <a:moveTo>
                    <a:pt x="2943249" y="1957187"/>
                  </a:moveTo>
                  <a:lnTo>
                    <a:pt x="2943249" y="1817388"/>
                  </a:lnTo>
                  <a:lnTo>
                    <a:pt x="3083403" y="1817388"/>
                  </a:lnTo>
                  <a:lnTo>
                    <a:pt x="3083403" y="1957187"/>
                  </a:lnTo>
                  <a:close/>
                  <a:moveTo>
                    <a:pt x="2943249" y="2096988"/>
                  </a:moveTo>
                  <a:lnTo>
                    <a:pt x="2943249" y="1957189"/>
                  </a:lnTo>
                  <a:lnTo>
                    <a:pt x="3083403" y="1957189"/>
                  </a:lnTo>
                  <a:lnTo>
                    <a:pt x="3083403" y="2096988"/>
                  </a:lnTo>
                  <a:close/>
                  <a:moveTo>
                    <a:pt x="2803094" y="1677589"/>
                  </a:moveTo>
                  <a:lnTo>
                    <a:pt x="2803094" y="1537789"/>
                  </a:lnTo>
                  <a:lnTo>
                    <a:pt x="2943248" y="1537789"/>
                  </a:lnTo>
                  <a:lnTo>
                    <a:pt x="2943248" y="1677589"/>
                  </a:lnTo>
                  <a:close/>
                  <a:moveTo>
                    <a:pt x="2803094" y="1817388"/>
                  </a:moveTo>
                  <a:lnTo>
                    <a:pt x="2803094" y="1677589"/>
                  </a:lnTo>
                  <a:lnTo>
                    <a:pt x="2943248" y="1677589"/>
                  </a:lnTo>
                  <a:lnTo>
                    <a:pt x="2943248" y="1817388"/>
                  </a:lnTo>
                  <a:close/>
                  <a:moveTo>
                    <a:pt x="2662940" y="838794"/>
                  </a:moveTo>
                  <a:lnTo>
                    <a:pt x="2662940" y="698995"/>
                  </a:lnTo>
                  <a:lnTo>
                    <a:pt x="2662940" y="559196"/>
                  </a:lnTo>
                  <a:lnTo>
                    <a:pt x="2662940" y="419397"/>
                  </a:lnTo>
                  <a:lnTo>
                    <a:pt x="2662940" y="279598"/>
                  </a:lnTo>
                  <a:lnTo>
                    <a:pt x="2662940" y="139799"/>
                  </a:lnTo>
                  <a:lnTo>
                    <a:pt x="2662940" y="0"/>
                  </a:lnTo>
                  <a:lnTo>
                    <a:pt x="2803094" y="0"/>
                  </a:lnTo>
                  <a:lnTo>
                    <a:pt x="2943248" y="0"/>
                  </a:lnTo>
                  <a:lnTo>
                    <a:pt x="2943248" y="139799"/>
                  </a:lnTo>
                  <a:lnTo>
                    <a:pt x="2943248" y="279598"/>
                  </a:lnTo>
                  <a:lnTo>
                    <a:pt x="2943248" y="419397"/>
                  </a:lnTo>
                  <a:lnTo>
                    <a:pt x="2943248" y="559196"/>
                  </a:lnTo>
                  <a:lnTo>
                    <a:pt x="2943248" y="698995"/>
                  </a:lnTo>
                  <a:lnTo>
                    <a:pt x="2943248" y="838794"/>
                  </a:lnTo>
                  <a:lnTo>
                    <a:pt x="2803094" y="838794"/>
                  </a:lnTo>
                  <a:close/>
                  <a:moveTo>
                    <a:pt x="2662940" y="1258188"/>
                  </a:moveTo>
                  <a:lnTo>
                    <a:pt x="2662940" y="1118393"/>
                  </a:lnTo>
                  <a:lnTo>
                    <a:pt x="2662940" y="978594"/>
                  </a:lnTo>
                  <a:lnTo>
                    <a:pt x="2662940" y="838795"/>
                  </a:lnTo>
                  <a:lnTo>
                    <a:pt x="2803094" y="838795"/>
                  </a:lnTo>
                  <a:lnTo>
                    <a:pt x="2943248" y="838795"/>
                  </a:lnTo>
                  <a:lnTo>
                    <a:pt x="2943248" y="978594"/>
                  </a:lnTo>
                  <a:lnTo>
                    <a:pt x="2943248" y="1118393"/>
                  </a:lnTo>
                  <a:lnTo>
                    <a:pt x="2943248" y="1258188"/>
                  </a:lnTo>
                  <a:lnTo>
                    <a:pt x="2803094" y="1258188"/>
                  </a:lnTo>
                  <a:close/>
                  <a:moveTo>
                    <a:pt x="2662940" y="1397988"/>
                  </a:moveTo>
                  <a:lnTo>
                    <a:pt x="2662940" y="1258189"/>
                  </a:lnTo>
                  <a:lnTo>
                    <a:pt x="2803094" y="1258189"/>
                  </a:lnTo>
                  <a:lnTo>
                    <a:pt x="2943248" y="1258189"/>
                  </a:lnTo>
                  <a:lnTo>
                    <a:pt x="2943248" y="1397988"/>
                  </a:lnTo>
                  <a:lnTo>
                    <a:pt x="2803094" y="1397988"/>
                  </a:lnTo>
                  <a:close/>
                  <a:moveTo>
                    <a:pt x="2662940" y="1537789"/>
                  </a:moveTo>
                  <a:lnTo>
                    <a:pt x="2662940" y="1397990"/>
                  </a:lnTo>
                  <a:lnTo>
                    <a:pt x="2803094" y="1397990"/>
                  </a:lnTo>
                  <a:lnTo>
                    <a:pt x="2943248" y="1397990"/>
                  </a:lnTo>
                  <a:lnTo>
                    <a:pt x="2943248" y="1537789"/>
                  </a:lnTo>
                  <a:lnTo>
                    <a:pt x="2803094" y="1537789"/>
                  </a:lnTo>
                  <a:close/>
                  <a:moveTo>
                    <a:pt x="2522785" y="838794"/>
                  </a:moveTo>
                  <a:lnTo>
                    <a:pt x="2522785" y="698995"/>
                  </a:lnTo>
                  <a:lnTo>
                    <a:pt x="2522785" y="559196"/>
                  </a:lnTo>
                  <a:lnTo>
                    <a:pt x="2522785" y="419397"/>
                  </a:lnTo>
                  <a:lnTo>
                    <a:pt x="2522785" y="279598"/>
                  </a:lnTo>
                  <a:lnTo>
                    <a:pt x="2522785" y="139799"/>
                  </a:lnTo>
                  <a:lnTo>
                    <a:pt x="2522785" y="0"/>
                  </a:lnTo>
                  <a:lnTo>
                    <a:pt x="2662939" y="0"/>
                  </a:lnTo>
                  <a:lnTo>
                    <a:pt x="2662939" y="139799"/>
                  </a:lnTo>
                  <a:lnTo>
                    <a:pt x="2662939" y="279598"/>
                  </a:lnTo>
                  <a:lnTo>
                    <a:pt x="2662939" y="419397"/>
                  </a:lnTo>
                  <a:lnTo>
                    <a:pt x="2662939" y="559196"/>
                  </a:lnTo>
                  <a:lnTo>
                    <a:pt x="2662939" y="698995"/>
                  </a:lnTo>
                  <a:lnTo>
                    <a:pt x="2662939" y="838794"/>
                  </a:lnTo>
                  <a:close/>
                  <a:moveTo>
                    <a:pt x="2522785" y="1258188"/>
                  </a:moveTo>
                  <a:lnTo>
                    <a:pt x="2522785" y="1118393"/>
                  </a:lnTo>
                  <a:lnTo>
                    <a:pt x="2522785" y="978594"/>
                  </a:lnTo>
                  <a:lnTo>
                    <a:pt x="2522785" y="838795"/>
                  </a:lnTo>
                  <a:lnTo>
                    <a:pt x="2662939" y="838795"/>
                  </a:lnTo>
                  <a:lnTo>
                    <a:pt x="2662939" y="978594"/>
                  </a:lnTo>
                  <a:lnTo>
                    <a:pt x="2662939" y="1118393"/>
                  </a:lnTo>
                  <a:lnTo>
                    <a:pt x="2662939" y="1258188"/>
                  </a:lnTo>
                  <a:close/>
                  <a:moveTo>
                    <a:pt x="2522785" y="1397988"/>
                  </a:moveTo>
                  <a:lnTo>
                    <a:pt x="2522785" y="1258189"/>
                  </a:lnTo>
                  <a:lnTo>
                    <a:pt x="2662939" y="1258189"/>
                  </a:lnTo>
                  <a:lnTo>
                    <a:pt x="2662939" y="1397988"/>
                  </a:lnTo>
                  <a:close/>
                  <a:moveTo>
                    <a:pt x="2382630" y="838794"/>
                  </a:moveTo>
                  <a:lnTo>
                    <a:pt x="2382630" y="698995"/>
                  </a:lnTo>
                  <a:lnTo>
                    <a:pt x="2382630" y="559196"/>
                  </a:lnTo>
                  <a:lnTo>
                    <a:pt x="2382630" y="419397"/>
                  </a:lnTo>
                  <a:lnTo>
                    <a:pt x="2382630" y="279598"/>
                  </a:lnTo>
                  <a:lnTo>
                    <a:pt x="2382630" y="139799"/>
                  </a:lnTo>
                  <a:lnTo>
                    <a:pt x="2522784" y="139799"/>
                  </a:lnTo>
                  <a:lnTo>
                    <a:pt x="2522784" y="279598"/>
                  </a:lnTo>
                  <a:lnTo>
                    <a:pt x="2522784" y="419397"/>
                  </a:lnTo>
                  <a:lnTo>
                    <a:pt x="2522784" y="559196"/>
                  </a:lnTo>
                  <a:lnTo>
                    <a:pt x="2522784" y="698995"/>
                  </a:lnTo>
                  <a:lnTo>
                    <a:pt x="2522784" y="838794"/>
                  </a:lnTo>
                  <a:close/>
                  <a:moveTo>
                    <a:pt x="2382630" y="1258188"/>
                  </a:moveTo>
                  <a:lnTo>
                    <a:pt x="2382630" y="1118393"/>
                  </a:lnTo>
                  <a:lnTo>
                    <a:pt x="2382630" y="978594"/>
                  </a:lnTo>
                  <a:lnTo>
                    <a:pt x="2382630" y="838795"/>
                  </a:lnTo>
                  <a:lnTo>
                    <a:pt x="2522784" y="838795"/>
                  </a:lnTo>
                  <a:lnTo>
                    <a:pt x="2522784" y="978594"/>
                  </a:lnTo>
                  <a:lnTo>
                    <a:pt x="2522784" y="1118393"/>
                  </a:lnTo>
                  <a:lnTo>
                    <a:pt x="2522784" y="1258188"/>
                  </a:lnTo>
                  <a:close/>
                  <a:moveTo>
                    <a:pt x="2102321" y="838794"/>
                  </a:moveTo>
                  <a:lnTo>
                    <a:pt x="2102321" y="698995"/>
                  </a:lnTo>
                  <a:lnTo>
                    <a:pt x="2102321" y="559196"/>
                  </a:lnTo>
                  <a:lnTo>
                    <a:pt x="2102321" y="419397"/>
                  </a:lnTo>
                  <a:lnTo>
                    <a:pt x="2102321" y="279598"/>
                  </a:lnTo>
                  <a:lnTo>
                    <a:pt x="2102321" y="139799"/>
                  </a:lnTo>
                  <a:lnTo>
                    <a:pt x="2242475" y="139799"/>
                  </a:lnTo>
                  <a:lnTo>
                    <a:pt x="2382629" y="139799"/>
                  </a:lnTo>
                  <a:lnTo>
                    <a:pt x="2382629" y="279598"/>
                  </a:lnTo>
                  <a:lnTo>
                    <a:pt x="2382629" y="419397"/>
                  </a:lnTo>
                  <a:lnTo>
                    <a:pt x="2382629" y="559196"/>
                  </a:lnTo>
                  <a:lnTo>
                    <a:pt x="2382629" y="698995"/>
                  </a:lnTo>
                  <a:lnTo>
                    <a:pt x="2382629" y="838794"/>
                  </a:lnTo>
                  <a:lnTo>
                    <a:pt x="2242475" y="838794"/>
                  </a:lnTo>
                  <a:close/>
                  <a:moveTo>
                    <a:pt x="2102321" y="1258188"/>
                  </a:moveTo>
                  <a:lnTo>
                    <a:pt x="2102321" y="1118393"/>
                  </a:lnTo>
                  <a:lnTo>
                    <a:pt x="2102321" y="978594"/>
                  </a:lnTo>
                  <a:lnTo>
                    <a:pt x="2102321" y="838795"/>
                  </a:lnTo>
                  <a:lnTo>
                    <a:pt x="2242475" y="838795"/>
                  </a:lnTo>
                  <a:lnTo>
                    <a:pt x="2382629" y="838795"/>
                  </a:lnTo>
                  <a:lnTo>
                    <a:pt x="2382629" y="978594"/>
                  </a:lnTo>
                  <a:lnTo>
                    <a:pt x="2382629" y="1118393"/>
                  </a:lnTo>
                  <a:lnTo>
                    <a:pt x="2382629" y="1258188"/>
                  </a:lnTo>
                  <a:lnTo>
                    <a:pt x="2242475" y="1258188"/>
                  </a:lnTo>
                  <a:lnTo>
                    <a:pt x="2242475" y="1258188"/>
                  </a:lnTo>
                  <a:close/>
                  <a:moveTo>
                    <a:pt x="1962166" y="838794"/>
                  </a:moveTo>
                  <a:lnTo>
                    <a:pt x="1962166" y="698995"/>
                  </a:lnTo>
                  <a:lnTo>
                    <a:pt x="1962166" y="559196"/>
                  </a:lnTo>
                  <a:lnTo>
                    <a:pt x="1962166" y="419397"/>
                  </a:lnTo>
                  <a:lnTo>
                    <a:pt x="1962166" y="279598"/>
                  </a:lnTo>
                  <a:lnTo>
                    <a:pt x="1962166" y="139799"/>
                  </a:lnTo>
                  <a:lnTo>
                    <a:pt x="2102320" y="139799"/>
                  </a:lnTo>
                  <a:lnTo>
                    <a:pt x="2102320" y="279598"/>
                  </a:lnTo>
                  <a:lnTo>
                    <a:pt x="2102320" y="419397"/>
                  </a:lnTo>
                  <a:lnTo>
                    <a:pt x="2102320" y="559196"/>
                  </a:lnTo>
                  <a:lnTo>
                    <a:pt x="2102320" y="698995"/>
                  </a:lnTo>
                  <a:lnTo>
                    <a:pt x="2102320" y="838794"/>
                  </a:lnTo>
                  <a:close/>
                  <a:moveTo>
                    <a:pt x="1962166" y="1258188"/>
                  </a:moveTo>
                  <a:lnTo>
                    <a:pt x="1962166" y="1118393"/>
                  </a:lnTo>
                  <a:lnTo>
                    <a:pt x="1962166" y="978594"/>
                  </a:lnTo>
                  <a:lnTo>
                    <a:pt x="1962166" y="838795"/>
                  </a:lnTo>
                  <a:lnTo>
                    <a:pt x="2102320" y="838795"/>
                  </a:lnTo>
                  <a:lnTo>
                    <a:pt x="2102320" y="978594"/>
                  </a:lnTo>
                  <a:lnTo>
                    <a:pt x="2102320" y="1118393"/>
                  </a:lnTo>
                  <a:lnTo>
                    <a:pt x="2102320" y="1258188"/>
                  </a:lnTo>
                  <a:close/>
                  <a:moveTo>
                    <a:pt x="1962166" y="1397988"/>
                  </a:moveTo>
                  <a:lnTo>
                    <a:pt x="1962166" y="1258189"/>
                  </a:lnTo>
                  <a:lnTo>
                    <a:pt x="2102320" y="1258189"/>
                  </a:lnTo>
                  <a:lnTo>
                    <a:pt x="2102320" y="1397988"/>
                  </a:lnTo>
                  <a:close/>
                  <a:moveTo>
                    <a:pt x="1681857" y="838794"/>
                  </a:moveTo>
                  <a:lnTo>
                    <a:pt x="1681857" y="698995"/>
                  </a:lnTo>
                  <a:lnTo>
                    <a:pt x="1681857" y="559196"/>
                  </a:lnTo>
                  <a:lnTo>
                    <a:pt x="1681857" y="419397"/>
                  </a:lnTo>
                  <a:lnTo>
                    <a:pt x="1681857" y="279598"/>
                  </a:lnTo>
                  <a:lnTo>
                    <a:pt x="1681857" y="139799"/>
                  </a:lnTo>
                  <a:lnTo>
                    <a:pt x="1822011" y="139799"/>
                  </a:lnTo>
                  <a:lnTo>
                    <a:pt x="1962165" y="139799"/>
                  </a:lnTo>
                  <a:lnTo>
                    <a:pt x="1962165" y="279598"/>
                  </a:lnTo>
                  <a:lnTo>
                    <a:pt x="1962165" y="419397"/>
                  </a:lnTo>
                  <a:lnTo>
                    <a:pt x="1962165" y="559196"/>
                  </a:lnTo>
                  <a:lnTo>
                    <a:pt x="1962165" y="698995"/>
                  </a:lnTo>
                  <a:lnTo>
                    <a:pt x="1962165" y="838794"/>
                  </a:lnTo>
                  <a:lnTo>
                    <a:pt x="1822011" y="838794"/>
                  </a:lnTo>
                  <a:close/>
                  <a:moveTo>
                    <a:pt x="1681857" y="1258188"/>
                  </a:moveTo>
                  <a:lnTo>
                    <a:pt x="1681857" y="1118393"/>
                  </a:lnTo>
                  <a:lnTo>
                    <a:pt x="1681857" y="978594"/>
                  </a:lnTo>
                  <a:lnTo>
                    <a:pt x="1681857" y="838795"/>
                  </a:lnTo>
                  <a:lnTo>
                    <a:pt x="1822011" y="838795"/>
                  </a:lnTo>
                  <a:lnTo>
                    <a:pt x="1962165" y="838795"/>
                  </a:lnTo>
                  <a:lnTo>
                    <a:pt x="1962165" y="978594"/>
                  </a:lnTo>
                  <a:lnTo>
                    <a:pt x="1962165" y="1118393"/>
                  </a:lnTo>
                  <a:lnTo>
                    <a:pt x="1962165" y="1258188"/>
                  </a:lnTo>
                  <a:lnTo>
                    <a:pt x="1822011" y="1258188"/>
                  </a:lnTo>
                  <a:close/>
                  <a:moveTo>
                    <a:pt x="1681857" y="1397988"/>
                  </a:moveTo>
                  <a:lnTo>
                    <a:pt x="1681857" y="1258189"/>
                  </a:lnTo>
                  <a:lnTo>
                    <a:pt x="1822011" y="1258189"/>
                  </a:lnTo>
                  <a:lnTo>
                    <a:pt x="1822011" y="1258189"/>
                  </a:lnTo>
                  <a:lnTo>
                    <a:pt x="1962165" y="1258189"/>
                  </a:lnTo>
                  <a:lnTo>
                    <a:pt x="1962165" y="1397988"/>
                  </a:lnTo>
                  <a:lnTo>
                    <a:pt x="1822011" y="1397988"/>
                  </a:lnTo>
                  <a:close/>
                  <a:moveTo>
                    <a:pt x="1681857" y="1537789"/>
                  </a:moveTo>
                  <a:lnTo>
                    <a:pt x="1681857" y="1397990"/>
                  </a:lnTo>
                  <a:lnTo>
                    <a:pt x="1822011" y="1397990"/>
                  </a:lnTo>
                  <a:lnTo>
                    <a:pt x="1962165" y="1397990"/>
                  </a:lnTo>
                  <a:lnTo>
                    <a:pt x="1962165" y="1537789"/>
                  </a:lnTo>
                  <a:lnTo>
                    <a:pt x="1822011" y="1537789"/>
                  </a:lnTo>
                  <a:close/>
                  <a:moveTo>
                    <a:pt x="1541702" y="838794"/>
                  </a:moveTo>
                  <a:lnTo>
                    <a:pt x="1541702" y="698995"/>
                  </a:lnTo>
                  <a:lnTo>
                    <a:pt x="1541702" y="559196"/>
                  </a:lnTo>
                  <a:lnTo>
                    <a:pt x="1541702" y="419397"/>
                  </a:lnTo>
                  <a:lnTo>
                    <a:pt x="1541702" y="279598"/>
                  </a:lnTo>
                  <a:lnTo>
                    <a:pt x="1541702" y="139799"/>
                  </a:lnTo>
                  <a:lnTo>
                    <a:pt x="1681856" y="139799"/>
                  </a:lnTo>
                  <a:lnTo>
                    <a:pt x="1681856" y="279598"/>
                  </a:lnTo>
                  <a:lnTo>
                    <a:pt x="1681856" y="419397"/>
                  </a:lnTo>
                  <a:lnTo>
                    <a:pt x="1681856" y="559196"/>
                  </a:lnTo>
                  <a:lnTo>
                    <a:pt x="1681856" y="698995"/>
                  </a:lnTo>
                  <a:lnTo>
                    <a:pt x="1681856" y="838794"/>
                  </a:lnTo>
                  <a:close/>
                  <a:moveTo>
                    <a:pt x="1541702" y="1258188"/>
                  </a:moveTo>
                  <a:lnTo>
                    <a:pt x="1541702" y="1118393"/>
                  </a:lnTo>
                  <a:lnTo>
                    <a:pt x="1541702" y="978594"/>
                  </a:lnTo>
                  <a:lnTo>
                    <a:pt x="1541702" y="838795"/>
                  </a:lnTo>
                  <a:lnTo>
                    <a:pt x="1681856" y="838795"/>
                  </a:lnTo>
                  <a:lnTo>
                    <a:pt x="1681856" y="978594"/>
                  </a:lnTo>
                  <a:lnTo>
                    <a:pt x="1681856" y="1118393"/>
                  </a:lnTo>
                  <a:lnTo>
                    <a:pt x="1681856" y="1258188"/>
                  </a:lnTo>
                  <a:close/>
                  <a:moveTo>
                    <a:pt x="1541702" y="1397988"/>
                  </a:moveTo>
                  <a:lnTo>
                    <a:pt x="1541702" y="1258189"/>
                  </a:lnTo>
                  <a:lnTo>
                    <a:pt x="1681856" y="1258189"/>
                  </a:lnTo>
                  <a:lnTo>
                    <a:pt x="1681856" y="1397988"/>
                  </a:lnTo>
                  <a:close/>
                  <a:moveTo>
                    <a:pt x="1401547" y="838794"/>
                  </a:moveTo>
                  <a:lnTo>
                    <a:pt x="1401547" y="698995"/>
                  </a:lnTo>
                  <a:lnTo>
                    <a:pt x="1401547" y="559196"/>
                  </a:lnTo>
                  <a:lnTo>
                    <a:pt x="1401547" y="419397"/>
                  </a:lnTo>
                  <a:lnTo>
                    <a:pt x="1401547" y="279598"/>
                  </a:lnTo>
                  <a:lnTo>
                    <a:pt x="1401547" y="139799"/>
                  </a:lnTo>
                  <a:lnTo>
                    <a:pt x="1541701" y="139799"/>
                  </a:lnTo>
                  <a:lnTo>
                    <a:pt x="1541701" y="279598"/>
                  </a:lnTo>
                  <a:lnTo>
                    <a:pt x="1541701" y="419397"/>
                  </a:lnTo>
                  <a:lnTo>
                    <a:pt x="1541701" y="559196"/>
                  </a:lnTo>
                  <a:lnTo>
                    <a:pt x="1541701" y="698995"/>
                  </a:lnTo>
                  <a:lnTo>
                    <a:pt x="1541701" y="838794"/>
                  </a:lnTo>
                  <a:close/>
                  <a:moveTo>
                    <a:pt x="1401547" y="1258188"/>
                  </a:moveTo>
                  <a:lnTo>
                    <a:pt x="1401547" y="1118393"/>
                  </a:lnTo>
                  <a:lnTo>
                    <a:pt x="1401547" y="978594"/>
                  </a:lnTo>
                  <a:lnTo>
                    <a:pt x="1401547" y="838795"/>
                  </a:lnTo>
                  <a:lnTo>
                    <a:pt x="1541701" y="838795"/>
                  </a:lnTo>
                  <a:lnTo>
                    <a:pt x="1541701" y="978594"/>
                  </a:lnTo>
                  <a:lnTo>
                    <a:pt x="1541701" y="1118393"/>
                  </a:lnTo>
                  <a:lnTo>
                    <a:pt x="1541701" y="1258188"/>
                  </a:lnTo>
                  <a:close/>
                  <a:moveTo>
                    <a:pt x="1121238" y="838794"/>
                  </a:moveTo>
                  <a:lnTo>
                    <a:pt x="1121238" y="698995"/>
                  </a:lnTo>
                  <a:lnTo>
                    <a:pt x="1121238" y="559196"/>
                  </a:lnTo>
                  <a:lnTo>
                    <a:pt x="1121238" y="419397"/>
                  </a:lnTo>
                  <a:lnTo>
                    <a:pt x="1121238" y="279598"/>
                  </a:lnTo>
                  <a:lnTo>
                    <a:pt x="1121238" y="139799"/>
                  </a:lnTo>
                  <a:lnTo>
                    <a:pt x="1261392" y="139799"/>
                  </a:lnTo>
                  <a:lnTo>
                    <a:pt x="1401546" y="139799"/>
                  </a:lnTo>
                  <a:lnTo>
                    <a:pt x="1401546" y="279598"/>
                  </a:lnTo>
                  <a:lnTo>
                    <a:pt x="1401546" y="419397"/>
                  </a:lnTo>
                  <a:lnTo>
                    <a:pt x="1401546" y="559196"/>
                  </a:lnTo>
                  <a:lnTo>
                    <a:pt x="1401546" y="698995"/>
                  </a:lnTo>
                  <a:lnTo>
                    <a:pt x="1401546" y="838794"/>
                  </a:lnTo>
                  <a:lnTo>
                    <a:pt x="1261392" y="838794"/>
                  </a:lnTo>
                  <a:close/>
                  <a:moveTo>
                    <a:pt x="1121238" y="1258188"/>
                  </a:moveTo>
                  <a:lnTo>
                    <a:pt x="1121238" y="1118393"/>
                  </a:lnTo>
                  <a:lnTo>
                    <a:pt x="1121238" y="978594"/>
                  </a:lnTo>
                  <a:lnTo>
                    <a:pt x="1121238" y="838795"/>
                  </a:lnTo>
                  <a:lnTo>
                    <a:pt x="1261392" y="838795"/>
                  </a:lnTo>
                  <a:lnTo>
                    <a:pt x="1401546" y="838795"/>
                  </a:lnTo>
                  <a:lnTo>
                    <a:pt x="1401546" y="978594"/>
                  </a:lnTo>
                  <a:lnTo>
                    <a:pt x="1401546" y="1118393"/>
                  </a:lnTo>
                  <a:lnTo>
                    <a:pt x="1401546" y="1258188"/>
                  </a:lnTo>
                  <a:lnTo>
                    <a:pt x="1261392" y="1258188"/>
                  </a:lnTo>
                  <a:lnTo>
                    <a:pt x="1261392" y="1258188"/>
                  </a:lnTo>
                  <a:close/>
                  <a:moveTo>
                    <a:pt x="981083" y="838794"/>
                  </a:moveTo>
                  <a:lnTo>
                    <a:pt x="981083" y="698995"/>
                  </a:lnTo>
                  <a:lnTo>
                    <a:pt x="981083" y="559196"/>
                  </a:lnTo>
                  <a:lnTo>
                    <a:pt x="981083" y="419397"/>
                  </a:lnTo>
                  <a:lnTo>
                    <a:pt x="981083" y="279598"/>
                  </a:lnTo>
                  <a:lnTo>
                    <a:pt x="981083" y="139799"/>
                  </a:lnTo>
                  <a:lnTo>
                    <a:pt x="981083" y="0"/>
                  </a:lnTo>
                  <a:lnTo>
                    <a:pt x="1121237" y="0"/>
                  </a:lnTo>
                  <a:lnTo>
                    <a:pt x="1121237" y="139799"/>
                  </a:lnTo>
                  <a:lnTo>
                    <a:pt x="1121237" y="279598"/>
                  </a:lnTo>
                  <a:lnTo>
                    <a:pt x="1121237" y="419397"/>
                  </a:lnTo>
                  <a:lnTo>
                    <a:pt x="1121237" y="559196"/>
                  </a:lnTo>
                  <a:lnTo>
                    <a:pt x="1121237" y="698995"/>
                  </a:lnTo>
                  <a:lnTo>
                    <a:pt x="1121237" y="838794"/>
                  </a:lnTo>
                  <a:close/>
                  <a:moveTo>
                    <a:pt x="981083" y="1258188"/>
                  </a:moveTo>
                  <a:lnTo>
                    <a:pt x="981083" y="1118393"/>
                  </a:lnTo>
                  <a:lnTo>
                    <a:pt x="981083" y="978594"/>
                  </a:lnTo>
                  <a:lnTo>
                    <a:pt x="981083" y="838795"/>
                  </a:lnTo>
                  <a:lnTo>
                    <a:pt x="1121237" y="838795"/>
                  </a:lnTo>
                  <a:lnTo>
                    <a:pt x="1121237" y="978594"/>
                  </a:lnTo>
                  <a:lnTo>
                    <a:pt x="1121237" y="1118393"/>
                  </a:lnTo>
                  <a:lnTo>
                    <a:pt x="1121237" y="1258188"/>
                  </a:lnTo>
                  <a:close/>
                  <a:moveTo>
                    <a:pt x="981083" y="1397988"/>
                  </a:moveTo>
                  <a:lnTo>
                    <a:pt x="981083" y="1258189"/>
                  </a:lnTo>
                  <a:lnTo>
                    <a:pt x="1121237" y="1258189"/>
                  </a:lnTo>
                  <a:lnTo>
                    <a:pt x="1121237" y="1397988"/>
                  </a:lnTo>
                  <a:close/>
                  <a:moveTo>
                    <a:pt x="840928" y="838794"/>
                  </a:moveTo>
                  <a:lnTo>
                    <a:pt x="840928" y="698995"/>
                  </a:lnTo>
                  <a:lnTo>
                    <a:pt x="840928" y="559196"/>
                  </a:lnTo>
                  <a:lnTo>
                    <a:pt x="840928" y="419397"/>
                  </a:lnTo>
                  <a:lnTo>
                    <a:pt x="840928" y="279598"/>
                  </a:lnTo>
                  <a:lnTo>
                    <a:pt x="840928" y="139799"/>
                  </a:lnTo>
                  <a:lnTo>
                    <a:pt x="840928" y="0"/>
                  </a:lnTo>
                  <a:lnTo>
                    <a:pt x="981082" y="0"/>
                  </a:lnTo>
                  <a:lnTo>
                    <a:pt x="981082" y="139799"/>
                  </a:lnTo>
                  <a:lnTo>
                    <a:pt x="981082" y="279598"/>
                  </a:lnTo>
                  <a:lnTo>
                    <a:pt x="981082" y="419397"/>
                  </a:lnTo>
                  <a:lnTo>
                    <a:pt x="981082" y="559196"/>
                  </a:lnTo>
                  <a:lnTo>
                    <a:pt x="981082" y="698995"/>
                  </a:lnTo>
                  <a:lnTo>
                    <a:pt x="981082" y="838794"/>
                  </a:lnTo>
                  <a:close/>
                  <a:moveTo>
                    <a:pt x="840928" y="1258188"/>
                  </a:moveTo>
                  <a:lnTo>
                    <a:pt x="840928" y="1118393"/>
                  </a:lnTo>
                  <a:lnTo>
                    <a:pt x="840928" y="978594"/>
                  </a:lnTo>
                  <a:lnTo>
                    <a:pt x="840928" y="838795"/>
                  </a:lnTo>
                  <a:lnTo>
                    <a:pt x="981082" y="838795"/>
                  </a:lnTo>
                  <a:lnTo>
                    <a:pt x="981082" y="978594"/>
                  </a:lnTo>
                  <a:lnTo>
                    <a:pt x="981082" y="1118393"/>
                  </a:lnTo>
                  <a:lnTo>
                    <a:pt x="981082" y="1258188"/>
                  </a:lnTo>
                  <a:close/>
                  <a:moveTo>
                    <a:pt x="840928" y="1397988"/>
                  </a:moveTo>
                  <a:lnTo>
                    <a:pt x="840928" y="1258189"/>
                  </a:lnTo>
                  <a:lnTo>
                    <a:pt x="981082" y="1258189"/>
                  </a:lnTo>
                  <a:lnTo>
                    <a:pt x="981082" y="1397988"/>
                  </a:lnTo>
                  <a:close/>
                  <a:moveTo>
                    <a:pt x="840928" y="1537789"/>
                  </a:moveTo>
                  <a:lnTo>
                    <a:pt x="840928" y="1397990"/>
                  </a:lnTo>
                  <a:lnTo>
                    <a:pt x="981082" y="1397990"/>
                  </a:lnTo>
                  <a:lnTo>
                    <a:pt x="981082" y="1537789"/>
                  </a:lnTo>
                  <a:close/>
                  <a:moveTo>
                    <a:pt x="560619" y="838794"/>
                  </a:moveTo>
                  <a:lnTo>
                    <a:pt x="560619" y="698995"/>
                  </a:lnTo>
                  <a:lnTo>
                    <a:pt x="560619" y="559196"/>
                  </a:lnTo>
                  <a:lnTo>
                    <a:pt x="560619" y="419397"/>
                  </a:lnTo>
                  <a:lnTo>
                    <a:pt x="560619" y="279598"/>
                  </a:lnTo>
                  <a:lnTo>
                    <a:pt x="560619" y="139799"/>
                  </a:lnTo>
                  <a:lnTo>
                    <a:pt x="560619" y="0"/>
                  </a:lnTo>
                  <a:lnTo>
                    <a:pt x="700773" y="0"/>
                  </a:lnTo>
                  <a:lnTo>
                    <a:pt x="840927" y="0"/>
                  </a:lnTo>
                  <a:lnTo>
                    <a:pt x="840927" y="139799"/>
                  </a:lnTo>
                  <a:lnTo>
                    <a:pt x="840927" y="279598"/>
                  </a:lnTo>
                  <a:lnTo>
                    <a:pt x="840927" y="419397"/>
                  </a:lnTo>
                  <a:lnTo>
                    <a:pt x="840927" y="559196"/>
                  </a:lnTo>
                  <a:lnTo>
                    <a:pt x="840927" y="698995"/>
                  </a:lnTo>
                  <a:lnTo>
                    <a:pt x="840927" y="838794"/>
                  </a:lnTo>
                  <a:lnTo>
                    <a:pt x="700773" y="838794"/>
                  </a:lnTo>
                  <a:close/>
                  <a:moveTo>
                    <a:pt x="560619" y="1258188"/>
                  </a:moveTo>
                  <a:lnTo>
                    <a:pt x="560619" y="1118393"/>
                  </a:lnTo>
                  <a:lnTo>
                    <a:pt x="560619" y="978594"/>
                  </a:lnTo>
                  <a:lnTo>
                    <a:pt x="560619" y="838795"/>
                  </a:lnTo>
                  <a:lnTo>
                    <a:pt x="700773" y="838795"/>
                  </a:lnTo>
                  <a:lnTo>
                    <a:pt x="840927" y="838795"/>
                  </a:lnTo>
                  <a:lnTo>
                    <a:pt x="840927" y="978594"/>
                  </a:lnTo>
                  <a:lnTo>
                    <a:pt x="840927" y="1118393"/>
                  </a:lnTo>
                  <a:lnTo>
                    <a:pt x="840927" y="1258188"/>
                  </a:lnTo>
                  <a:lnTo>
                    <a:pt x="700773" y="1258188"/>
                  </a:lnTo>
                  <a:close/>
                  <a:moveTo>
                    <a:pt x="560619" y="1397988"/>
                  </a:moveTo>
                  <a:lnTo>
                    <a:pt x="560619" y="1258189"/>
                  </a:lnTo>
                  <a:lnTo>
                    <a:pt x="700773" y="1258189"/>
                  </a:lnTo>
                  <a:lnTo>
                    <a:pt x="840927" y="1258189"/>
                  </a:lnTo>
                  <a:lnTo>
                    <a:pt x="840927" y="1397988"/>
                  </a:lnTo>
                  <a:lnTo>
                    <a:pt x="700773" y="1397988"/>
                  </a:lnTo>
                  <a:lnTo>
                    <a:pt x="700773" y="1397988"/>
                  </a:lnTo>
                  <a:close/>
                  <a:moveTo>
                    <a:pt x="560619" y="1537789"/>
                  </a:moveTo>
                  <a:lnTo>
                    <a:pt x="560619" y="1397990"/>
                  </a:lnTo>
                  <a:lnTo>
                    <a:pt x="700773" y="1397990"/>
                  </a:lnTo>
                  <a:lnTo>
                    <a:pt x="840927" y="1397990"/>
                  </a:lnTo>
                  <a:lnTo>
                    <a:pt x="840927" y="1537789"/>
                  </a:lnTo>
                  <a:lnTo>
                    <a:pt x="700773" y="1537789"/>
                  </a:lnTo>
                  <a:lnTo>
                    <a:pt x="700773" y="1537789"/>
                  </a:lnTo>
                  <a:close/>
                  <a:moveTo>
                    <a:pt x="560619" y="1677588"/>
                  </a:moveTo>
                  <a:lnTo>
                    <a:pt x="560619" y="1537789"/>
                  </a:lnTo>
                  <a:lnTo>
                    <a:pt x="700773" y="1537789"/>
                  </a:lnTo>
                  <a:lnTo>
                    <a:pt x="840927" y="1537789"/>
                  </a:lnTo>
                  <a:lnTo>
                    <a:pt x="840927" y="1677589"/>
                  </a:lnTo>
                  <a:lnTo>
                    <a:pt x="700773" y="1677589"/>
                  </a:lnTo>
                  <a:lnTo>
                    <a:pt x="700773" y="1677588"/>
                  </a:lnTo>
                  <a:close/>
                  <a:moveTo>
                    <a:pt x="560619" y="1817388"/>
                  </a:moveTo>
                  <a:lnTo>
                    <a:pt x="560619" y="1677589"/>
                  </a:lnTo>
                  <a:lnTo>
                    <a:pt x="700773" y="1677589"/>
                  </a:lnTo>
                  <a:lnTo>
                    <a:pt x="840927" y="1677589"/>
                  </a:lnTo>
                  <a:lnTo>
                    <a:pt x="840927" y="1817388"/>
                  </a:lnTo>
                  <a:lnTo>
                    <a:pt x="700773" y="1817388"/>
                  </a:lnTo>
                  <a:lnTo>
                    <a:pt x="700773" y="1817388"/>
                  </a:lnTo>
                  <a:close/>
                  <a:moveTo>
                    <a:pt x="560619" y="1957187"/>
                  </a:moveTo>
                  <a:lnTo>
                    <a:pt x="560619" y="1817388"/>
                  </a:lnTo>
                  <a:lnTo>
                    <a:pt x="700773" y="1817388"/>
                  </a:lnTo>
                  <a:lnTo>
                    <a:pt x="700773" y="1957187"/>
                  </a:lnTo>
                  <a:close/>
                  <a:moveTo>
                    <a:pt x="560619" y="2096988"/>
                  </a:moveTo>
                  <a:lnTo>
                    <a:pt x="560619" y="1957189"/>
                  </a:lnTo>
                  <a:lnTo>
                    <a:pt x="700773" y="1957189"/>
                  </a:lnTo>
                  <a:lnTo>
                    <a:pt x="700773" y="2096988"/>
                  </a:lnTo>
                  <a:close/>
                  <a:moveTo>
                    <a:pt x="420464" y="838794"/>
                  </a:moveTo>
                  <a:lnTo>
                    <a:pt x="420464" y="698995"/>
                  </a:lnTo>
                  <a:lnTo>
                    <a:pt x="420464" y="559196"/>
                  </a:lnTo>
                  <a:lnTo>
                    <a:pt x="420464" y="559196"/>
                  </a:lnTo>
                  <a:lnTo>
                    <a:pt x="420464" y="419397"/>
                  </a:lnTo>
                  <a:lnTo>
                    <a:pt x="420464" y="279598"/>
                  </a:lnTo>
                  <a:lnTo>
                    <a:pt x="420464" y="139799"/>
                  </a:lnTo>
                  <a:lnTo>
                    <a:pt x="420464" y="0"/>
                  </a:lnTo>
                  <a:lnTo>
                    <a:pt x="560618" y="0"/>
                  </a:lnTo>
                  <a:lnTo>
                    <a:pt x="560618" y="139799"/>
                  </a:lnTo>
                  <a:lnTo>
                    <a:pt x="560618" y="279598"/>
                  </a:lnTo>
                  <a:lnTo>
                    <a:pt x="560618" y="419397"/>
                  </a:lnTo>
                  <a:lnTo>
                    <a:pt x="560618" y="559196"/>
                  </a:lnTo>
                  <a:lnTo>
                    <a:pt x="560618" y="698995"/>
                  </a:lnTo>
                  <a:lnTo>
                    <a:pt x="560618" y="838794"/>
                  </a:lnTo>
                  <a:close/>
                  <a:moveTo>
                    <a:pt x="420464" y="1258188"/>
                  </a:moveTo>
                  <a:lnTo>
                    <a:pt x="420464" y="1118393"/>
                  </a:lnTo>
                  <a:lnTo>
                    <a:pt x="420464" y="978594"/>
                  </a:lnTo>
                  <a:lnTo>
                    <a:pt x="420464" y="838795"/>
                  </a:lnTo>
                  <a:lnTo>
                    <a:pt x="560618" y="838795"/>
                  </a:lnTo>
                  <a:lnTo>
                    <a:pt x="560618" y="978594"/>
                  </a:lnTo>
                  <a:lnTo>
                    <a:pt x="560618" y="1118393"/>
                  </a:lnTo>
                  <a:lnTo>
                    <a:pt x="560618" y="1258188"/>
                  </a:lnTo>
                  <a:close/>
                  <a:moveTo>
                    <a:pt x="420464" y="1397988"/>
                  </a:moveTo>
                  <a:lnTo>
                    <a:pt x="420464" y="1258189"/>
                  </a:lnTo>
                  <a:lnTo>
                    <a:pt x="560618" y="1258189"/>
                  </a:lnTo>
                  <a:lnTo>
                    <a:pt x="560618" y="1397988"/>
                  </a:lnTo>
                  <a:close/>
                  <a:moveTo>
                    <a:pt x="420464" y="1537789"/>
                  </a:moveTo>
                  <a:lnTo>
                    <a:pt x="420464" y="1397990"/>
                  </a:lnTo>
                  <a:lnTo>
                    <a:pt x="560618" y="1397990"/>
                  </a:lnTo>
                  <a:lnTo>
                    <a:pt x="560618" y="1537789"/>
                  </a:lnTo>
                  <a:close/>
                  <a:moveTo>
                    <a:pt x="420464" y="1677588"/>
                  </a:moveTo>
                  <a:lnTo>
                    <a:pt x="420464" y="1537789"/>
                  </a:lnTo>
                  <a:lnTo>
                    <a:pt x="560618" y="1537789"/>
                  </a:lnTo>
                  <a:lnTo>
                    <a:pt x="560618" y="1677588"/>
                  </a:lnTo>
                  <a:close/>
                  <a:moveTo>
                    <a:pt x="420464" y="1817388"/>
                  </a:moveTo>
                  <a:lnTo>
                    <a:pt x="420464" y="1677589"/>
                  </a:lnTo>
                  <a:lnTo>
                    <a:pt x="560618" y="1677589"/>
                  </a:lnTo>
                  <a:lnTo>
                    <a:pt x="560618" y="1817388"/>
                  </a:lnTo>
                  <a:close/>
                  <a:moveTo>
                    <a:pt x="420464" y="1957187"/>
                  </a:moveTo>
                  <a:lnTo>
                    <a:pt x="420464" y="1817388"/>
                  </a:lnTo>
                  <a:lnTo>
                    <a:pt x="560618" y="1817388"/>
                  </a:lnTo>
                  <a:lnTo>
                    <a:pt x="560618" y="1957187"/>
                  </a:lnTo>
                  <a:close/>
                  <a:moveTo>
                    <a:pt x="420464" y="2096988"/>
                  </a:moveTo>
                  <a:lnTo>
                    <a:pt x="420464" y="1957189"/>
                  </a:lnTo>
                  <a:lnTo>
                    <a:pt x="560618" y="1957189"/>
                  </a:lnTo>
                  <a:lnTo>
                    <a:pt x="560618" y="2096988"/>
                  </a:lnTo>
                  <a:close/>
                  <a:moveTo>
                    <a:pt x="420464" y="2236787"/>
                  </a:moveTo>
                  <a:lnTo>
                    <a:pt x="420464" y="2096988"/>
                  </a:lnTo>
                  <a:lnTo>
                    <a:pt x="560618" y="2096988"/>
                  </a:lnTo>
                  <a:lnTo>
                    <a:pt x="560618" y="2236787"/>
                  </a:lnTo>
                  <a:close/>
                  <a:moveTo>
                    <a:pt x="280309" y="838794"/>
                  </a:moveTo>
                  <a:lnTo>
                    <a:pt x="280309" y="698995"/>
                  </a:lnTo>
                  <a:lnTo>
                    <a:pt x="280309" y="559196"/>
                  </a:lnTo>
                  <a:lnTo>
                    <a:pt x="280309" y="419397"/>
                  </a:lnTo>
                  <a:lnTo>
                    <a:pt x="280309" y="279598"/>
                  </a:lnTo>
                  <a:lnTo>
                    <a:pt x="280309" y="139799"/>
                  </a:lnTo>
                  <a:lnTo>
                    <a:pt x="420463" y="139799"/>
                  </a:lnTo>
                  <a:lnTo>
                    <a:pt x="420463" y="279598"/>
                  </a:lnTo>
                  <a:lnTo>
                    <a:pt x="420463" y="419397"/>
                  </a:lnTo>
                  <a:lnTo>
                    <a:pt x="420463" y="559196"/>
                  </a:lnTo>
                  <a:lnTo>
                    <a:pt x="420463" y="559196"/>
                  </a:lnTo>
                  <a:lnTo>
                    <a:pt x="420463" y="698995"/>
                  </a:lnTo>
                  <a:lnTo>
                    <a:pt x="420463" y="838794"/>
                  </a:lnTo>
                  <a:close/>
                  <a:moveTo>
                    <a:pt x="280309" y="1258188"/>
                  </a:moveTo>
                  <a:lnTo>
                    <a:pt x="280309" y="1118393"/>
                  </a:lnTo>
                  <a:lnTo>
                    <a:pt x="280309" y="978594"/>
                  </a:lnTo>
                  <a:lnTo>
                    <a:pt x="280309" y="838795"/>
                  </a:lnTo>
                  <a:lnTo>
                    <a:pt x="420463" y="838795"/>
                  </a:lnTo>
                  <a:lnTo>
                    <a:pt x="420463" y="978594"/>
                  </a:lnTo>
                  <a:lnTo>
                    <a:pt x="420463" y="1118393"/>
                  </a:lnTo>
                  <a:lnTo>
                    <a:pt x="420463" y="1258188"/>
                  </a:lnTo>
                  <a:close/>
                  <a:moveTo>
                    <a:pt x="280309" y="1397988"/>
                  </a:moveTo>
                  <a:lnTo>
                    <a:pt x="280309" y="1258189"/>
                  </a:lnTo>
                  <a:lnTo>
                    <a:pt x="420463" y="1258189"/>
                  </a:lnTo>
                  <a:lnTo>
                    <a:pt x="420463" y="1397988"/>
                  </a:lnTo>
                  <a:close/>
                  <a:moveTo>
                    <a:pt x="280309" y="1537789"/>
                  </a:moveTo>
                  <a:lnTo>
                    <a:pt x="280309" y="1397990"/>
                  </a:lnTo>
                  <a:lnTo>
                    <a:pt x="420463" y="1397990"/>
                  </a:lnTo>
                  <a:lnTo>
                    <a:pt x="420463" y="1537789"/>
                  </a:lnTo>
                  <a:close/>
                  <a:moveTo>
                    <a:pt x="280309" y="1677588"/>
                  </a:moveTo>
                  <a:lnTo>
                    <a:pt x="280309" y="1537789"/>
                  </a:lnTo>
                  <a:lnTo>
                    <a:pt x="420463" y="1537789"/>
                  </a:lnTo>
                  <a:lnTo>
                    <a:pt x="420463" y="1677588"/>
                  </a:lnTo>
                  <a:close/>
                  <a:moveTo>
                    <a:pt x="280309" y="1817388"/>
                  </a:moveTo>
                  <a:lnTo>
                    <a:pt x="280309" y="1677589"/>
                  </a:lnTo>
                  <a:lnTo>
                    <a:pt x="420463" y="1677589"/>
                  </a:lnTo>
                  <a:lnTo>
                    <a:pt x="420463" y="1817388"/>
                  </a:lnTo>
                  <a:close/>
                  <a:moveTo>
                    <a:pt x="280309" y="1957187"/>
                  </a:moveTo>
                  <a:lnTo>
                    <a:pt x="280309" y="1817388"/>
                  </a:lnTo>
                  <a:lnTo>
                    <a:pt x="420463" y="1817388"/>
                  </a:lnTo>
                  <a:lnTo>
                    <a:pt x="420463" y="1957187"/>
                  </a:lnTo>
                  <a:close/>
                  <a:moveTo>
                    <a:pt x="280309" y="2096988"/>
                  </a:moveTo>
                  <a:lnTo>
                    <a:pt x="280309" y="1957189"/>
                  </a:lnTo>
                  <a:lnTo>
                    <a:pt x="420463" y="1957189"/>
                  </a:lnTo>
                  <a:lnTo>
                    <a:pt x="420463" y="2096988"/>
                  </a:lnTo>
                  <a:close/>
                  <a:moveTo>
                    <a:pt x="280309" y="2236787"/>
                  </a:moveTo>
                  <a:lnTo>
                    <a:pt x="280309" y="2096988"/>
                  </a:lnTo>
                  <a:lnTo>
                    <a:pt x="420463" y="2096988"/>
                  </a:lnTo>
                  <a:lnTo>
                    <a:pt x="420463" y="2236787"/>
                  </a:lnTo>
                  <a:close/>
                  <a:moveTo>
                    <a:pt x="140154" y="2236787"/>
                  </a:moveTo>
                  <a:lnTo>
                    <a:pt x="140154" y="2096988"/>
                  </a:lnTo>
                  <a:lnTo>
                    <a:pt x="280308" y="2096988"/>
                  </a:lnTo>
                  <a:lnTo>
                    <a:pt x="280308" y="2236787"/>
                  </a:lnTo>
                  <a:close/>
                  <a:moveTo>
                    <a:pt x="0" y="838794"/>
                  </a:moveTo>
                  <a:lnTo>
                    <a:pt x="0" y="698995"/>
                  </a:lnTo>
                  <a:lnTo>
                    <a:pt x="0" y="559196"/>
                  </a:lnTo>
                  <a:lnTo>
                    <a:pt x="0" y="559196"/>
                  </a:lnTo>
                  <a:lnTo>
                    <a:pt x="0" y="419397"/>
                  </a:lnTo>
                  <a:lnTo>
                    <a:pt x="140154" y="419397"/>
                  </a:lnTo>
                  <a:lnTo>
                    <a:pt x="140154" y="279598"/>
                  </a:lnTo>
                  <a:lnTo>
                    <a:pt x="140154" y="139799"/>
                  </a:lnTo>
                  <a:lnTo>
                    <a:pt x="280308" y="139799"/>
                  </a:lnTo>
                  <a:lnTo>
                    <a:pt x="280308" y="279598"/>
                  </a:lnTo>
                  <a:lnTo>
                    <a:pt x="280308" y="419397"/>
                  </a:lnTo>
                  <a:lnTo>
                    <a:pt x="280308" y="419397"/>
                  </a:lnTo>
                  <a:lnTo>
                    <a:pt x="280308" y="559196"/>
                  </a:lnTo>
                  <a:lnTo>
                    <a:pt x="280308" y="698995"/>
                  </a:lnTo>
                  <a:lnTo>
                    <a:pt x="280308" y="838794"/>
                  </a:lnTo>
                  <a:lnTo>
                    <a:pt x="140154" y="838794"/>
                  </a:lnTo>
                  <a:close/>
                  <a:moveTo>
                    <a:pt x="0" y="1258188"/>
                  </a:moveTo>
                  <a:lnTo>
                    <a:pt x="0" y="1118393"/>
                  </a:lnTo>
                  <a:lnTo>
                    <a:pt x="0" y="978594"/>
                  </a:lnTo>
                  <a:lnTo>
                    <a:pt x="0" y="838795"/>
                  </a:lnTo>
                  <a:lnTo>
                    <a:pt x="140154" y="838795"/>
                  </a:lnTo>
                  <a:lnTo>
                    <a:pt x="280308" y="838795"/>
                  </a:lnTo>
                  <a:lnTo>
                    <a:pt x="280308" y="978594"/>
                  </a:lnTo>
                  <a:lnTo>
                    <a:pt x="280308" y="1118393"/>
                  </a:lnTo>
                  <a:lnTo>
                    <a:pt x="280308" y="1258188"/>
                  </a:lnTo>
                  <a:lnTo>
                    <a:pt x="140154" y="1258188"/>
                  </a:lnTo>
                  <a:close/>
                  <a:moveTo>
                    <a:pt x="0" y="1397988"/>
                  </a:moveTo>
                  <a:lnTo>
                    <a:pt x="0" y="1258189"/>
                  </a:lnTo>
                  <a:lnTo>
                    <a:pt x="140154" y="1258189"/>
                  </a:lnTo>
                  <a:lnTo>
                    <a:pt x="140154" y="1258189"/>
                  </a:lnTo>
                  <a:lnTo>
                    <a:pt x="280308" y="1258189"/>
                  </a:lnTo>
                  <a:lnTo>
                    <a:pt x="280308" y="1397988"/>
                  </a:lnTo>
                  <a:lnTo>
                    <a:pt x="140154" y="1397988"/>
                  </a:lnTo>
                  <a:close/>
                  <a:moveTo>
                    <a:pt x="0" y="1537788"/>
                  </a:moveTo>
                  <a:lnTo>
                    <a:pt x="0" y="1397990"/>
                  </a:lnTo>
                  <a:lnTo>
                    <a:pt x="140154" y="1397990"/>
                  </a:lnTo>
                  <a:lnTo>
                    <a:pt x="280308" y="1397990"/>
                  </a:lnTo>
                  <a:lnTo>
                    <a:pt x="280308" y="1537788"/>
                  </a:lnTo>
                  <a:lnTo>
                    <a:pt x="140154" y="1537788"/>
                  </a:lnTo>
                  <a:close/>
                  <a:moveTo>
                    <a:pt x="0" y="1677588"/>
                  </a:moveTo>
                  <a:lnTo>
                    <a:pt x="0" y="1537789"/>
                  </a:lnTo>
                  <a:lnTo>
                    <a:pt x="140154" y="1537789"/>
                  </a:lnTo>
                  <a:lnTo>
                    <a:pt x="280308" y="1537789"/>
                  </a:lnTo>
                  <a:lnTo>
                    <a:pt x="280308" y="1677588"/>
                  </a:lnTo>
                  <a:lnTo>
                    <a:pt x="140154" y="1677588"/>
                  </a:lnTo>
                  <a:close/>
                  <a:moveTo>
                    <a:pt x="0" y="1817388"/>
                  </a:moveTo>
                  <a:lnTo>
                    <a:pt x="0" y="1677589"/>
                  </a:lnTo>
                  <a:lnTo>
                    <a:pt x="140154" y="1677589"/>
                  </a:lnTo>
                  <a:lnTo>
                    <a:pt x="280308" y="1677589"/>
                  </a:lnTo>
                  <a:lnTo>
                    <a:pt x="280308" y="1817388"/>
                  </a:lnTo>
                  <a:lnTo>
                    <a:pt x="140154" y="1817388"/>
                  </a:lnTo>
                  <a:lnTo>
                    <a:pt x="140154" y="1817388"/>
                  </a:lnTo>
                  <a:close/>
                  <a:moveTo>
                    <a:pt x="0" y="1957187"/>
                  </a:moveTo>
                  <a:lnTo>
                    <a:pt x="0" y="1817388"/>
                  </a:lnTo>
                  <a:lnTo>
                    <a:pt x="140154" y="1817388"/>
                  </a:lnTo>
                  <a:lnTo>
                    <a:pt x="280308" y="1817388"/>
                  </a:lnTo>
                  <a:lnTo>
                    <a:pt x="280308" y="1957187"/>
                  </a:lnTo>
                  <a:lnTo>
                    <a:pt x="140154" y="1957187"/>
                  </a:lnTo>
                  <a:close/>
                  <a:moveTo>
                    <a:pt x="0" y="2096988"/>
                  </a:moveTo>
                  <a:lnTo>
                    <a:pt x="0" y="1957188"/>
                  </a:lnTo>
                  <a:lnTo>
                    <a:pt x="140154" y="1957188"/>
                  </a:lnTo>
                  <a:lnTo>
                    <a:pt x="280308" y="1957188"/>
                  </a:lnTo>
                  <a:lnTo>
                    <a:pt x="280308" y="2096988"/>
                  </a:lnTo>
                  <a:lnTo>
                    <a:pt x="140154" y="2096988"/>
                  </a:lnTo>
                  <a:lnTo>
                    <a:pt x="140154" y="20969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649" name="组合 1648"/>
            <p:cNvGrpSpPr/>
            <p:nvPr/>
          </p:nvGrpSpPr>
          <p:grpSpPr>
            <a:xfrm rot="5400000">
              <a:off x="1193163" y="1866963"/>
              <a:ext cx="906813" cy="904513"/>
              <a:chOff x="4505739" y="2099319"/>
              <a:chExt cx="795130" cy="793114"/>
            </a:xfrm>
            <a:solidFill>
              <a:schemeClr val="bg1"/>
            </a:solidFill>
          </p:grpSpPr>
          <p:sp>
            <p:nvSpPr>
              <p:cNvPr id="1883" name="矩形 1882"/>
              <p:cNvSpPr/>
              <p:nvPr/>
            </p:nvSpPr>
            <p:spPr>
              <a:xfrm>
                <a:off x="4770783" y="2099319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4" name="矩形 1883"/>
              <p:cNvSpPr/>
              <p:nvPr/>
            </p:nvSpPr>
            <p:spPr>
              <a:xfrm>
                <a:off x="4505739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5" name="矩形 1884"/>
              <p:cNvSpPr/>
              <p:nvPr/>
            </p:nvSpPr>
            <p:spPr>
              <a:xfrm>
                <a:off x="4770783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6" name="矩形 1885"/>
              <p:cNvSpPr/>
              <p:nvPr/>
            </p:nvSpPr>
            <p:spPr>
              <a:xfrm>
                <a:off x="5035826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7" name="矩形 1886"/>
              <p:cNvSpPr/>
              <p:nvPr/>
            </p:nvSpPr>
            <p:spPr>
              <a:xfrm>
                <a:off x="4770783" y="2628062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253953" y="1921113"/>
              <a:ext cx="788457" cy="802219"/>
              <a:chOff x="1253953" y="1921113"/>
              <a:chExt cx="788457" cy="802219"/>
            </a:xfrm>
            <a:solidFill>
              <a:schemeClr val="accent1"/>
            </a:solidFill>
          </p:grpSpPr>
          <p:grpSp>
            <p:nvGrpSpPr>
              <p:cNvPr id="1650" name="组合 1649"/>
              <p:cNvGrpSpPr/>
              <p:nvPr/>
            </p:nvGrpSpPr>
            <p:grpSpPr>
              <a:xfrm rot="5400000">
                <a:off x="1545353" y="2038730"/>
                <a:ext cx="212932" cy="212391"/>
                <a:chOff x="8481391" y="2892433"/>
                <a:chExt cx="1325217" cy="1321855"/>
              </a:xfrm>
              <a:grpFill/>
            </p:grpSpPr>
            <p:sp>
              <p:nvSpPr>
                <p:cNvPr id="1864" name="矩形 1863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5" name="矩形 1864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6" name="矩形 1865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7" name="矩形 1866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8" name="矩形 1867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9" name="矩形 1868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0" name="矩形 1869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1" name="矩形 1870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2" name="矩形 1871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3" name="矩形 1872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4" name="矩形 1873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5" name="矩形 1874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6" name="矩形 1875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7" name="矩形 1876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8" name="矩形 1877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9" name="矩形 1878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0" name="矩形 1879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1" name="矩形 1880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2" name="矩形 1881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51" name="组合 1650"/>
              <p:cNvGrpSpPr/>
              <p:nvPr/>
            </p:nvGrpSpPr>
            <p:grpSpPr>
              <a:xfrm rot="16200000">
                <a:off x="1545353" y="2387589"/>
                <a:ext cx="212932" cy="212391"/>
                <a:chOff x="8481391" y="2892433"/>
                <a:chExt cx="1325217" cy="1321855"/>
              </a:xfrm>
              <a:grpFill/>
            </p:grpSpPr>
            <p:sp>
              <p:nvSpPr>
                <p:cNvPr id="1845" name="矩形 1844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6" name="矩形 1845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7" name="矩形 1846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8" name="矩形 1847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9" name="矩形 1848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0" name="矩形 1849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1" name="矩形 1850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2" name="矩形 1851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3" name="矩形 1852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4" name="矩形 1853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5" name="矩形 1854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6" name="矩形 1855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7" name="矩形 1856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8" name="矩形 1857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9" name="矩形 1858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0" name="矩形 1859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1" name="矩形 1860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2" name="矩形 1861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3" name="矩形 1862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52" name="组合 1651"/>
              <p:cNvGrpSpPr/>
              <p:nvPr/>
            </p:nvGrpSpPr>
            <p:grpSpPr>
              <a:xfrm rot="10800000">
                <a:off x="1715860" y="2213023"/>
                <a:ext cx="212931" cy="212391"/>
                <a:chOff x="8481391" y="2892433"/>
                <a:chExt cx="1325217" cy="1321855"/>
              </a:xfrm>
              <a:grpFill/>
            </p:grpSpPr>
            <p:sp>
              <p:nvSpPr>
                <p:cNvPr id="1826" name="矩形 1825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7" name="矩形 1826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8" name="矩形 1827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9" name="矩形 1828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0" name="矩形 1829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1" name="矩形 1830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2" name="矩形 1831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3" name="矩形 1832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4" name="矩形 1833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35" name="矩形 1834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6" name="矩形 1835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7" name="矩形 1836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8" name="矩形 1837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9" name="矩形 1838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0" name="矩形 1839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1" name="矩形 1840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2" name="矩形 1841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3" name="矩形 1842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4" name="矩形 1843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53" name="组合 1652"/>
              <p:cNvGrpSpPr/>
              <p:nvPr/>
            </p:nvGrpSpPr>
            <p:grpSpPr>
              <a:xfrm>
                <a:off x="1366608" y="2213023"/>
                <a:ext cx="212931" cy="212391"/>
                <a:chOff x="8481391" y="2892433"/>
                <a:chExt cx="1325217" cy="1321855"/>
              </a:xfrm>
              <a:grpFill/>
            </p:grpSpPr>
            <p:sp>
              <p:nvSpPr>
                <p:cNvPr id="1807" name="矩形 1806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8" name="矩形 1807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9" name="矩形 1808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0" name="矩形 1809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1" name="矩形 1810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2" name="矩形 1811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3" name="矩形 1812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4" name="矩形 1813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5" name="矩形 1814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6" name="矩形 1815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7" name="矩形 1816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8" name="矩形 1817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9" name="矩形 1818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0" name="矩形 1819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1" name="矩形 1820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2" name="矩形 1821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3" name="矩形 1822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4" name="矩形 1823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5" name="矩形 1824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54" name="组合 1653"/>
              <p:cNvGrpSpPr/>
              <p:nvPr/>
            </p:nvGrpSpPr>
            <p:grpSpPr>
              <a:xfrm rot="5400000">
                <a:off x="1624081" y="2664086"/>
                <a:ext cx="44505" cy="73987"/>
                <a:chOff x="6626075" y="2892431"/>
                <a:chExt cx="795129" cy="1321857"/>
              </a:xfrm>
              <a:grpFill/>
            </p:grpSpPr>
            <p:sp>
              <p:nvSpPr>
                <p:cNvPr id="1798" name="矩形 1797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9" name="矩形 1798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0" name="矩形 1799"/>
                <p:cNvSpPr/>
                <p:nvPr/>
              </p:nvSpPr>
              <p:spPr>
                <a:xfrm>
                  <a:off x="6891114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1" name="矩形 1800"/>
                <p:cNvSpPr/>
                <p:nvPr/>
              </p:nvSpPr>
              <p:spPr>
                <a:xfrm>
                  <a:off x="662607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2" name="矩形 1801"/>
                <p:cNvSpPr/>
                <p:nvPr/>
              </p:nvSpPr>
              <p:spPr>
                <a:xfrm>
                  <a:off x="6891114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3" name="矩形 1802"/>
                <p:cNvSpPr/>
                <p:nvPr/>
              </p:nvSpPr>
              <p:spPr>
                <a:xfrm>
                  <a:off x="715616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4" name="矩形 1803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5" name="矩形 1804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6" name="矩形 1805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55" name="组合 1654"/>
              <p:cNvGrpSpPr/>
              <p:nvPr/>
            </p:nvGrpSpPr>
            <p:grpSpPr>
              <a:xfrm>
                <a:off x="1997908" y="2282227"/>
                <a:ext cx="44502" cy="73989"/>
                <a:chOff x="6626052" y="2892413"/>
                <a:chExt cx="795072" cy="1321875"/>
              </a:xfrm>
              <a:grpFill/>
            </p:grpSpPr>
            <p:sp>
              <p:nvSpPr>
                <p:cNvPr id="1789" name="矩形 1788"/>
                <p:cNvSpPr/>
                <p:nvPr/>
              </p:nvSpPr>
              <p:spPr>
                <a:xfrm>
                  <a:off x="6626105" y="2892413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0" name="矩形 1789"/>
                <p:cNvSpPr/>
                <p:nvPr/>
              </p:nvSpPr>
              <p:spPr>
                <a:xfrm>
                  <a:off x="6626099" y="3156774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1" name="矩形 1790"/>
                <p:cNvSpPr/>
                <p:nvPr/>
              </p:nvSpPr>
              <p:spPr>
                <a:xfrm>
                  <a:off x="6891145" y="3156786"/>
                  <a:ext cx="265040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2" name="矩形 1791"/>
                <p:cNvSpPr/>
                <p:nvPr/>
              </p:nvSpPr>
              <p:spPr>
                <a:xfrm>
                  <a:off x="6626052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3" name="矩形 1792"/>
                <p:cNvSpPr/>
                <p:nvPr/>
              </p:nvSpPr>
              <p:spPr>
                <a:xfrm>
                  <a:off x="6891101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4" name="矩形 1793"/>
                <p:cNvSpPr/>
                <p:nvPr/>
              </p:nvSpPr>
              <p:spPr>
                <a:xfrm>
                  <a:off x="7156088" y="3421125"/>
                  <a:ext cx="265036" cy="26436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5" name="矩形 1794"/>
                <p:cNvSpPr/>
                <p:nvPr/>
              </p:nvSpPr>
              <p:spPr>
                <a:xfrm>
                  <a:off x="6626081" y="3685544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6" name="矩形 1795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7" name="矩形 1796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56" name="组合 1655"/>
              <p:cNvGrpSpPr/>
              <p:nvPr/>
            </p:nvGrpSpPr>
            <p:grpSpPr>
              <a:xfrm rot="16200000">
                <a:off x="1623395" y="1906372"/>
                <a:ext cx="44505" cy="73987"/>
                <a:chOff x="6626075" y="2892431"/>
                <a:chExt cx="795129" cy="1321857"/>
              </a:xfrm>
              <a:grpFill/>
            </p:grpSpPr>
            <p:sp>
              <p:nvSpPr>
                <p:cNvPr id="1780" name="矩形 1779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1" name="矩形 1780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2" name="矩形 1781"/>
                <p:cNvSpPr/>
                <p:nvPr/>
              </p:nvSpPr>
              <p:spPr>
                <a:xfrm>
                  <a:off x="6891126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3" name="矩形 1782"/>
                <p:cNvSpPr/>
                <p:nvPr/>
              </p:nvSpPr>
              <p:spPr>
                <a:xfrm>
                  <a:off x="662607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4" name="矩形 1783"/>
                <p:cNvSpPr/>
                <p:nvPr/>
              </p:nvSpPr>
              <p:spPr>
                <a:xfrm>
                  <a:off x="6891126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5" name="矩形 1784"/>
                <p:cNvSpPr/>
                <p:nvPr/>
              </p:nvSpPr>
              <p:spPr>
                <a:xfrm>
                  <a:off x="715616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6" name="矩形 1785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7" name="矩形 1786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8" name="矩形 1787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57" name="组合 1656"/>
              <p:cNvGrpSpPr/>
              <p:nvPr/>
            </p:nvGrpSpPr>
            <p:grpSpPr>
              <a:xfrm rot="10800000">
                <a:off x="1253953" y="2282227"/>
                <a:ext cx="44508" cy="73986"/>
                <a:chOff x="6626034" y="2892453"/>
                <a:chExt cx="795176" cy="1321835"/>
              </a:xfrm>
              <a:grpFill/>
            </p:grpSpPr>
            <p:sp>
              <p:nvSpPr>
                <p:cNvPr id="1771" name="矩形 1770"/>
                <p:cNvSpPr/>
                <p:nvPr/>
              </p:nvSpPr>
              <p:spPr>
                <a:xfrm>
                  <a:off x="6626069" y="2892453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2" name="矩形 1771"/>
                <p:cNvSpPr/>
                <p:nvPr/>
              </p:nvSpPr>
              <p:spPr>
                <a:xfrm>
                  <a:off x="6626075" y="3156834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3" name="矩形 1772"/>
                <p:cNvSpPr/>
                <p:nvPr/>
              </p:nvSpPr>
              <p:spPr>
                <a:xfrm>
                  <a:off x="6891120" y="3156840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4" name="矩形 1773"/>
                <p:cNvSpPr/>
                <p:nvPr/>
              </p:nvSpPr>
              <p:spPr>
                <a:xfrm>
                  <a:off x="6626034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5" name="矩形 1774"/>
                <p:cNvSpPr/>
                <p:nvPr/>
              </p:nvSpPr>
              <p:spPr>
                <a:xfrm>
                  <a:off x="6891071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6" name="矩形 1775"/>
                <p:cNvSpPr/>
                <p:nvPr/>
              </p:nvSpPr>
              <p:spPr>
                <a:xfrm>
                  <a:off x="7156171" y="3421187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7" name="矩形 1776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8" name="矩形 1777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9" name="矩形 1778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658" name="组合 1657"/>
            <p:cNvGrpSpPr/>
            <p:nvPr/>
          </p:nvGrpSpPr>
          <p:grpSpPr>
            <a:xfrm rot="5400000">
              <a:off x="1194525" y="3089805"/>
              <a:ext cx="344786" cy="132274"/>
              <a:chOff x="7686261" y="2892433"/>
              <a:chExt cx="3445565" cy="1321855"/>
            </a:xfrm>
            <a:solidFill>
              <a:schemeClr val="bg1"/>
            </a:solidFill>
          </p:grpSpPr>
          <p:sp>
            <p:nvSpPr>
              <p:cNvPr id="1718" name="矩形 1717"/>
              <p:cNvSpPr/>
              <p:nvPr/>
            </p:nvSpPr>
            <p:spPr>
              <a:xfrm>
                <a:off x="821634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矩形 1718"/>
              <p:cNvSpPr/>
              <p:nvPr/>
            </p:nvSpPr>
            <p:spPr>
              <a:xfrm>
                <a:off x="8481391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矩形 1719"/>
              <p:cNvSpPr/>
              <p:nvPr/>
            </p:nvSpPr>
            <p:spPr>
              <a:xfrm>
                <a:off x="874643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矩形 1720"/>
              <p:cNvSpPr/>
              <p:nvPr/>
            </p:nvSpPr>
            <p:spPr>
              <a:xfrm>
                <a:off x="901147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矩形 1721"/>
              <p:cNvSpPr/>
              <p:nvPr/>
            </p:nvSpPr>
            <p:spPr>
              <a:xfrm>
                <a:off x="927652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矩形 1722"/>
              <p:cNvSpPr/>
              <p:nvPr/>
            </p:nvSpPr>
            <p:spPr>
              <a:xfrm>
                <a:off x="954156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矩形 1723"/>
              <p:cNvSpPr/>
              <p:nvPr/>
            </p:nvSpPr>
            <p:spPr>
              <a:xfrm>
                <a:off x="9806609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矩形 1724"/>
              <p:cNvSpPr/>
              <p:nvPr/>
            </p:nvSpPr>
            <p:spPr>
              <a:xfrm>
                <a:off x="1007165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矩形 1725"/>
              <p:cNvSpPr/>
              <p:nvPr/>
            </p:nvSpPr>
            <p:spPr>
              <a:xfrm>
                <a:off x="10336696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矩形 1726"/>
              <p:cNvSpPr/>
              <p:nvPr/>
            </p:nvSpPr>
            <p:spPr>
              <a:xfrm>
                <a:off x="7951304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矩形 1727"/>
              <p:cNvSpPr/>
              <p:nvPr/>
            </p:nvSpPr>
            <p:spPr>
              <a:xfrm>
                <a:off x="821634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矩形 1728"/>
              <p:cNvSpPr/>
              <p:nvPr/>
            </p:nvSpPr>
            <p:spPr>
              <a:xfrm>
                <a:off x="8481391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矩形 1729"/>
              <p:cNvSpPr/>
              <p:nvPr/>
            </p:nvSpPr>
            <p:spPr>
              <a:xfrm>
                <a:off x="874643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1" name="矩形 1730"/>
              <p:cNvSpPr/>
              <p:nvPr/>
            </p:nvSpPr>
            <p:spPr>
              <a:xfrm>
                <a:off x="901147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2" name="矩形 1731"/>
              <p:cNvSpPr/>
              <p:nvPr/>
            </p:nvSpPr>
            <p:spPr>
              <a:xfrm>
                <a:off x="927652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3" name="矩形 1732"/>
              <p:cNvSpPr/>
              <p:nvPr/>
            </p:nvSpPr>
            <p:spPr>
              <a:xfrm>
                <a:off x="954156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4" name="矩形 1733"/>
              <p:cNvSpPr/>
              <p:nvPr/>
            </p:nvSpPr>
            <p:spPr>
              <a:xfrm>
                <a:off x="980660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5" name="矩形 1734"/>
              <p:cNvSpPr/>
              <p:nvPr/>
            </p:nvSpPr>
            <p:spPr>
              <a:xfrm>
                <a:off x="1007165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6" name="矩形 1735"/>
              <p:cNvSpPr/>
              <p:nvPr/>
            </p:nvSpPr>
            <p:spPr>
              <a:xfrm>
                <a:off x="10336696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7" name="矩形 1736"/>
              <p:cNvSpPr/>
              <p:nvPr/>
            </p:nvSpPr>
            <p:spPr>
              <a:xfrm>
                <a:off x="1060173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8" name="矩形 1737"/>
              <p:cNvSpPr/>
              <p:nvPr/>
            </p:nvSpPr>
            <p:spPr>
              <a:xfrm>
                <a:off x="768626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9" name="矩形 1738"/>
              <p:cNvSpPr/>
              <p:nvPr/>
            </p:nvSpPr>
            <p:spPr>
              <a:xfrm>
                <a:off x="7951304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0" name="矩形 1739"/>
              <p:cNvSpPr/>
              <p:nvPr/>
            </p:nvSpPr>
            <p:spPr>
              <a:xfrm>
                <a:off x="821634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1" name="矩形 1740"/>
              <p:cNvSpPr/>
              <p:nvPr/>
            </p:nvSpPr>
            <p:spPr>
              <a:xfrm>
                <a:off x="848139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2" name="矩形 1741"/>
              <p:cNvSpPr/>
              <p:nvPr/>
            </p:nvSpPr>
            <p:spPr>
              <a:xfrm>
                <a:off x="874643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3" name="矩形 1742"/>
              <p:cNvSpPr/>
              <p:nvPr/>
            </p:nvSpPr>
            <p:spPr>
              <a:xfrm>
                <a:off x="901147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4" name="矩形 1743"/>
              <p:cNvSpPr/>
              <p:nvPr/>
            </p:nvSpPr>
            <p:spPr>
              <a:xfrm>
                <a:off x="927652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5" name="矩形 1744"/>
              <p:cNvSpPr/>
              <p:nvPr/>
            </p:nvSpPr>
            <p:spPr>
              <a:xfrm>
                <a:off x="954156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6" name="矩形 1745"/>
              <p:cNvSpPr/>
              <p:nvPr/>
            </p:nvSpPr>
            <p:spPr>
              <a:xfrm>
                <a:off x="980660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7" name="矩形 1746"/>
              <p:cNvSpPr/>
              <p:nvPr/>
            </p:nvSpPr>
            <p:spPr>
              <a:xfrm>
                <a:off x="1007165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8" name="矩形 1747"/>
              <p:cNvSpPr/>
              <p:nvPr/>
            </p:nvSpPr>
            <p:spPr>
              <a:xfrm>
                <a:off x="10336696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9" name="矩形 1748"/>
              <p:cNvSpPr/>
              <p:nvPr/>
            </p:nvSpPr>
            <p:spPr>
              <a:xfrm>
                <a:off x="1060173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0" name="矩形 1749"/>
              <p:cNvSpPr/>
              <p:nvPr/>
            </p:nvSpPr>
            <p:spPr>
              <a:xfrm>
                <a:off x="10866783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1" name="矩形 1750"/>
              <p:cNvSpPr/>
              <p:nvPr/>
            </p:nvSpPr>
            <p:spPr>
              <a:xfrm>
                <a:off x="7951304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2" name="矩形 1751"/>
              <p:cNvSpPr/>
              <p:nvPr/>
            </p:nvSpPr>
            <p:spPr>
              <a:xfrm>
                <a:off x="821634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3" name="矩形 1752"/>
              <p:cNvSpPr/>
              <p:nvPr/>
            </p:nvSpPr>
            <p:spPr>
              <a:xfrm>
                <a:off x="8481391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4" name="矩形 1753"/>
              <p:cNvSpPr/>
              <p:nvPr/>
            </p:nvSpPr>
            <p:spPr>
              <a:xfrm>
                <a:off x="874643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5" name="矩形 1754"/>
              <p:cNvSpPr/>
              <p:nvPr/>
            </p:nvSpPr>
            <p:spPr>
              <a:xfrm>
                <a:off x="901147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6" name="矩形 1755"/>
              <p:cNvSpPr/>
              <p:nvPr/>
            </p:nvSpPr>
            <p:spPr>
              <a:xfrm>
                <a:off x="927652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7" name="矩形 1756"/>
              <p:cNvSpPr/>
              <p:nvPr/>
            </p:nvSpPr>
            <p:spPr>
              <a:xfrm>
                <a:off x="954156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8" name="矩形 1757"/>
              <p:cNvSpPr/>
              <p:nvPr/>
            </p:nvSpPr>
            <p:spPr>
              <a:xfrm>
                <a:off x="980660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9" name="矩形 1758"/>
              <p:cNvSpPr/>
              <p:nvPr/>
            </p:nvSpPr>
            <p:spPr>
              <a:xfrm>
                <a:off x="1007165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0" name="矩形 1759"/>
              <p:cNvSpPr/>
              <p:nvPr/>
            </p:nvSpPr>
            <p:spPr>
              <a:xfrm>
                <a:off x="10336696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1" name="矩形 1760"/>
              <p:cNvSpPr/>
              <p:nvPr/>
            </p:nvSpPr>
            <p:spPr>
              <a:xfrm>
                <a:off x="1060173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2" name="矩形 1761"/>
              <p:cNvSpPr/>
              <p:nvPr/>
            </p:nvSpPr>
            <p:spPr>
              <a:xfrm>
                <a:off x="821634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3" name="矩形 1762"/>
              <p:cNvSpPr/>
              <p:nvPr/>
            </p:nvSpPr>
            <p:spPr>
              <a:xfrm>
                <a:off x="8481391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4" name="矩形 1763"/>
              <p:cNvSpPr/>
              <p:nvPr/>
            </p:nvSpPr>
            <p:spPr>
              <a:xfrm>
                <a:off x="874643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5" name="矩形 1764"/>
              <p:cNvSpPr/>
              <p:nvPr/>
            </p:nvSpPr>
            <p:spPr>
              <a:xfrm>
                <a:off x="901147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6" name="矩形 1765"/>
              <p:cNvSpPr/>
              <p:nvPr/>
            </p:nvSpPr>
            <p:spPr>
              <a:xfrm>
                <a:off x="927652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7" name="矩形 1766"/>
              <p:cNvSpPr/>
              <p:nvPr/>
            </p:nvSpPr>
            <p:spPr>
              <a:xfrm>
                <a:off x="954156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8" name="矩形 1767"/>
              <p:cNvSpPr/>
              <p:nvPr/>
            </p:nvSpPr>
            <p:spPr>
              <a:xfrm>
                <a:off x="9806609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9" name="矩形 1768"/>
              <p:cNvSpPr/>
              <p:nvPr/>
            </p:nvSpPr>
            <p:spPr>
              <a:xfrm>
                <a:off x="1007165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0" name="矩形 1769"/>
              <p:cNvSpPr/>
              <p:nvPr/>
            </p:nvSpPr>
            <p:spPr>
              <a:xfrm>
                <a:off x="10336696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9" name="组合 1658"/>
            <p:cNvGrpSpPr/>
            <p:nvPr/>
          </p:nvGrpSpPr>
          <p:grpSpPr>
            <a:xfrm rot="5400000">
              <a:off x="1198288" y="3654483"/>
              <a:ext cx="344786" cy="132274"/>
              <a:chOff x="7686261" y="2892433"/>
              <a:chExt cx="3445565" cy="1321855"/>
            </a:xfrm>
            <a:solidFill>
              <a:schemeClr val="bg1"/>
            </a:solidFill>
          </p:grpSpPr>
          <p:sp>
            <p:nvSpPr>
              <p:cNvPr id="1665" name="矩形 1664"/>
              <p:cNvSpPr/>
              <p:nvPr/>
            </p:nvSpPr>
            <p:spPr>
              <a:xfrm>
                <a:off x="821634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矩形 1665"/>
              <p:cNvSpPr/>
              <p:nvPr/>
            </p:nvSpPr>
            <p:spPr>
              <a:xfrm>
                <a:off x="8481391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矩形 1666"/>
              <p:cNvSpPr/>
              <p:nvPr/>
            </p:nvSpPr>
            <p:spPr>
              <a:xfrm>
                <a:off x="874643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矩形 1667"/>
              <p:cNvSpPr/>
              <p:nvPr/>
            </p:nvSpPr>
            <p:spPr>
              <a:xfrm>
                <a:off x="901147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矩形 1668"/>
              <p:cNvSpPr/>
              <p:nvPr/>
            </p:nvSpPr>
            <p:spPr>
              <a:xfrm>
                <a:off x="927652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矩形 1669"/>
              <p:cNvSpPr/>
              <p:nvPr/>
            </p:nvSpPr>
            <p:spPr>
              <a:xfrm>
                <a:off x="954156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矩形 1670"/>
              <p:cNvSpPr/>
              <p:nvPr/>
            </p:nvSpPr>
            <p:spPr>
              <a:xfrm>
                <a:off x="9806609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矩形 1671"/>
              <p:cNvSpPr/>
              <p:nvPr/>
            </p:nvSpPr>
            <p:spPr>
              <a:xfrm>
                <a:off x="1007165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矩形 1672"/>
              <p:cNvSpPr/>
              <p:nvPr/>
            </p:nvSpPr>
            <p:spPr>
              <a:xfrm>
                <a:off x="10336696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矩形 1673"/>
              <p:cNvSpPr/>
              <p:nvPr/>
            </p:nvSpPr>
            <p:spPr>
              <a:xfrm>
                <a:off x="7951304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矩形 1674"/>
              <p:cNvSpPr/>
              <p:nvPr/>
            </p:nvSpPr>
            <p:spPr>
              <a:xfrm>
                <a:off x="821634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矩形 1675"/>
              <p:cNvSpPr/>
              <p:nvPr/>
            </p:nvSpPr>
            <p:spPr>
              <a:xfrm>
                <a:off x="8481391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矩形 1676"/>
              <p:cNvSpPr/>
              <p:nvPr/>
            </p:nvSpPr>
            <p:spPr>
              <a:xfrm>
                <a:off x="874643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矩形 1677"/>
              <p:cNvSpPr/>
              <p:nvPr/>
            </p:nvSpPr>
            <p:spPr>
              <a:xfrm>
                <a:off x="901147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矩形 1678"/>
              <p:cNvSpPr/>
              <p:nvPr/>
            </p:nvSpPr>
            <p:spPr>
              <a:xfrm>
                <a:off x="927652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矩形 1679"/>
              <p:cNvSpPr/>
              <p:nvPr/>
            </p:nvSpPr>
            <p:spPr>
              <a:xfrm>
                <a:off x="954156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矩形 1680"/>
              <p:cNvSpPr/>
              <p:nvPr/>
            </p:nvSpPr>
            <p:spPr>
              <a:xfrm>
                <a:off x="980660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矩形 1681"/>
              <p:cNvSpPr/>
              <p:nvPr/>
            </p:nvSpPr>
            <p:spPr>
              <a:xfrm>
                <a:off x="1007165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矩形 1682"/>
              <p:cNvSpPr/>
              <p:nvPr/>
            </p:nvSpPr>
            <p:spPr>
              <a:xfrm>
                <a:off x="10336696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矩形 1683"/>
              <p:cNvSpPr/>
              <p:nvPr/>
            </p:nvSpPr>
            <p:spPr>
              <a:xfrm>
                <a:off x="1060173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矩形 1684"/>
              <p:cNvSpPr/>
              <p:nvPr/>
            </p:nvSpPr>
            <p:spPr>
              <a:xfrm>
                <a:off x="768626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矩形 1685"/>
              <p:cNvSpPr/>
              <p:nvPr/>
            </p:nvSpPr>
            <p:spPr>
              <a:xfrm>
                <a:off x="7951304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矩形 1686"/>
              <p:cNvSpPr/>
              <p:nvPr/>
            </p:nvSpPr>
            <p:spPr>
              <a:xfrm>
                <a:off x="821634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矩形 1687"/>
              <p:cNvSpPr/>
              <p:nvPr/>
            </p:nvSpPr>
            <p:spPr>
              <a:xfrm>
                <a:off x="848139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矩形 1688"/>
              <p:cNvSpPr/>
              <p:nvPr/>
            </p:nvSpPr>
            <p:spPr>
              <a:xfrm>
                <a:off x="874643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矩形 1689"/>
              <p:cNvSpPr/>
              <p:nvPr/>
            </p:nvSpPr>
            <p:spPr>
              <a:xfrm>
                <a:off x="901147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矩形 1690"/>
              <p:cNvSpPr/>
              <p:nvPr/>
            </p:nvSpPr>
            <p:spPr>
              <a:xfrm>
                <a:off x="927652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矩形 1691"/>
              <p:cNvSpPr/>
              <p:nvPr/>
            </p:nvSpPr>
            <p:spPr>
              <a:xfrm>
                <a:off x="954156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矩形 1692"/>
              <p:cNvSpPr/>
              <p:nvPr/>
            </p:nvSpPr>
            <p:spPr>
              <a:xfrm>
                <a:off x="980660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矩形 1693"/>
              <p:cNvSpPr/>
              <p:nvPr/>
            </p:nvSpPr>
            <p:spPr>
              <a:xfrm>
                <a:off x="1007165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矩形 1694"/>
              <p:cNvSpPr/>
              <p:nvPr/>
            </p:nvSpPr>
            <p:spPr>
              <a:xfrm>
                <a:off x="10336696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矩形 1695"/>
              <p:cNvSpPr/>
              <p:nvPr/>
            </p:nvSpPr>
            <p:spPr>
              <a:xfrm>
                <a:off x="1060173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矩形 1696"/>
              <p:cNvSpPr/>
              <p:nvPr/>
            </p:nvSpPr>
            <p:spPr>
              <a:xfrm>
                <a:off x="10866783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矩形 1697"/>
              <p:cNvSpPr/>
              <p:nvPr/>
            </p:nvSpPr>
            <p:spPr>
              <a:xfrm>
                <a:off x="7951304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矩形 1698"/>
              <p:cNvSpPr/>
              <p:nvPr/>
            </p:nvSpPr>
            <p:spPr>
              <a:xfrm>
                <a:off x="821634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矩形 1699"/>
              <p:cNvSpPr/>
              <p:nvPr/>
            </p:nvSpPr>
            <p:spPr>
              <a:xfrm>
                <a:off x="8481391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矩形 1700"/>
              <p:cNvSpPr/>
              <p:nvPr/>
            </p:nvSpPr>
            <p:spPr>
              <a:xfrm>
                <a:off x="874643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矩形 1701"/>
              <p:cNvSpPr/>
              <p:nvPr/>
            </p:nvSpPr>
            <p:spPr>
              <a:xfrm>
                <a:off x="901147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矩形 1702"/>
              <p:cNvSpPr/>
              <p:nvPr/>
            </p:nvSpPr>
            <p:spPr>
              <a:xfrm>
                <a:off x="927652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矩形 1703"/>
              <p:cNvSpPr/>
              <p:nvPr/>
            </p:nvSpPr>
            <p:spPr>
              <a:xfrm>
                <a:off x="954156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矩形 1704"/>
              <p:cNvSpPr/>
              <p:nvPr/>
            </p:nvSpPr>
            <p:spPr>
              <a:xfrm>
                <a:off x="980660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矩形 1705"/>
              <p:cNvSpPr/>
              <p:nvPr/>
            </p:nvSpPr>
            <p:spPr>
              <a:xfrm>
                <a:off x="1007165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矩形 1706"/>
              <p:cNvSpPr/>
              <p:nvPr/>
            </p:nvSpPr>
            <p:spPr>
              <a:xfrm>
                <a:off x="10336696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矩形 1707"/>
              <p:cNvSpPr/>
              <p:nvPr/>
            </p:nvSpPr>
            <p:spPr>
              <a:xfrm>
                <a:off x="1060173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矩形 1708"/>
              <p:cNvSpPr/>
              <p:nvPr/>
            </p:nvSpPr>
            <p:spPr>
              <a:xfrm>
                <a:off x="821634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矩形 1709"/>
              <p:cNvSpPr/>
              <p:nvPr/>
            </p:nvSpPr>
            <p:spPr>
              <a:xfrm>
                <a:off x="8481391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矩形 1710"/>
              <p:cNvSpPr/>
              <p:nvPr/>
            </p:nvSpPr>
            <p:spPr>
              <a:xfrm>
                <a:off x="874643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矩形 1711"/>
              <p:cNvSpPr/>
              <p:nvPr/>
            </p:nvSpPr>
            <p:spPr>
              <a:xfrm>
                <a:off x="901147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矩形 1712"/>
              <p:cNvSpPr/>
              <p:nvPr/>
            </p:nvSpPr>
            <p:spPr>
              <a:xfrm>
                <a:off x="927652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矩形 1713"/>
              <p:cNvSpPr/>
              <p:nvPr/>
            </p:nvSpPr>
            <p:spPr>
              <a:xfrm>
                <a:off x="954156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矩形 1714"/>
              <p:cNvSpPr/>
              <p:nvPr/>
            </p:nvSpPr>
            <p:spPr>
              <a:xfrm>
                <a:off x="9806609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矩形 1715"/>
              <p:cNvSpPr/>
              <p:nvPr/>
            </p:nvSpPr>
            <p:spPr>
              <a:xfrm>
                <a:off x="1007165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矩形 1716"/>
              <p:cNvSpPr/>
              <p:nvPr/>
            </p:nvSpPr>
            <p:spPr>
              <a:xfrm>
                <a:off x="10336696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0" name="组合 1659"/>
            <p:cNvGrpSpPr/>
            <p:nvPr/>
          </p:nvGrpSpPr>
          <p:grpSpPr>
            <a:xfrm rot="5400000">
              <a:off x="1217781" y="4059969"/>
              <a:ext cx="935161" cy="931838"/>
              <a:chOff x="7286067" y="1556268"/>
              <a:chExt cx="1768462" cy="1762179"/>
            </a:xfrm>
          </p:grpSpPr>
          <p:sp>
            <p:nvSpPr>
              <p:cNvPr id="1661" name="任意多边形: 形状 1660"/>
              <p:cNvSpPr/>
              <p:nvPr/>
            </p:nvSpPr>
            <p:spPr>
              <a:xfrm>
                <a:off x="8514648" y="2169743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任意多边形: 形状 1661"/>
              <p:cNvSpPr/>
              <p:nvPr/>
            </p:nvSpPr>
            <p:spPr>
              <a:xfrm>
                <a:off x="7286067" y="2171334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任意多边形: 形状 1662"/>
              <p:cNvSpPr/>
              <p:nvPr/>
            </p:nvSpPr>
            <p:spPr>
              <a:xfrm>
                <a:off x="7903356" y="2781300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任意多边形: 形状 1663"/>
              <p:cNvSpPr/>
              <p:nvPr/>
            </p:nvSpPr>
            <p:spPr>
              <a:xfrm>
                <a:off x="7898459" y="1556268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2350385" y="2278334"/>
            <a:ext cx="7671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0">
                <a:solidFill>
                  <a:schemeClr val="accent1"/>
                </a:solidFill>
                <a:latin typeface="04b_24" panose="00000400000000000000" pitchFamily="2" charset="0"/>
              </a:rPr>
              <a:t>PART  TWO</a:t>
            </a:r>
            <a:endParaRPr lang="zh-CN" altLang="en-US" sz="12000" dirty="0">
              <a:solidFill>
                <a:schemeClr val="accent1"/>
              </a:solidFill>
              <a:latin typeface="04b_24" panose="00000400000000000000" pitchFamily="2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733429" y="1285122"/>
            <a:ext cx="1570714" cy="2611216"/>
            <a:chOff x="4770783" y="2628062"/>
            <a:chExt cx="795130" cy="1321855"/>
          </a:xfrm>
          <a:solidFill>
            <a:schemeClr val="accent1"/>
          </a:solidFill>
        </p:grpSpPr>
        <p:sp>
          <p:nvSpPr>
            <p:cNvPr id="2" name="矩形 1"/>
            <p:cNvSpPr/>
            <p:nvPr/>
          </p:nvSpPr>
          <p:spPr>
            <a:xfrm>
              <a:off x="4770783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035826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300870" y="2628062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300870" y="2892433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770783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35826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300870" y="3156804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70783" y="3421175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770783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035826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300870" y="3685546"/>
              <a:ext cx="265043" cy="26437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6060831" y="1836059"/>
            <a:ext cx="457954" cy="456868"/>
            <a:chOff x="1727203" y="2241548"/>
            <a:chExt cx="2679701" cy="2673348"/>
          </a:xfrm>
        </p:grpSpPr>
        <p:sp>
          <p:nvSpPr>
            <p:cNvPr id="15" name="任意多边形: 形状 14"/>
            <p:cNvSpPr/>
            <p:nvPr/>
          </p:nvSpPr>
          <p:spPr>
            <a:xfrm>
              <a:off x="1727203" y="2241548"/>
              <a:ext cx="2679701" cy="2673348"/>
            </a:xfrm>
            <a:custGeom>
              <a:avLst/>
              <a:gdLst>
                <a:gd name="connsiteX0" fmla="*/ 958850 w 2679700"/>
                <a:gd name="connsiteY0" fmla="*/ 0 h 2673350"/>
                <a:gd name="connsiteX1" fmla="*/ 1727200 w 2679700"/>
                <a:gd name="connsiteY1" fmla="*/ 0 h 2673350"/>
                <a:gd name="connsiteX2" fmla="*/ 1727200 w 2679700"/>
                <a:gd name="connsiteY2" fmla="*/ 190500 h 2673350"/>
                <a:gd name="connsiteX3" fmla="*/ 2101850 w 2679700"/>
                <a:gd name="connsiteY3" fmla="*/ 190500 h 2673350"/>
                <a:gd name="connsiteX4" fmla="*/ 2101850 w 2679700"/>
                <a:gd name="connsiteY4" fmla="*/ 381000 h 2673350"/>
                <a:gd name="connsiteX5" fmla="*/ 2292350 w 2679700"/>
                <a:gd name="connsiteY5" fmla="*/ 381000 h 2673350"/>
                <a:gd name="connsiteX6" fmla="*/ 2292350 w 2679700"/>
                <a:gd name="connsiteY6" fmla="*/ 571500 h 2673350"/>
                <a:gd name="connsiteX7" fmla="*/ 2489200 w 2679700"/>
                <a:gd name="connsiteY7" fmla="*/ 571500 h 2673350"/>
                <a:gd name="connsiteX8" fmla="*/ 2489200 w 2679700"/>
                <a:gd name="connsiteY8" fmla="*/ 1143000 h 2673350"/>
                <a:gd name="connsiteX9" fmla="*/ 2679700 w 2679700"/>
                <a:gd name="connsiteY9" fmla="*/ 1143000 h 2673350"/>
                <a:gd name="connsiteX10" fmla="*/ 2679700 w 2679700"/>
                <a:gd name="connsiteY10" fmla="*/ 2482850 h 2673350"/>
                <a:gd name="connsiteX11" fmla="*/ 2489200 w 2679700"/>
                <a:gd name="connsiteY11" fmla="*/ 2482850 h 2673350"/>
                <a:gd name="connsiteX12" fmla="*/ 2489200 w 2679700"/>
                <a:gd name="connsiteY12" fmla="*/ 2673350 h 2673350"/>
                <a:gd name="connsiteX13" fmla="*/ 2095500 w 2679700"/>
                <a:gd name="connsiteY13" fmla="*/ 2673350 h 2673350"/>
                <a:gd name="connsiteX14" fmla="*/ 2095500 w 2679700"/>
                <a:gd name="connsiteY14" fmla="*/ 2482850 h 2673350"/>
                <a:gd name="connsiteX15" fmla="*/ 1911350 w 2679700"/>
                <a:gd name="connsiteY15" fmla="*/ 2482850 h 2673350"/>
                <a:gd name="connsiteX16" fmla="*/ 1911350 w 2679700"/>
                <a:gd name="connsiteY16" fmla="*/ 2298700 h 2673350"/>
                <a:gd name="connsiteX17" fmla="*/ 1727200 w 2679700"/>
                <a:gd name="connsiteY17" fmla="*/ 2298700 h 2673350"/>
                <a:gd name="connsiteX18" fmla="*/ 1727200 w 2679700"/>
                <a:gd name="connsiteY18" fmla="*/ 2495550 h 2673350"/>
                <a:gd name="connsiteX19" fmla="*/ 1530350 w 2679700"/>
                <a:gd name="connsiteY19" fmla="*/ 2495550 h 2673350"/>
                <a:gd name="connsiteX20" fmla="*/ 1530350 w 2679700"/>
                <a:gd name="connsiteY20" fmla="*/ 2667000 h 2673350"/>
                <a:gd name="connsiteX21" fmla="*/ 1143000 w 2679700"/>
                <a:gd name="connsiteY21" fmla="*/ 2667000 h 2673350"/>
                <a:gd name="connsiteX22" fmla="*/ 1143000 w 2679700"/>
                <a:gd name="connsiteY22" fmla="*/ 2489200 h 2673350"/>
                <a:gd name="connsiteX23" fmla="*/ 958850 w 2679700"/>
                <a:gd name="connsiteY23" fmla="*/ 2489200 h 2673350"/>
                <a:gd name="connsiteX24" fmla="*/ 958850 w 2679700"/>
                <a:gd name="connsiteY24" fmla="*/ 2292350 h 2673350"/>
                <a:gd name="connsiteX25" fmla="*/ 774700 w 2679700"/>
                <a:gd name="connsiteY25" fmla="*/ 2292350 h 2673350"/>
                <a:gd name="connsiteX26" fmla="*/ 774700 w 2679700"/>
                <a:gd name="connsiteY26" fmla="*/ 2482850 h 2673350"/>
                <a:gd name="connsiteX27" fmla="*/ 577850 w 2679700"/>
                <a:gd name="connsiteY27" fmla="*/ 2482850 h 2673350"/>
                <a:gd name="connsiteX28" fmla="*/ 577850 w 2679700"/>
                <a:gd name="connsiteY28" fmla="*/ 2673350 h 2673350"/>
                <a:gd name="connsiteX29" fmla="*/ 196850 w 2679700"/>
                <a:gd name="connsiteY29" fmla="*/ 2673350 h 2673350"/>
                <a:gd name="connsiteX30" fmla="*/ 196850 w 2679700"/>
                <a:gd name="connsiteY30" fmla="*/ 2489200 h 2673350"/>
                <a:gd name="connsiteX31" fmla="*/ 0 w 2679700"/>
                <a:gd name="connsiteY31" fmla="*/ 2489200 h 2673350"/>
                <a:gd name="connsiteX32" fmla="*/ 0 w 2679700"/>
                <a:gd name="connsiteY32" fmla="*/ 1143000 h 2673350"/>
                <a:gd name="connsiteX33" fmla="*/ 196850 w 2679700"/>
                <a:gd name="connsiteY33" fmla="*/ 1143000 h 2673350"/>
                <a:gd name="connsiteX34" fmla="*/ 196850 w 2679700"/>
                <a:gd name="connsiteY34" fmla="*/ 571500 h 2673350"/>
                <a:gd name="connsiteX35" fmla="*/ 393700 w 2679700"/>
                <a:gd name="connsiteY35" fmla="*/ 571500 h 2673350"/>
                <a:gd name="connsiteX36" fmla="*/ 393700 w 2679700"/>
                <a:gd name="connsiteY36" fmla="*/ 374650 h 2673350"/>
                <a:gd name="connsiteX37" fmla="*/ 571500 w 2679700"/>
                <a:gd name="connsiteY37" fmla="*/ 374650 h 2673350"/>
                <a:gd name="connsiteX38" fmla="*/ 571500 w 2679700"/>
                <a:gd name="connsiteY38" fmla="*/ 190500 h 2673350"/>
                <a:gd name="connsiteX39" fmla="*/ 958850 w 2679700"/>
                <a:gd name="connsiteY39" fmla="*/ 190500 h 2673350"/>
                <a:gd name="connsiteX40" fmla="*/ 958850 w 2679700"/>
                <a:gd name="connsiteY40" fmla="*/ 0 h 267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79700" h="2673350">
                  <a:moveTo>
                    <a:pt x="958850" y="0"/>
                  </a:moveTo>
                  <a:lnTo>
                    <a:pt x="1727200" y="0"/>
                  </a:lnTo>
                  <a:lnTo>
                    <a:pt x="1727200" y="190500"/>
                  </a:lnTo>
                  <a:lnTo>
                    <a:pt x="2101850" y="190500"/>
                  </a:lnTo>
                  <a:lnTo>
                    <a:pt x="2101850" y="381000"/>
                  </a:lnTo>
                  <a:lnTo>
                    <a:pt x="2292350" y="381000"/>
                  </a:lnTo>
                  <a:lnTo>
                    <a:pt x="2292350" y="571500"/>
                  </a:lnTo>
                  <a:lnTo>
                    <a:pt x="2489200" y="571500"/>
                  </a:lnTo>
                  <a:lnTo>
                    <a:pt x="2489200" y="1143000"/>
                  </a:lnTo>
                  <a:lnTo>
                    <a:pt x="2679700" y="1143000"/>
                  </a:lnTo>
                  <a:lnTo>
                    <a:pt x="2679700" y="2482850"/>
                  </a:lnTo>
                  <a:lnTo>
                    <a:pt x="2489200" y="2482850"/>
                  </a:lnTo>
                  <a:lnTo>
                    <a:pt x="2489200" y="2673350"/>
                  </a:lnTo>
                  <a:lnTo>
                    <a:pt x="2095500" y="2673350"/>
                  </a:lnTo>
                  <a:lnTo>
                    <a:pt x="2095500" y="2482850"/>
                  </a:lnTo>
                  <a:lnTo>
                    <a:pt x="1911350" y="2482850"/>
                  </a:lnTo>
                  <a:lnTo>
                    <a:pt x="1911350" y="2298700"/>
                  </a:lnTo>
                  <a:lnTo>
                    <a:pt x="1727200" y="2298700"/>
                  </a:lnTo>
                  <a:lnTo>
                    <a:pt x="1727200" y="2495550"/>
                  </a:lnTo>
                  <a:lnTo>
                    <a:pt x="1530350" y="2495550"/>
                  </a:lnTo>
                  <a:lnTo>
                    <a:pt x="1530350" y="2667000"/>
                  </a:lnTo>
                  <a:lnTo>
                    <a:pt x="1143000" y="2667000"/>
                  </a:lnTo>
                  <a:lnTo>
                    <a:pt x="1143000" y="2489200"/>
                  </a:lnTo>
                  <a:lnTo>
                    <a:pt x="958850" y="2489200"/>
                  </a:lnTo>
                  <a:lnTo>
                    <a:pt x="958850" y="2292350"/>
                  </a:lnTo>
                  <a:lnTo>
                    <a:pt x="774700" y="2292350"/>
                  </a:lnTo>
                  <a:lnTo>
                    <a:pt x="774700" y="2482850"/>
                  </a:lnTo>
                  <a:lnTo>
                    <a:pt x="577850" y="2482850"/>
                  </a:lnTo>
                  <a:lnTo>
                    <a:pt x="577850" y="2673350"/>
                  </a:lnTo>
                  <a:lnTo>
                    <a:pt x="196850" y="2673350"/>
                  </a:lnTo>
                  <a:lnTo>
                    <a:pt x="196850" y="2489200"/>
                  </a:lnTo>
                  <a:lnTo>
                    <a:pt x="0" y="2489200"/>
                  </a:lnTo>
                  <a:lnTo>
                    <a:pt x="0" y="1143000"/>
                  </a:lnTo>
                  <a:lnTo>
                    <a:pt x="196850" y="1143000"/>
                  </a:lnTo>
                  <a:lnTo>
                    <a:pt x="196850" y="571500"/>
                  </a:lnTo>
                  <a:lnTo>
                    <a:pt x="393700" y="571500"/>
                  </a:lnTo>
                  <a:lnTo>
                    <a:pt x="393700" y="374650"/>
                  </a:lnTo>
                  <a:lnTo>
                    <a:pt x="571500" y="374650"/>
                  </a:lnTo>
                  <a:lnTo>
                    <a:pt x="571500" y="190500"/>
                  </a:lnTo>
                  <a:lnTo>
                    <a:pt x="958850" y="190500"/>
                  </a:lnTo>
                  <a:lnTo>
                    <a:pt x="958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十字形 15"/>
            <p:cNvSpPr/>
            <p:nvPr/>
          </p:nvSpPr>
          <p:spPr>
            <a:xfrm>
              <a:off x="3459212" y="2806700"/>
              <a:ext cx="751757" cy="962820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十字形 16"/>
            <p:cNvSpPr/>
            <p:nvPr/>
          </p:nvSpPr>
          <p:spPr>
            <a:xfrm>
              <a:off x="2317750" y="2806700"/>
              <a:ext cx="749300" cy="962819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689704" y="3200399"/>
              <a:ext cx="381000" cy="381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829969" y="3200400"/>
              <a:ext cx="381000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44" name="矩形 1643"/>
          <p:cNvSpPr/>
          <p:nvPr/>
        </p:nvSpPr>
        <p:spPr>
          <a:xfrm>
            <a:off x="2350385" y="4231724"/>
            <a:ext cx="756425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功能亮点和技术突破</a:t>
            </a:r>
          </a:p>
        </p:txBody>
      </p:sp>
      <p:grpSp>
        <p:nvGrpSpPr>
          <p:cNvPr id="2253" name="组合 2252"/>
          <p:cNvGrpSpPr/>
          <p:nvPr/>
        </p:nvGrpSpPr>
        <p:grpSpPr>
          <a:xfrm flipH="1">
            <a:off x="9909871" y="1606990"/>
            <a:ext cx="2236787" cy="3644022"/>
            <a:chOff x="47624" y="1606990"/>
            <a:chExt cx="2236787" cy="3644022"/>
          </a:xfrm>
        </p:grpSpPr>
        <p:sp>
          <p:nvSpPr>
            <p:cNvPr id="2254" name="任意多边形: 形状 2253"/>
            <p:cNvSpPr/>
            <p:nvPr/>
          </p:nvSpPr>
          <p:spPr>
            <a:xfrm rot="5400000">
              <a:off x="-655993" y="2310607"/>
              <a:ext cx="3644022" cy="2236787"/>
            </a:xfrm>
            <a:custGeom>
              <a:avLst/>
              <a:gdLst>
                <a:gd name="connsiteX0" fmla="*/ 3503868 w 3644022"/>
                <a:gd name="connsiteY0" fmla="*/ 838794 h 2236787"/>
                <a:gd name="connsiteX1" fmla="*/ 3503868 w 3644022"/>
                <a:gd name="connsiteY1" fmla="*/ 698995 h 2236787"/>
                <a:gd name="connsiteX2" fmla="*/ 3503868 w 3644022"/>
                <a:gd name="connsiteY2" fmla="*/ 559196 h 2236787"/>
                <a:gd name="connsiteX3" fmla="*/ 3503868 w 3644022"/>
                <a:gd name="connsiteY3" fmla="*/ 419397 h 2236787"/>
                <a:gd name="connsiteX4" fmla="*/ 3644022 w 3644022"/>
                <a:gd name="connsiteY4" fmla="*/ 419397 h 2236787"/>
                <a:gd name="connsiteX5" fmla="*/ 3644022 w 3644022"/>
                <a:gd name="connsiteY5" fmla="*/ 559196 h 2236787"/>
                <a:gd name="connsiteX6" fmla="*/ 3644022 w 3644022"/>
                <a:gd name="connsiteY6" fmla="*/ 698995 h 2236787"/>
                <a:gd name="connsiteX7" fmla="*/ 3644022 w 3644022"/>
                <a:gd name="connsiteY7" fmla="*/ 838794 h 2236787"/>
                <a:gd name="connsiteX8" fmla="*/ 3503868 w 3644022"/>
                <a:gd name="connsiteY8" fmla="*/ 1258189 h 2236787"/>
                <a:gd name="connsiteX9" fmla="*/ 3503868 w 3644022"/>
                <a:gd name="connsiteY9" fmla="*/ 1118393 h 2236787"/>
                <a:gd name="connsiteX10" fmla="*/ 3503868 w 3644022"/>
                <a:gd name="connsiteY10" fmla="*/ 978594 h 2236787"/>
                <a:gd name="connsiteX11" fmla="*/ 3503868 w 3644022"/>
                <a:gd name="connsiteY11" fmla="*/ 838795 h 2236787"/>
                <a:gd name="connsiteX12" fmla="*/ 3644022 w 3644022"/>
                <a:gd name="connsiteY12" fmla="*/ 838795 h 2236787"/>
                <a:gd name="connsiteX13" fmla="*/ 3644022 w 3644022"/>
                <a:gd name="connsiteY13" fmla="*/ 978594 h 2236787"/>
                <a:gd name="connsiteX14" fmla="*/ 3644022 w 3644022"/>
                <a:gd name="connsiteY14" fmla="*/ 1118393 h 2236787"/>
                <a:gd name="connsiteX15" fmla="*/ 3644022 w 3644022"/>
                <a:gd name="connsiteY15" fmla="*/ 1258189 h 2236787"/>
                <a:gd name="connsiteX16" fmla="*/ 3503868 w 3644022"/>
                <a:gd name="connsiteY16" fmla="*/ 1397988 h 2236787"/>
                <a:gd name="connsiteX17" fmla="*/ 3503868 w 3644022"/>
                <a:gd name="connsiteY17" fmla="*/ 1258189 h 2236787"/>
                <a:gd name="connsiteX18" fmla="*/ 3644022 w 3644022"/>
                <a:gd name="connsiteY18" fmla="*/ 1258189 h 2236787"/>
                <a:gd name="connsiteX19" fmla="*/ 3644022 w 3644022"/>
                <a:gd name="connsiteY19" fmla="*/ 1397988 h 2236787"/>
                <a:gd name="connsiteX20" fmla="*/ 3503868 w 3644022"/>
                <a:gd name="connsiteY20" fmla="*/ 1537789 h 2236787"/>
                <a:gd name="connsiteX21" fmla="*/ 3503868 w 3644022"/>
                <a:gd name="connsiteY21" fmla="*/ 1397990 h 2236787"/>
                <a:gd name="connsiteX22" fmla="*/ 3644022 w 3644022"/>
                <a:gd name="connsiteY22" fmla="*/ 1397990 h 2236787"/>
                <a:gd name="connsiteX23" fmla="*/ 3644022 w 3644022"/>
                <a:gd name="connsiteY23" fmla="*/ 1537789 h 2236787"/>
                <a:gd name="connsiteX24" fmla="*/ 3503868 w 3644022"/>
                <a:gd name="connsiteY24" fmla="*/ 1677589 h 2236787"/>
                <a:gd name="connsiteX25" fmla="*/ 3503868 w 3644022"/>
                <a:gd name="connsiteY25" fmla="*/ 1537790 h 2236787"/>
                <a:gd name="connsiteX26" fmla="*/ 3644022 w 3644022"/>
                <a:gd name="connsiteY26" fmla="*/ 1537790 h 2236787"/>
                <a:gd name="connsiteX27" fmla="*/ 3644022 w 3644022"/>
                <a:gd name="connsiteY27" fmla="*/ 1677589 h 2236787"/>
                <a:gd name="connsiteX28" fmla="*/ 3503868 w 3644022"/>
                <a:gd name="connsiteY28" fmla="*/ 1817388 h 2236787"/>
                <a:gd name="connsiteX29" fmla="*/ 3503868 w 3644022"/>
                <a:gd name="connsiteY29" fmla="*/ 1677589 h 2236787"/>
                <a:gd name="connsiteX30" fmla="*/ 3644022 w 3644022"/>
                <a:gd name="connsiteY30" fmla="*/ 1677589 h 2236787"/>
                <a:gd name="connsiteX31" fmla="*/ 3644022 w 3644022"/>
                <a:gd name="connsiteY31" fmla="*/ 1817388 h 2236787"/>
                <a:gd name="connsiteX32" fmla="*/ 3503868 w 3644022"/>
                <a:gd name="connsiteY32" fmla="*/ 1957187 h 2236787"/>
                <a:gd name="connsiteX33" fmla="*/ 3503868 w 3644022"/>
                <a:gd name="connsiteY33" fmla="*/ 1817388 h 2236787"/>
                <a:gd name="connsiteX34" fmla="*/ 3644022 w 3644022"/>
                <a:gd name="connsiteY34" fmla="*/ 1817388 h 2236787"/>
                <a:gd name="connsiteX35" fmla="*/ 3644022 w 3644022"/>
                <a:gd name="connsiteY35" fmla="*/ 1957187 h 2236787"/>
                <a:gd name="connsiteX36" fmla="*/ 3503868 w 3644022"/>
                <a:gd name="connsiteY36" fmla="*/ 2096988 h 2236787"/>
                <a:gd name="connsiteX37" fmla="*/ 3503868 w 3644022"/>
                <a:gd name="connsiteY37" fmla="*/ 1957189 h 2236787"/>
                <a:gd name="connsiteX38" fmla="*/ 3644022 w 3644022"/>
                <a:gd name="connsiteY38" fmla="*/ 1957189 h 2236787"/>
                <a:gd name="connsiteX39" fmla="*/ 3644022 w 3644022"/>
                <a:gd name="connsiteY39" fmla="*/ 2096988 h 2236787"/>
                <a:gd name="connsiteX40" fmla="*/ 3223559 w 3644022"/>
                <a:gd name="connsiteY40" fmla="*/ 838794 h 2236787"/>
                <a:gd name="connsiteX41" fmla="*/ 3223559 w 3644022"/>
                <a:gd name="connsiteY41" fmla="*/ 698995 h 2236787"/>
                <a:gd name="connsiteX42" fmla="*/ 3223559 w 3644022"/>
                <a:gd name="connsiteY42" fmla="*/ 559196 h 2236787"/>
                <a:gd name="connsiteX43" fmla="*/ 3223559 w 3644022"/>
                <a:gd name="connsiteY43" fmla="*/ 419397 h 2236787"/>
                <a:gd name="connsiteX44" fmla="*/ 3223559 w 3644022"/>
                <a:gd name="connsiteY44" fmla="*/ 279598 h 2236787"/>
                <a:gd name="connsiteX45" fmla="*/ 3223559 w 3644022"/>
                <a:gd name="connsiteY45" fmla="*/ 139799 h 2236787"/>
                <a:gd name="connsiteX46" fmla="*/ 3363713 w 3644022"/>
                <a:gd name="connsiteY46" fmla="*/ 139799 h 2236787"/>
                <a:gd name="connsiteX47" fmla="*/ 3503867 w 3644022"/>
                <a:gd name="connsiteY47" fmla="*/ 139799 h 2236787"/>
                <a:gd name="connsiteX48" fmla="*/ 3503867 w 3644022"/>
                <a:gd name="connsiteY48" fmla="*/ 279598 h 2236787"/>
                <a:gd name="connsiteX49" fmla="*/ 3503867 w 3644022"/>
                <a:gd name="connsiteY49" fmla="*/ 419397 h 2236787"/>
                <a:gd name="connsiteX50" fmla="*/ 3503867 w 3644022"/>
                <a:gd name="connsiteY50" fmla="*/ 559196 h 2236787"/>
                <a:gd name="connsiteX51" fmla="*/ 3503867 w 3644022"/>
                <a:gd name="connsiteY51" fmla="*/ 698995 h 2236787"/>
                <a:gd name="connsiteX52" fmla="*/ 3503867 w 3644022"/>
                <a:gd name="connsiteY52" fmla="*/ 838794 h 2236787"/>
                <a:gd name="connsiteX53" fmla="*/ 3363713 w 3644022"/>
                <a:gd name="connsiteY53" fmla="*/ 838794 h 2236787"/>
                <a:gd name="connsiteX54" fmla="*/ 3223559 w 3644022"/>
                <a:gd name="connsiteY54" fmla="*/ 1258188 h 2236787"/>
                <a:gd name="connsiteX55" fmla="*/ 3223559 w 3644022"/>
                <a:gd name="connsiteY55" fmla="*/ 1118393 h 2236787"/>
                <a:gd name="connsiteX56" fmla="*/ 3223559 w 3644022"/>
                <a:gd name="connsiteY56" fmla="*/ 978594 h 2236787"/>
                <a:gd name="connsiteX57" fmla="*/ 3223559 w 3644022"/>
                <a:gd name="connsiteY57" fmla="*/ 838795 h 2236787"/>
                <a:gd name="connsiteX58" fmla="*/ 3363713 w 3644022"/>
                <a:gd name="connsiteY58" fmla="*/ 838795 h 2236787"/>
                <a:gd name="connsiteX59" fmla="*/ 3503867 w 3644022"/>
                <a:gd name="connsiteY59" fmla="*/ 838795 h 2236787"/>
                <a:gd name="connsiteX60" fmla="*/ 3503867 w 3644022"/>
                <a:gd name="connsiteY60" fmla="*/ 978594 h 2236787"/>
                <a:gd name="connsiteX61" fmla="*/ 3503867 w 3644022"/>
                <a:gd name="connsiteY61" fmla="*/ 1118393 h 2236787"/>
                <a:gd name="connsiteX62" fmla="*/ 3503867 w 3644022"/>
                <a:gd name="connsiteY62" fmla="*/ 1258188 h 2236787"/>
                <a:gd name="connsiteX63" fmla="*/ 3363713 w 3644022"/>
                <a:gd name="connsiteY63" fmla="*/ 1258188 h 2236787"/>
                <a:gd name="connsiteX64" fmla="*/ 3223559 w 3644022"/>
                <a:gd name="connsiteY64" fmla="*/ 1397988 h 2236787"/>
                <a:gd name="connsiteX65" fmla="*/ 3223559 w 3644022"/>
                <a:gd name="connsiteY65" fmla="*/ 1258189 h 2236787"/>
                <a:gd name="connsiteX66" fmla="*/ 3363713 w 3644022"/>
                <a:gd name="connsiteY66" fmla="*/ 1258189 h 2236787"/>
                <a:gd name="connsiteX67" fmla="*/ 3503867 w 3644022"/>
                <a:gd name="connsiteY67" fmla="*/ 1258189 h 2236787"/>
                <a:gd name="connsiteX68" fmla="*/ 3503867 w 3644022"/>
                <a:gd name="connsiteY68" fmla="*/ 1397988 h 2236787"/>
                <a:gd name="connsiteX69" fmla="*/ 3363713 w 3644022"/>
                <a:gd name="connsiteY69" fmla="*/ 1397988 h 2236787"/>
                <a:gd name="connsiteX70" fmla="*/ 3223559 w 3644022"/>
                <a:gd name="connsiteY70" fmla="*/ 1537789 h 2236787"/>
                <a:gd name="connsiteX71" fmla="*/ 3223559 w 3644022"/>
                <a:gd name="connsiteY71" fmla="*/ 1397990 h 2236787"/>
                <a:gd name="connsiteX72" fmla="*/ 3363713 w 3644022"/>
                <a:gd name="connsiteY72" fmla="*/ 1397990 h 2236787"/>
                <a:gd name="connsiteX73" fmla="*/ 3363713 w 3644022"/>
                <a:gd name="connsiteY73" fmla="*/ 1397990 h 2236787"/>
                <a:gd name="connsiteX74" fmla="*/ 3503867 w 3644022"/>
                <a:gd name="connsiteY74" fmla="*/ 1397990 h 2236787"/>
                <a:gd name="connsiteX75" fmla="*/ 3503867 w 3644022"/>
                <a:gd name="connsiteY75" fmla="*/ 1537789 h 2236787"/>
                <a:gd name="connsiteX76" fmla="*/ 3363713 w 3644022"/>
                <a:gd name="connsiteY76" fmla="*/ 1537789 h 2236787"/>
                <a:gd name="connsiteX77" fmla="*/ 3223559 w 3644022"/>
                <a:gd name="connsiteY77" fmla="*/ 1677589 h 2236787"/>
                <a:gd name="connsiteX78" fmla="*/ 3223559 w 3644022"/>
                <a:gd name="connsiteY78" fmla="*/ 1537789 h 2236787"/>
                <a:gd name="connsiteX79" fmla="*/ 3363713 w 3644022"/>
                <a:gd name="connsiteY79" fmla="*/ 1537789 h 2236787"/>
                <a:gd name="connsiteX80" fmla="*/ 3503867 w 3644022"/>
                <a:gd name="connsiteY80" fmla="*/ 1537789 h 2236787"/>
                <a:gd name="connsiteX81" fmla="*/ 3503867 w 3644022"/>
                <a:gd name="connsiteY81" fmla="*/ 1677589 h 2236787"/>
                <a:gd name="connsiteX82" fmla="*/ 3363713 w 3644022"/>
                <a:gd name="connsiteY82" fmla="*/ 1677589 h 2236787"/>
                <a:gd name="connsiteX83" fmla="*/ 3223559 w 3644022"/>
                <a:gd name="connsiteY83" fmla="*/ 1817388 h 2236787"/>
                <a:gd name="connsiteX84" fmla="*/ 3223559 w 3644022"/>
                <a:gd name="connsiteY84" fmla="*/ 1677589 h 2236787"/>
                <a:gd name="connsiteX85" fmla="*/ 3363713 w 3644022"/>
                <a:gd name="connsiteY85" fmla="*/ 1677589 h 2236787"/>
                <a:gd name="connsiteX86" fmla="*/ 3503867 w 3644022"/>
                <a:gd name="connsiteY86" fmla="*/ 1677589 h 2236787"/>
                <a:gd name="connsiteX87" fmla="*/ 3503867 w 3644022"/>
                <a:gd name="connsiteY87" fmla="*/ 1817388 h 2236787"/>
                <a:gd name="connsiteX88" fmla="*/ 3363713 w 3644022"/>
                <a:gd name="connsiteY88" fmla="*/ 1817388 h 2236787"/>
                <a:gd name="connsiteX89" fmla="*/ 3363713 w 3644022"/>
                <a:gd name="connsiteY89" fmla="*/ 1817388 h 2236787"/>
                <a:gd name="connsiteX90" fmla="*/ 3223559 w 3644022"/>
                <a:gd name="connsiteY90" fmla="*/ 1957187 h 2236787"/>
                <a:gd name="connsiteX91" fmla="*/ 3223559 w 3644022"/>
                <a:gd name="connsiteY91" fmla="*/ 1817388 h 2236787"/>
                <a:gd name="connsiteX92" fmla="*/ 3363713 w 3644022"/>
                <a:gd name="connsiteY92" fmla="*/ 1817388 h 2236787"/>
                <a:gd name="connsiteX93" fmla="*/ 3503867 w 3644022"/>
                <a:gd name="connsiteY93" fmla="*/ 1817388 h 2236787"/>
                <a:gd name="connsiteX94" fmla="*/ 3503867 w 3644022"/>
                <a:gd name="connsiteY94" fmla="*/ 1957187 h 2236787"/>
                <a:gd name="connsiteX95" fmla="*/ 3363713 w 3644022"/>
                <a:gd name="connsiteY95" fmla="*/ 1957187 h 2236787"/>
                <a:gd name="connsiteX96" fmla="*/ 3223559 w 3644022"/>
                <a:gd name="connsiteY96" fmla="*/ 2236787 h 2236787"/>
                <a:gd name="connsiteX97" fmla="*/ 3223559 w 3644022"/>
                <a:gd name="connsiteY97" fmla="*/ 2096988 h 2236787"/>
                <a:gd name="connsiteX98" fmla="*/ 3363713 w 3644022"/>
                <a:gd name="connsiteY98" fmla="*/ 2096988 h 2236787"/>
                <a:gd name="connsiteX99" fmla="*/ 3363713 w 3644022"/>
                <a:gd name="connsiteY99" fmla="*/ 2096988 h 2236787"/>
                <a:gd name="connsiteX100" fmla="*/ 3363713 w 3644022"/>
                <a:gd name="connsiteY100" fmla="*/ 2096988 h 2236787"/>
                <a:gd name="connsiteX101" fmla="*/ 3223559 w 3644022"/>
                <a:gd name="connsiteY101" fmla="*/ 2096988 h 2236787"/>
                <a:gd name="connsiteX102" fmla="*/ 3223559 w 3644022"/>
                <a:gd name="connsiteY102" fmla="*/ 1957189 h 2236787"/>
                <a:gd name="connsiteX103" fmla="*/ 3363713 w 3644022"/>
                <a:gd name="connsiteY103" fmla="*/ 1957189 h 2236787"/>
                <a:gd name="connsiteX104" fmla="*/ 3503867 w 3644022"/>
                <a:gd name="connsiteY104" fmla="*/ 1957189 h 2236787"/>
                <a:gd name="connsiteX105" fmla="*/ 3503867 w 3644022"/>
                <a:gd name="connsiteY105" fmla="*/ 2096979 h 2236787"/>
                <a:gd name="connsiteX106" fmla="*/ 3503867 w 3644022"/>
                <a:gd name="connsiteY106" fmla="*/ 2096988 h 2236787"/>
                <a:gd name="connsiteX107" fmla="*/ 3503867 w 3644022"/>
                <a:gd name="connsiteY107" fmla="*/ 2236777 h 2236787"/>
                <a:gd name="connsiteX108" fmla="*/ 3363713 w 3644022"/>
                <a:gd name="connsiteY108" fmla="*/ 2236777 h 2236787"/>
                <a:gd name="connsiteX109" fmla="*/ 3363713 w 3644022"/>
                <a:gd name="connsiteY109" fmla="*/ 2236787 h 2236787"/>
                <a:gd name="connsiteX110" fmla="*/ 3083404 w 3644022"/>
                <a:gd name="connsiteY110" fmla="*/ 838794 h 2236787"/>
                <a:gd name="connsiteX111" fmla="*/ 3083404 w 3644022"/>
                <a:gd name="connsiteY111" fmla="*/ 698995 h 2236787"/>
                <a:gd name="connsiteX112" fmla="*/ 3083404 w 3644022"/>
                <a:gd name="connsiteY112" fmla="*/ 559196 h 2236787"/>
                <a:gd name="connsiteX113" fmla="*/ 3083404 w 3644022"/>
                <a:gd name="connsiteY113" fmla="*/ 419397 h 2236787"/>
                <a:gd name="connsiteX114" fmla="*/ 3083404 w 3644022"/>
                <a:gd name="connsiteY114" fmla="*/ 279598 h 2236787"/>
                <a:gd name="connsiteX115" fmla="*/ 3083404 w 3644022"/>
                <a:gd name="connsiteY115" fmla="*/ 139799 h 2236787"/>
                <a:gd name="connsiteX116" fmla="*/ 3083404 w 3644022"/>
                <a:gd name="connsiteY116" fmla="*/ 0 h 2236787"/>
                <a:gd name="connsiteX117" fmla="*/ 3223558 w 3644022"/>
                <a:gd name="connsiteY117" fmla="*/ 0 h 2236787"/>
                <a:gd name="connsiteX118" fmla="*/ 3223558 w 3644022"/>
                <a:gd name="connsiteY118" fmla="*/ 139799 h 2236787"/>
                <a:gd name="connsiteX119" fmla="*/ 3223558 w 3644022"/>
                <a:gd name="connsiteY119" fmla="*/ 279598 h 2236787"/>
                <a:gd name="connsiteX120" fmla="*/ 3223558 w 3644022"/>
                <a:gd name="connsiteY120" fmla="*/ 419397 h 2236787"/>
                <a:gd name="connsiteX121" fmla="*/ 3223558 w 3644022"/>
                <a:gd name="connsiteY121" fmla="*/ 559196 h 2236787"/>
                <a:gd name="connsiteX122" fmla="*/ 3223558 w 3644022"/>
                <a:gd name="connsiteY122" fmla="*/ 698995 h 2236787"/>
                <a:gd name="connsiteX123" fmla="*/ 3223558 w 3644022"/>
                <a:gd name="connsiteY123" fmla="*/ 838794 h 2236787"/>
                <a:gd name="connsiteX124" fmla="*/ 3083404 w 3644022"/>
                <a:gd name="connsiteY124" fmla="*/ 1258188 h 2236787"/>
                <a:gd name="connsiteX125" fmla="*/ 3083404 w 3644022"/>
                <a:gd name="connsiteY125" fmla="*/ 1118393 h 2236787"/>
                <a:gd name="connsiteX126" fmla="*/ 3083404 w 3644022"/>
                <a:gd name="connsiteY126" fmla="*/ 978594 h 2236787"/>
                <a:gd name="connsiteX127" fmla="*/ 3083404 w 3644022"/>
                <a:gd name="connsiteY127" fmla="*/ 838795 h 2236787"/>
                <a:gd name="connsiteX128" fmla="*/ 3223558 w 3644022"/>
                <a:gd name="connsiteY128" fmla="*/ 838795 h 2236787"/>
                <a:gd name="connsiteX129" fmla="*/ 3223558 w 3644022"/>
                <a:gd name="connsiteY129" fmla="*/ 978594 h 2236787"/>
                <a:gd name="connsiteX130" fmla="*/ 3223558 w 3644022"/>
                <a:gd name="connsiteY130" fmla="*/ 1118393 h 2236787"/>
                <a:gd name="connsiteX131" fmla="*/ 3223558 w 3644022"/>
                <a:gd name="connsiteY131" fmla="*/ 1258188 h 2236787"/>
                <a:gd name="connsiteX132" fmla="*/ 3083404 w 3644022"/>
                <a:gd name="connsiteY132" fmla="*/ 1397988 h 2236787"/>
                <a:gd name="connsiteX133" fmla="*/ 3083404 w 3644022"/>
                <a:gd name="connsiteY133" fmla="*/ 1258189 h 2236787"/>
                <a:gd name="connsiteX134" fmla="*/ 3223558 w 3644022"/>
                <a:gd name="connsiteY134" fmla="*/ 1258189 h 2236787"/>
                <a:gd name="connsiteX135" fmla="*/ 3223558 w 3644022"/>
                <a:gd name="connsiteY135" fmla="*/ 1397988 h 2236787"/>
                <a:gd name="connsiteX136" fmla="*/ 3083404 w 3644022"/>
                <a:gd name="connsiteY136" fmla="*/ 1537789 h 2236787"/>
                <a:gd name="connsiteX137" fmla="*/ 3083404 w 3644022"/>
                <a:gd name="connsiteY137" fmla="*/ 1397990 h 2236787"/>
                <a:gd name="connsiteX138" fmla="*/ 3223558 w 3644022"/>
                <a:gd name="connsiteY138" fmla="*/ 1397990 h 2236787"/>
                <a:gd name="connsiteX139" fmla="*/ 3223558 w 3644022"/>
                <a:gd name="connsiteY139" fmla="*/ 1537789 h 2236787"/>
                <a:gd name="connsiteX140" fmla="*/ 3083404 w 3644022"/>
                <a:gd name="connsiteY140" fmla="*/ 1677589 h 2236787"/>
                <a:gd name="connsiteX141" fmla="*/ 3083404 w 3644022"/>
                <a:gd name="connsiteY141" fmla="*/ 1537789 h 2236787"/>
                <a:gd name="connsiteX142" fmla="*/ 3223558 w 3644022"/>
                <a:gd name="connsiteY142" fmla="*/ 1537789 h 2236787"/>
                <a:gd name="connsiteX143" fmla="*/ 3223558 w 3644022"/>
                <a:gd name="connsiteY143" fmla="*/ 1677589 h 2236787"/>
                <a:gd name="connsiteX144" fmla="*/ 3083404 w 3644022"/>
                <a:gd name="connsiteY144" fmla="*/ 1817388 h 2236787"/>
                <a:gd name="connsiteX145" fmla="*/ 3083404 w 3644022"/>
                <a:gd name="connsiteY145" fmla="*/ 1677589 h 2236787"/>
                <a:gd name="connsiteX146" fmla="*/ 3223558 w 3644022"/>
                <a:gd name="connsiteY146" fmla="*/ 1677589 h 2236787"/>
                <a:gd name="connsiteX147" fmla="*/ 3223558 w 3644022"/>
                <a:gd name="connsiteY147" fmla="*/ 1817388 h 2236787"/>
                <a:gd name="connsiteX148" fmla="*/ 3083404 w 3644022"/>
                <a:gd name="connsiteY148" fmla="*/ 1957187 h 2236787"/>
                <a:gd name="connsiteX149" fmla="*/ 3083404 w 3644022"/>
                <a:gd name="connsiteY149" fmla="*/ 1817388 h 2236787"/>
                <a:gd name="connsiteX150" fmla="*/ 3223558 w 3644022"/>
                <a:gd name="connsiteY150" fmla="*/ 1817388 h 2236787"/>
                <a:gd name="connsiteX151" fmla="*/ 3223558 w 3644022"/>
                <a:gd name="connsiteY151" fmla="*/ 1957187 h 2236787"/>
                <a:gd name="connsiteX152" fmla="*/ 3083404 w 3644022"/>
                <a:gd name="connsiteY152" fmla="*/ 2096988 h 2236787"/>
                <a:gd name="connsiteX153" fmla="*/ 3083404 w 3644022"/>
                <a:gd name="connsiteY153" fmla="*/ 1957189 h 2236787"/>
                <a:gd name="connsiteX154" fmla="*/ 3223558 w 3644022"/>
                <a:gd name="connsiteY154" fmla="*/ 1957189 h 2236787"/>
                <a:gd name="connsiteX155" fmla="*/ 3223558 w 3644022"/>
                <a:gd name="connsiteY155" fmla="*/ 2096988 h 2236787"/>
                <a:gd name="connsiteX156" fmla="*/ 3083404 w 3644022"/>
                <a:gd name="connsiteY156" fmla="*/ 2236787 h 2236787"/>
                <a:gd name="connsiteX157" fmla="*/ 3083404 w 3644022"/>
                <a:gd name="connsiteY157" fmla="*/ 2096988 h 2236787"/>
                <a:gd name="connsiteX158" fmla="*/ 3223558 w 3644022"/>
                <a:gd name="connsiteY158" fmla="*/ 2096988 h 2236787"/>
                <a:gd name="connsiteX159" fmla="*/ 3223558 w 3644022"/>
                <a:gd name="connsiteY159" fmla="*/ 2236787 h 2236787"/>
                <a:gd name="connsiteX160" fmla="*/ 2943249 w 3644022"/>
                <a:gd name="connsiteY160" fmla="*/ 838794 h 2236787"/>
                <a:gd name="connsiteX161" fmla="*/ 2943249 w 3644022"/>
                <a:gd name="connsiteY161" fmla="*/ 698995 h 2236787"/>
                <a:gd name="connsiteX162" fmla="*/ 2943249 w 3644022"/>
                <a:gd name="connsiteY162" fmla="*/ 559196 h 2236787"/>
                <a:gd name="connsiteX163" fmla="*/ 2943249 w 3644022"/>
                <a:gd name="connsiteY163" fmla="*/ 419397 h 2236787"/>
                <a:gd name="connsiteX164" fmla="*/ 2943249 w 3644022"/>
                <a:gd name="connsiteY164" fmla="*/ 279598 h 2236787"/>
                <a:gd name="connsiteX165" fmla="*/ 2943249 w 3644022"/>
                <a:gd name="connsiteY165" fmla="*/ 139799 h 2236787"/>
                <a:gd name="connsiteX166" fmla="*/ 2943249 w 3644022"/>
                <a:gd name="connsiteY166" fmla="*/ 0 h 2236787"/>
                <a:gd name="connsiteX167" fmla="*/ 3083403 w 3644022"/>
                <a:gd name="connsiteY167" fmla="*/ 0 h 2236787"/>
                <a:gd name="connsiteX168" fmla="*/ 3083403 w 3644022"/>
                <a:gd name="connsiteY168" fmla="*/ 139799 h 2236787"/>
                <a:gd name="connsiteX169" fmla="*/ 3083403 w 3644022"/>
                <a:gd name="connsiteY169" fmla="*/ 279598 h 2236787"/>
                <a:gd name="connsiteX170" fmla="*/ 3083403 w 3644022"/>
                <a:gd name="connsiteY170" fmla="*/ 419397 h 2236787"/>
                <a:gd name="connsiteX171" fmla="*/ 3083403 w 3644022"/>
                <a:gd name="connsiteY171" fmla="*/ 559196 h 2236787"/>
                <a:gd name="connsiteX172" fmla="*/ 3083403 w 3644022"/>
                <a:gd name="connsiteY172" fmla="*/ 698995 h 2236787"/>
                <a:gd name="connsiteX173" fmla="*/ 3083403 w 3644022"/>
                <a:gd name="connsiteY173" fmla="*/ 838794 h 2236787"/>
                <a:gd name="connsiteX174" fmla="*/ 2943249 w 3644022"/>
                <a:gd name="connsiteY174" fmla="*/ 1258188 h 2236787"/>
                <a:gd name="connsiteX175" fmla="*/ 2943249 w 3644022"/>
                <a:gd name="connsiteY175" fmla="*/ 1118393 h 2236787"/>
                <a:gd name="connsiteX176" fmla="*/ 2943249 w 3644022"/>
                <a:gd name="connsiteY176" fmla="*/ 978594 h 2236787"/>
                <a:gd name="connsiteX177" fmla="*/ 2943249 w 3644022"/>
                <a:gd name="connsiteY177" fmla="*/ 838795 h 2236787"/>
                <a:gd name="connsiteX178" fmla="*/ 3083403 w 3644022"/>
                <a:gd name="connsiteY178" fmla="*/ 838795 h 2236787"/>
                <a:gd name="connsiteX179" fmla="*/ 3083403 w 3644022"/>
                <a:gd name="connsiteY179" fmla="*/ 978594 h 2236787"/>
                <a:gd name="connsiteX180" fmla="*/ 3083403 w 3644022"/>
                <a:gd name="connsiteY180" fmla="*/ 1118393 h 2236787"/>
                <a:gd name="connsiteX181" fmla="*/ 3083403 w 3644022"/>
                <a:gd name="connsiteY181" fmla="*/ 1258188 h 2236787"/>
                <a:gd name="connsiteX182" fmla="*/ 2943249 w 3644022"/>
                <a:gd name="connsiteY182" fmla="*/ 1397988 h 2236787"/>
                <a:gd name="connsiteX183" fmla="*/ 2943249 w 3644022"/>
                <a:gd name="connsiteY183" fmla="*/ 1258189 h 2236787"/>
                <a:gd name="connsiteX184" fmla="*/ 3083403 w 3644022"/>
                <a:gd name="connsiteY184" fmla="*/ 1258189 h 2236787"/>
                <a:gd name="connsiteX185" fmla="*/ 3083403 w 3644022"/>
                <a:gd name="connsiteY185" fmla="*/ 1397988 h 2236787"/>
                <a:gd name="connsiteX186" fmla="*/ 2943249 w 3644022"/>
                <a:gd name="connsiteY186" fmla="*/ 1537789 h 2236787"/>
                <a:gd name="connsiteX187" fmla="*/ 2943249 w 3644022"/>
                <a:gd name="connsiteY187" fmla="*/ 1397990 h 2236787"/>
                <a:gd name="connsiteX188" fmla="*/ 3083403 w 3644022"/>
                <a:gd name="connsiteY188" fmla="*/ 1397990 h 2236787"/>
                <a:gd name="connsiteX189" fmla="*/ 3083403 w 3644022"/>
                <a:gd name="connsiteY189" fmla="*/ 1537789 h 2236787"/>
                <a:gd name="connsiteX190" fmla="*/ 2943249 w 3644022"/>
                <a:gd name="connsiteY190" fmla="*/ 1677589 h 2236787"/>
                <a:gd name="connsiteX191" fmla="*/ 2943249 w 3644022"/>
                <a:gd name="connsiteY191" fmla="*/ 1537789 h 2236787"/>
                <a:gd name="connsiteX192" fmla="*/ 3083403 w 3644022"/>
                <a:gd name="connsiteY192" fmla="*/ 1537789 h 2236787"/>
                <a:gd name="connsiteX193" fmla="*/ 3083403 w 3644022"/>
                <a:gd name="connsiteY193" fmla="*/ 1677589 h 2236787"/>
                <a:gd name="connsiteX194" fmla="*/ 2943249 w 3644022"/>
                <a:gd name="connsiteY194" fmla="*/ 1817388 h 2236787"/>
                <a:gd name="connsiteX195" fmla="*/ 2943249 w 3644022"/>
                <a:gd name="connsiteY195" fmla="*/ 1677589 h 2236787"/>
                <a:gd name="connsiteX196" fmla="*/ 3083403 w 3644022"/>
                <a:gd name="connsiteY196" fmla="*/ 1677589 h 2236787"/>
                <a:gd name="connsiteX197" fmla="*/ 3083403 w 3644022"/>
                <a:gd name="connsiteY197" fmla="*/ 1817388 h 2236787"/>
                <a:gd name="connsiteX198" fmla="*/ 2943249 w 3644022"/>
                <a:gd name="connsiteY198" fmla="*/ 1957187 h 2236787"/>
                <a:gd name="connsiteX199" fmla="*/ 2943249 w 3644022"/>
                <a:gd name="connsiteY199" fmla="*/ 1817388 h 2236787"/>
                <a:gd name="connsiteX200" fmla="*/ 3083403 w 3644022"/>
                <a:gd name="connsiteY200" fmla="*/ 1817388 h 2236787"/>
                <a:gd name="connsiteX201" fmla="*/ 3083403 w 3644022"/>
                <a:gd name="connsiteY201" fmla="*/ 1957187 h 2236787"/>
                <a:gd name="connsiteX202" fmla="*/ 2943249 w 3644022"/>
                <a:gd name="connsiteY202" fmla="*/ 2096988 h 2236787"/>
                <a:gd name="connsiteX203" fmla="*/ 2943249 w 3644022"/>
                <a:gd name="connsiteY203" fmla="*/ 1957189 h 2236787"/>
                <a:gd name="connsiteX204" fmla="*/ 3083403 w 3644022"/>
                <a:gd name="connsiteY204" fmla="*/ 1957189 h 2236787"/>
                <a:gd name="connsiteX205" fmla="*/ 3083403 w 3644022"/>
                <a:gd name="connsiteY205" fmla="*/ 2096988 h 2236787"/>
                <a:gd name="connsiteX206" fmla="*/ 2803094 w 3644022"/>
                <a:gd name="connsiteY206" fmla="*/ 1677589 h 2236787"/>
                <a:gd name="connsiteX207" fmla="*/ 2803094 w 3644022"/>
                <a:gd name="connsiteY207" fmla="*/ 1537789 h 2236787"/>
                <a:gd name="connsiteX208" fmla="*/ 2943248 w 3644022"/>
                <a:gd name="connsiteY208" fmla="*/ 1537789 h 2236787"/>
                <a:gd name="connsiteX209" fmla="*/ 2943248 w 3644022"/>
                <a:gd name="connsiteY209" fmla="*/ 1677589 h 2236787"/>
                <a:gd name="connsiteX210" fmla="*/ 2803094 w 3644022"/>
                <a:gd name="connsiteY210" fmla="*/ 1817388 h 2236787"/>
                <a:gd name="connsiteX211" fmla="*/ 2803094 w 3644022"/>
                <a:gd name="connsiteY211" fmla="*/ 1677589 h 2236787"/>
                <a:gd name="connsiteX212" fmla="*/ 2943248 w 3644022"/>
                <a:gd name="connsiteY212" fmla="*/ 1677589 h 2236787"/>
                <a:gd name="connsiteX213" fmla="*/ 2943248 w 3644022"/>
                <a:gd name="connsiteY213" fmla="*/ 1817388 h 2236787"/>
                <a:gd name="connsiteX214" fmla="*/ 2662940 w 3644022"/>
                <a:gd name="connsiteY214" fmla="*/ 838794 h 2236787"/>
                <a:gd name="connsiteX215" fmla="*/ 2662940 w 3644022"/>
                <a:gd name="connsiteY215" fmla="*/ 698995 h 2236787"/>
                <a:gd name="connsiteX216" fmla="*/ 2662940 w 3644022"/>
                <a:gd name="connsiteY216" fmla="*/ 559196 h 2236787"/>
                <a:gd name="connsiteX217" fmla="*/ 2662940 w 3644022"/>
                <a:gd name="connsiteY217" fmla="*/ 419397 h 2236787"/>
                <a:gd name="connsiteX218" fmla="*/ 2662940 w 3644022"/>
                <a:gd name="connsiteY218" fmla="*/ 279598 h 2236787"/>
                <a:gd name="connsiteX219" fmla="*/ 2662940 w 3644022"/>
                <a:gd name="connsiteY219" fmla="*/ 139799 h 2236787"/>
                <a:gd name="connsiteX220" fmla="*/ 2662940 w 3644022"/>
                <a:gd name="connsiteY220" fmla="*/ 0 h 2236787"/>
                <a:gd name="connsiteX221" fmla="*/ 2803094 w 3644022"/>
                <a:gd name="connsiteY221" fmla="*/ 0 h 2236787"/>
                <a:gd name="connsiteX222" fmla="*/ 2943248 w 3644022"/>
                <a:gd name="connsiteY222" fmla="*/ 0 h 2236787"/>
                <a:gd name="connsiteX223" fmla="*/ 2943248 w 3644022"/>
                <a:gd name="connsiteY223" fmla="*/ 139799 h 2236787"/>
                <a:gd name="connsiteX224" fmla="*/ 2943248 w 3644022"/>
                <a:gd name="connsiteY224" fmla="*/ 279598 h 2236787"/>
                <a:gd name="connsiteX225" fmla="*/ 2943248 w 3644022"/>
                <a:gd name="connsiteY225" fmla="*/ 419397 h 2236787"/>
                <a:gd name="connsiteX226" fmla="*/ 2943248 w 3644022"/>
                <a:gd name="connsiteY226" fmla="*/ 559196 h 2236787"/>
                <a:gd name="connsiteX227" fmla="*/ 2943248 w 3644022"/>
                <a:gd name="connsiteY227" fmla="*/ 698995 h 2236787"/>
                <a:gd name="connsiteX228" fmla="*/ 2943248 w 3644022"/>
                <a:gd name="connsiteY228" fmla="*/ 838794 h 2236787"/>
                <a:gd name="connsiteX229" fmla="*/ 2803094 w 3644022"/>
                <a:gd name="connsiteY229" fmla="*/ 838794 h 2236787"/>
                <a:gd name="connsiteX230" fmla="*/ 2662940 w 3644022"/>
                <a:gd name="connsiteY230" fmla="*/ 1258188 h 2236787"/>
                <a:gd name="connsiteX231" fmla="*/ 2662940 w 3644022"/>
                <a:gd name="connsiteY231" fmla="*/ 1118393 h 2236787"/>
                <a:gd name="connsiteX232" fmla="*/ 2662940 w 3644022"/>
                <a:gd name="connsiteY232" fmla="*/ 978594 h 2236787"/>
                <a:gd name="connsiteX233" fmla="*/ 2662940 w 3644022"/>
                <a:gd name="connsiteY233" fmla="*/ 838795 h 2236787"/>
                <a:gd name="connsiteX234" fmla="*/ 2803094 w 3644022"/>
                <a:gd name="connsiteY234" fmla="*/ 838795 h 2236787"/>
                <a:gd name="connsiteX235" fmla="*/ 2943248 w 3644022"/>
                <a:gd name="connsiteY235" fmla="*/ 838795 h 2236787"/>
                <a:gd name="connsiteX236" fmla="*/ 2943248 w 3644022"/>
                <a:gd name="connsiteY236" fmla="*/ 978594 h 2236787"/>
                <a:gd name="connsiteX237" fmla="*/ 2943248 w 3644022"/>
                <a:gd name="connsiteY237" fmla="*/ 1118393 h 2236787"/>
                <a:gd name="connsiteX238" fmla="*/ 2943248 w 3644022"/>
                <a:gd name="connsiteY238" fmla="*/ 1258188 h 2236787"/>
                <a:gd name="connsiteX239" fmla="*/ 2803094 w 3644022"/>
                <a:gd name="connsiteY239" fmla="*/ 1258188 h 2236787"/>
                <a:gd name="connsiteX240" fmla="*/ 2662940 w 3644022"/>
                <a:gd name="connsiteY240" fmla="*/ 1397988 h 2236787"/>
                <a:gd name="connsiteX241" fmla="*/ 2662940 w 3644022"/>
                <a:gd name="connsiteY241" fmla="*/ 1258189 h 2236787"/>
                <a:gd name="connsiteX242" fmla="*/ 2803094 w 3644022"/>
                <a:gd name="connsiteY242" fmla="*/ 1258189 h 2236787"/>
                <a:gd name="connsiteX243" fmla="*/ 2943248 w 3644022"/>
                <a:gd name="connsiteY243" fmla="*/ 1258189 h 2236787"/>
                <a:gd name="connsiteX244" fmla="*/ 2943248 w 3644022"/>
                <a:gd name="connsiteY244" fmla="*/ 1397988 h 2236787"/>
                <a:gd name="connsiteX245" fmla="*/ 2803094 w 3644022"/>
                <a:gd name="connsiteY245" fmla="*/ 1397988 h 2236787"/>
                <a:gd name="connsiteX246" fmla="*/ 2662940 w 3644022"/>
                <a:gd name="connsiteY246" fmla="*/ 1537789 h 2236787"/>
                <a:gd name="connsiteX247" fmla="*/ 2662940 w 3644022"/>
                <a:gd name="connsiteY247" fmla="*/ 1397990 h 2236787"/>
                <a:gd name="connsiteX248" fmla="*/ 2803094 w 3644022"/>
                <a:gd name="connsiteY248" fmla="*/ 1397990 h 2236787"/>
                <a:gd name="connsiteX249" fmla="*/ 2943248 w 3644022"/>
                <a:gd name="connsiteY249" fmla="*/ 1397990 h 2236787"/>
                <a:gd name="connsiteX250" fmla="*/ 2943248 w 3644022"/>
                <a:gd name="connsiteY250" fmla="*/ 1537789 h 2236787"/>
                <a:gd name="connsiteX251" fmla="*/ 2803094 w 3644022"/>
                <a:gd name="connsiteY251" fmla="*/ 1537789 h 2236787"/>
                <a:gd name="connsiteX252" fmla="*/ 2522785 w 3644022"/>
                <a:gd name="connsiteY252" fmla="*/ 838794 h 2236787"/>
                <a:gd name="connsiteX253" fmla="*/ 2522785 w 3644022"/>
                <a:gd name="connsiteY253" fmla="*/ 698995 h 2236787"/>
                <a:gd name="connsiteX254" fmla="*/ 2522785 w 3644022"/>
                <a:gd name="connsiteY254" fmla="*/ 559196 h 2236787"/>
                <a:gd name="connsiteX255" fmla="*/ 2522785 w 3644022"/>
                <a:gd name="connsiteY255" fmla="*/ 419397 h 2236787"/>
                <a:gd name="connsiteX256" fmla="*/ 2522785 w 3644022"/>
                <a:gd name="connsiteY256" fmla="*/ 279598 h 2236787"/>
                <a:gd name="connsiteX257" fmla="*/ 2522785 w 3644022"/>
                <a:gd name="connsiteY257" fmla="*/ 139799 h 2236787"/>
                <a:gd name="connsiteX258" fmla="*/ 2522785 w 3644022"/>
                <a:gd name="connsiteY258" fmla="*/ 0 h 2236787"/>
                <a:gd name="connsiteX259" fmla="*/ 2662939 w 3644022"/>
                <a:gd name="connsiteY259" fmla="*/ 0 h 2236787"/>
                <a:gd name="connsiteX260" fmla="*/ 2662939 w 3644022"/>
                <a:gd name="connsiteY260" fmla="*/ 139799 h 2236787"/>
                <a:gd name="connsiteX261" fmla="*/ 2662939 w 3644022"/>
                <a:gd name="connsiteY261" fmla="*/ 279598 h 2236787"/>
                <a:gd name="connsiteX262" fmla="*/ 2662939 w 3644022"/>
                <a:gd name="connsiteY262" fmla="*/ 419397 h 2236787"/>
                <a:gd name="connsiteX263" fmla="*/ 2662939 w 3644022"/>
                <a:gd name="connsiteY263" fmla="*/ 559196 h 2236787"/>
                <a:gd name="connsiteX264" fmla="*/ 2662939 w 3644022"/>
                <a:gd name="connsiteY264" fmla="*/ 698995 h 2236787"/>
                <a:gd name="connsiteX265" fmla="*/ 2662939 w 3644022"/>
                <a:gd name="connsiteY265" fmla="*/ 838794 h 2236787"/>
                <a:gd name="connsiteX266" fmla="*/ 2522785 w 3644022"/>
                <a:gd name="connsiteY266" fmla="*/ 1258188 h 2236787"/>
                <a:gd name="connsiteX267" fmla="*/ 2522785 w 3644022"/>
                <a:gd name="connsiteY267" fmla="*/ 1118393 h 2236787"/>
                <a:gd name="connsiteX268" fmla="*/ 2522785 w 3644022"/>
                <a:gd name="connsiteY268" fmla="*/ 978594 h 2236787"/>
                <a:gd name="connsiteX269" fmla="*/ 2522785 w 3644022"/>
                <a:gd name="connsiteY269" fmla="*/ 838795 h 2236787"/>
                <a:gd name="connsiteX270" fmla="*/ 2662939 w 3644022"/>
                <a:gd name="connsiteY270" fmla="*/ 838795 h 2236787"/>
                <a:gd name="connsiteX271" fmla="*/ 2662939 w 3644022"/>
                <a:gd name="connsiteY271" fmla="*/ 978594 h 2236787"/>
                <a:gd name="connsiteX272" fmla="*/ 2662939 w 3644022"/>
                <a:gd name="connsiteY272" fmla="*/ 1118393 h 2236787"/>
                <a:gd name="connsiteX273" fmla="*/ 2662939 w 3644022"/>
                <a:gd name="connsiteY273" fmla="*/ 1258188 h 2236787"/>
                <a:gd name="connsiteX274" fmla="*/ 2522785 w 3644022"/>
                <a:gd name="connsiteY274" fmla="*/ 1397988 h 2236787"/>
                <a:gd name="connsiteX275" fmla="*/ 2522785 w 3644022"/>
                <a:gd name="connsiteY275" fmla="*/ 1258189 h 2236787"/>
                <a:gd name="connsiteX276" fmla="*/ 2662939 w 3644022"/>
                <a:gd name="connsiteY276" fmla="*/ 1258189 h 2236787"/>
                <a:gd name="connsiteX277" fmla="*/ 2662939 w 3644022"/>
                <a:gd name="connsiteY277" fmla="*/ 1397988 h 2236787"/>
                <a:gd name="connsiteX278" fmla="*/ 2382630 w 3644022"/>
                <a:gd name="connsiteY278" fmla="*/ 838794 h 2236787"/>
                <a:gd name="connsiteX279" fmla="*/ 2382630 w 3644022"/>
                <a:gd name="connsiteY279" fmla="*/ 698995 h 2236787"/>
                <a:gd name="connsiteX280" fmla="*/ 2382630 w 3644022"/>
                <a:gd name="connsiteY280" fmla="*/ 559196 h 2236787"/>
                <a:gd name="connsiteX281" fmla="*/ 2382630 w 3644022"/>
                <a:gd name="connsiteY281" fmla="*/ 419397 h 2236787"/>
                <a:gd name="connsiteX282" fmla="*/ 2382630 w 3644022"/>
                <a:gd name="connsiteY282" fmla="*/ 279598 h 2236787"/>
                <a:gd name="connsiteX283" fmla="*/ 2382630 w 3644022"/>
                <a:gd name="connsiteY283" fmla="*/ 139799 h 2236787"/>
                <a:gd name="connsiteX284" fmla="*/ 2522784 w 3644022"/>
                <a:gd name="connsiteY284" fmla="*/ 139799 h 2236787"/>
                <a:gd name="connsiteX285" fmla="*/ 2522784 w 3644022"/>
                <a:gd name="connsiteY285" fmla="*/ 279598 h 2236787"/>
                <a:gd name="connsiteX286" fmla="*/ 2522784 w 3644022"/>
                <a:gd name="connsiteY286" fmla="*/ 419397 h 2236787"/>
                <a:gd name="connsiteX287" fmla="*/ 2522784 w 3644022"/>
                <a:gd name="connsiteY287" fmla="*/ 559196 h 2236787"/>
                <a:gd name="connsiteX288" fmla="*/ 2522784 w 3644022"/>
                <a:gd name="connsiteY288" fmla="*/ 698995 h 2236787"/>
                <a:gd name="connsiteX289" fmla="*/ 2522784 w 3644022"/>
                <a:gd name="connsiteY289" fmla="*/ 838794 h 2236787"/>
                <a:gd name="connsiteX290" fmla="*/ 2382630 w 3644022"/>
                <a:gd name="connsiteY290" fmla="*/ 1258188 h 2236787"/>
                <a:gd name="connsiteX291" fmla="*/ 2382630 w 3644022"/>
                <a:gd name="connsiteY291" fmla="*/ 1118393 h 2236787"/>
                <a:gd name="connsiteX292" fmla="*/ 2382630 w 3644022"/>
                <a:gd name="connsiteY292" fmla="*/ 978594 h 2236787"/>
                <a:gd name="connsiteX293" fmla="*/ 2382630 w 3644022"/>
                <a:gd name="connsiteY293" fmla="*/ 838795 h 2236787"/>
                <a:gd name="connsiteX294" fmla="*/ 2522784 w 3644022"/>
                <a:gd name="connsiteY294" fmla="*/ 838795 h 2236787"/>
                <a:gd name="connsiteX295" fmla="*/ 2522784 w 3644022"/>
                <a:gd name="connsiteY295" fmla="*/ 978594 h 2236787"/>
                <a:gd name="connsiteX296" fmla="*/ 2522784 w 3644022"/>
                <a:gd name="connsiteY296" fmla="*/ 1118393 h 2236787"/>
                <a:gd name="connsiteX297" fmla="*/ 2522784 w 3644022"/>
                <a:gd name="connsiteY297" fmla="*/ 1258188 h 2236787"/>
                <a:gd name="connsiteX298" fmla="*/ 2102321 w 3644022"/>
                <a:gd name="connsiteY298" fmla="*/ 838794 h 2236787"/>
                <a:gd name="connsiteX299" fmla="*/ 2102321 w 3644022"/>
                <a:gd name="connsiteY299" fmla="*/ 698995 h 2236787"/>
                <a:gd name="connsiteX300" fmla="*/ 2102321 w 3644022"/>
                <a:gd name="connsiteY300" fmla="*/ 559196 h 2236787"/>
                <a:gd name="connsiteX301" fmla="*/ 2102321 w 3644022"/>
                <a:gd name="connsiteY301" fmla="*/ 419397 h 2236787"/>
                <a:gd name="connsiteX302" fmla="*/ 2102321 w 3644022"/>
                <a:gd name="connsiteY302" fmla="*/ 279598 h 2236787"/>
                <a:gd name="connsiteX303" fmla="*/ 2102321 w 3644022"/>
                <a:gd name="connsiteY303" fmla="*/ 139799 h 2236787"/>
                <a:gd name="connsiteX304" fmla="*/ 2242475 w 3644022"/>
                <a:gd name="connsiteY304" fmla="*/ 139799 h 2236787"/>
                <a:gd name="connsiteX305" fmla="*/ 2382629 w 3644022"/>
                <a:gd name="connsiteY305" fmla="*/ 139799 h 2236787"/>
                <a:gd name="connsiteX306" fmla="*/ 2382629 w 3644022"/>
                <a:gd name="connsiteY306" fmla="*/ 279598 h 2236787"/>
                <a:gd name="connsiteX307" fmla="*/ 2382629 w 3644022"/>
                <a:gd name="connsiteY307" fmla="*/ 419397 h 2236787"/>
                <a:gd name="connsiteX308" fmla="*/ 2382629 w 3644022"/>
                <a:gd name="connsiteY308" fmla="*/ 559196 h 2236787"/>
                <a:gd name="connsiteX309" fmla="*/ 2382629 w 3644022"/>
                <a:gd name="connsiteY309" fmla="*/ 698995 h 2236787"/>
                <a:gd name="connsiteX310" fmla="*/ 2382629 w 3644022"/>
                <a:gd name="connsiteY310" fmla="*/ 838794 h 2236787"/>
                <a:gd name="connsiteX311" fmla="*/ 2242475 w 3644022"/>
                <a:gd name="connsiteY311" fmla="*/ 838794 h 2236787"/>
                <a:gd name="connsiteX312" fmla="*/ 2102321 w 3644022"/>
                <a:gd name="connsiteY312" fmla="*/ 1258188 h 2236787"/>
                <a:gd name="connsiteX313" fmla="*/ 2102321 w 3644022"/>
                <a:gd name="connsiteY313" fmla="*/ 1118393 h 2236787"/>
                <a:gd name="connsiteX314" fmla="*/ 2102321 w 3644022"/>
                <a:gd name="connsiteY314" fmla="*/ 978594 h 2236787"/>
                <a:gd name="connsiteX315" fmla="*/ 2102321 w 3644022"/>
                <a:gd name="connsiteY315" fmla="*/ 838795 h 2236787"/>
                <a:gd name="connsiteX316" fmla="*/ 2242475 w 3644022"/>
                <a:gd name="connsiteY316" fmla="*/ 838795 h 2236787"/>
                <a:gd name="connsiteX317" fmla="*/ 2382629 w 3644022"/>
                <a:gd name="connsiteY317" fmla="*/ 838795 h 2236787"/>
                <a:gd name="connsiteX318" fmla="*/ 2382629 w 3644022"/>
                <a:gd name="connsiteY318" fmla="*/ 978594 h 2236787"/>
                <a:gd name="connsiteX319" fmla="*/ 2382629 w 3644022"/>
                <a:gd name="connsiteY319" fmla="*/ 1118393 h 2236787"/>
                <a:gd name="connsiteX320" fmla="*/ 2382629 w 3644022"/>
                <a:gd name="connsiteY320" fmla="*/ 1258188 h 2236787"/>
                <a:gd name="connsiteX321" fmla="*/ 2242475 w 3644022"/>
                <a:gd name="connsiteY321" fmla="*/ 1258188 h 2236787"/>
                <a:gd name="connsiteX322" fmla="*/ 2242475 w 3644022"/>
                <a:gd name="connsiteY322" fmla="*/ 1258188 h 2236787"/>
                <a:gd name="connsiteX323" fmla="*/ 1962166 w 3644022"/>
                <a:gd name="connsiteY323" fmla="*/ 838794 h 2236787"/>
                <a:gd name="connsiteX324" fmla="*/ 1962166 w 3644022"/>
                <a:gd name="connsiteY324" fmla="*/ 698995 h 2236787"/>
                <a:gd name="connsiteX325" fmla="*/ 1962166 w 3644022"/>
                <a:gd name="connsiteY325" fmla="*/ 559196 h 2236787"/>
                <a:gd name="connsiteX326" fmla="*/ 1962166 w 3644022"/>
                <a:gd name="connsiteY326" fmla="*/ 419397 h 2236787"/>
                <a:gd name="connsiteX327" fmla="*/ 1962166 w 3644022"/>
                <a:gd name="connsiteY327" fmla="*/ 279598 h 2236787"/>
                <a:gd name="connsiteX328" fmla="*/ 1962166 w 3644022"/>
                <a:gd name="connsiteY328" fmla="*/ 139799 h 2236787"/>
                <a:gd name="connsiteX329" fmla="*/ 2102320 w 3644022"/>
                <a:gd name="connsiteY329" fmla="*/ 139799 h 2236787"/>
                <a:gd name="connsiteX330" fmla="*/ 2102320 w 3644022"/>
                <a:gd name="connsiteY330" fmla="*/ 279598 h 2236787"/>
                <a:gd name="connsiteX331" fmla="*/ 2102320 w 3644022"/>
                <a:gd name="connsiteY331" fmla="*/ 419397 h 2236787"/>
                <a:gd name="connsiteX332" fmla="*/ 2102320 w 3644022"/>
                <a:gd name="connsiteY332" fmla="*/ 559196 h 2236787"/>
                <a:gd name="connsiteX333" fmla="*/ 2102320 w 3644022"/>
                <a:gd name="connsiteY333" fmla="*/ 698995 h 2236787"/>
                <a:gd name="connsiteX334" fmla="*/ 2102320 w 3644022"/>
                <a:gd name="connsiteY334" fmla="*/ 838794 h 2236787"/>
                <a:gd name="connsiteX335" fmla="*/ 1962166 w 3644022"/>
                <a:gd name="connsiteY335" fmla="*/ 1258188 h 2236787"/>
                <a:gd name="connsiteX336" fmla="*/ 1962166 w 3644022"/>
                <a:gd name="connsiteY336" fmla="*/ 1118393 h 2236787"/>
                <a:gd name="connsiteX337" fmla="*/ 1962166 w 3644022"/>
                <a:gd name="connsiteY337" fmla="*/ 978594 h 2236787"/>
                <a:gd name="connsiteX338" fmla="*/ 1962166 w 3644022"/>
                <a:gd name="connsiteY338" fmla="*/ 838795 h 2236787"/>
                <a:gd name="connsiteX339" fmla="*/ 2102320 w 3644022"/>
                <a:gd name="connsiteY339" fmla="*/ 838795 h 2236787"/>
                <a:gd name="connsiteX340" fmla="*/ 2102320 w 3644022"/>
                <a:gd name="connsiteY340" fmla="*/ 978594 h 2236787"/>
                <a:gd name="connsiteX341" fmla="*/ 2102320 w 3644022"/>
                <a:gd name="connsiteY341" fmla="*/ 1118393 h 2236787"/>
                <a:gd name="connsiteX342" fmla="*/ 2102320 w 3644022"/>
                <a:gd name="connsiteY342" fmla="*/ 1258188 h 2236787"/>
                <a:gd name="connsiteX343" fmla="*/ 1962166 w 3644022"/>
                <a:gd name="connsiteY343" fmla="*/ 1397988 h 2236787"/>
                <a:gd name="connsiteX344" fmla="*/ 1962166 w 3644022"/>
                <a:gd name="connsiteY344" fmla="*/ 1258189 h 2236787"/>
                <a:gd name="connsiteX345" fmla="*/ 2102320 w 3644022"/>
                <a:gd name="connsiteY345" fmla="*/ 1258189 h 2236787"/>
                <a:gd name="connsiteX346" fmla="*/ 2102320 w 3644022"/>
                <a:gd name="connsiteY346" fmla="*/ 1397988 h 2236787"/>
                <a:gd name="connsiteX347" fmla="*/ 1681857 w 3644022"/>
                <a:gd name="connsiteY347" fmla="*/ 838794 h 2236787"/>
                <a:gd name="connsiteX348" fmla="*/ 1681857 w 3644022"/>
                <a:gd name="connsiteY348" fmla="*/ 698995 h 2236787"/>
                <a:gd name="connsiteX349" fmla="*/ 1681857 w 3644022"/>
                <a:gd name="connsiteY349" fmla="*/ 559196 h 2236787"/>
                <a:gd name="connsiteX350" fmla="*/ 1681857 w 3644022"/>
                <a:gd name="connsiteY350" fmla="*/ 419397 h 2236787"/>
                <a:gd name="connsiteX351" fmla="*/ 1681857 w 3644022"/>
                <a:gd name="connsiteY351" fmla="*/ 279598 h 2236787"/>
                <a:gd name="connsiteX352" fmla="*/ 1681857 w 3644022"/>
                <a:gd name="connsiteY352" fmla="*/ 139799 h 2236787"/>
                <a:gd name="connsiteX353" fmla="*/ 1822011 w 3644022"/>
                <a:gd name="connsiteY353" fmla="*/ 139799 h 2236787"/>
                <a:gd name="connsiteX354" fmla="*/ 1962165 w 3644022"/>
                <a:gd name="connsiteY354" fmla="*/ 139799 h 2236787"/>
                <a:gd name="connsiteX355" fmla="*/ 1962165 w 3644022"/>
                <a:gd name="connsiteY355" fmla="*/ 279598 h 2236787"/>
                <a:gd name="connsiteX356" fmla="*/ 1962165 w 3644022"/>
                <a:gd name="connsiteY356" fmla="*/ 419397 h 2236787"/>
                <a:gd name="connsiteX357" fmla="*/ 1962165 w 3644022"/>
                <a:gd name="connsiteY357" fmla="*/ 559196 h 2236787"/>
                <a:gd name="connsiteX358" fmla="*/ 1962165 w 3644022"/>
                <a:gd name="connsiteY358" fmla="*/ 698995 h 2236787"/>
                <a:gd name="connsiteX359" fmla="*/ 1962165 w 3644022"/>
                <a:gd name="connsiteY359" fmla="*/ 838794 h 2236787"/>
                <a:gd name="connsiteX360" fmla="*/ 1822011 w 3644022"/>
                <a:gd name="connsiteY360" fmla="*/ 838794 h 2236787"/>
                <a:gd name="connsiteX361" fmla="*/ 1681857 w 3644022"/>
                <a:gd name="connsiteY361" fmla="*/ 1258188 h 2236787"/>
                <a:gd name="connsiteX362" fmla="*/ 1681857 w 3644022"/>
                <a:gd name="connsiteY362" fmla="*/ 1118393 h 2236787"/>
                <a:gd name="connsiteX363" fmla="*/ 1681857 w 3644022"/>
                <a:gd name="connsiteY363" fmla="*/ 978594 h 2236787"/>
                <a:gd name="connsiteX364" fmla="*/ 1681857 w 3644022"/>
                <a:gd name="connsiteY364" fmla="*/ 838795 h 2236787"/>
                <a:gd name="connsiteX365" fmla="*/ 1822011 w 3644022"/>
                <a:gd name="connsiteY365" fmla="*/ 838795 h 2236787"/>
                <a:gd name="connsiteX366" fmla="*/ 1962165 w 3644022"/>
                <a:gd name="connsiteY366" fmla="*/ 838795 h 2236787"/>
                <a:gd name="connsiteX367" fmla="*/ 1962165 w 3644022"/>
                <a:gd name="connsiteY367" fmla="*/ 978594 h 2236787"/>
                <a:gd name="connsiteX368" fmla="*/ 1962165 w 3644022"/>
                <a:gd name="connsiteY368" fmla="*/ 1118393 h 2236787"/>
                <a:gd name="connsiteX369" fmla="*/ 1962165 w 3644022"/>
                <a:gd name="connsiteY369" fmla="*/ 1258188 h 2236787"/>
                <a:gd name="connsiteX370" fmla="*/ 1822011 w 3644022"/>
                <a:gd name="connsiteY370" fmla="*/ 1258188 h 2236787"/>
                <a:gd name="connsiteX371" fmla="*/ 1681857 w 3644022"/>
                <a:gd name="connsiteY371" fmla="*/ 1397988 h 2236787"/>
                <a:gd name="connsiteX372" fmla="*/ 1681857 w 3644022"/>
                <a:gd name="connsiteY372" fmla="*/ 1258189 h 2236787"/>
                <a:gd name="connsiteX373" fmla="*/ 1822011 w 3644022"/>
                <a:gd name="connsiteY373" fmla="*/ 1258189 h 2236787"/>
                <a:gd name="connsiteX374" fmla="*/ 1822011 w 3644022"/>
                <a:gd name="connsiteY374" fmla="*/ 1258189 h 2236787"/>
                <a:gd name="connsiteX375" fmla="*/ 1962165 w 3644022"/>
                <a:gd name="connsiteY375" fmla="*/ 1258189 h 2236787"/>
                <a:gd name="connsiteX376" fmla="*/ 1962165 w 3644022"/>
                <a:gd name="connsiteY376" fmla="*/ 1397988 h 2236787"/>
                <a:gd name="connsiteX377" fmla="*/ 1822011 w 3644022"/>
                <a:gd name="connsiteY377" fmla="*/ 1397988 h 2236787"/>
                <a:gd name="connsiteX378" fmla="*/ 1681857 w 3644022"/>
                <a:gd name="connsiteY378" fmla="*/ 1537789 h 2236787"/>
                <a:gd name="connsiteX379" fmla="*/ 1681857 w 3644022"/>
                <a:gd name="connsiteY379" fmla="*/ 1397990 h 2236787"/>
                <a:gd name="connsiteX380" fmla="*/ 1822011 w 3644022"/>
                <a:gd name="connsiteY380" fmla="*/ 1397990 h 2236787"/>
                <a:gd name="connsiteX381" fmla="*/ 1962165 w 3644022"/>
                <a:gd name="connsiteY381" fmla="*/ 1397990 h 2236787"/>
                <a:gd name="connsiteX382" fmla="*/ 1962165 w 3644022"/>
                <a:gd name="connsiteY382" fmla="*/ 1537789 h 2236787"/>
                <a:gd name="connsiteX383" fmla="*/ 1822011 w 3644022"/>
                <a:gd name="connsiteY383" fmla="*/ 1537789 h 2236787"/>
                <a:gd name="connsiteX384" fmla="*/ 1541702 w 3644022"/>
                <a:gd name="connsiteY384" fmla="*/ 838794 h 2236787"/>
                <a:gd name="connsiteX385" fmla="*/ 1541702 w 3644022"/>
                <a:gd name="connsiteY385" fmla="*/ 698995 h 2236787"/>
                <a:gd name="connsiteX386" fmla="*/ 1541702 w 3644022"/>
                <a:gd name="connsiteY386" fmla="*/ 559196 h 2236787"/>
                <a:gd name="connsiteX387" fmla="*/ 1541702 w 3644022"/>
                <a:gd name="connsiteY387" fmla="*/ 419397 h 2236787"/>
                <a:gd name="connsiteX388" fmla="*/ 1541702 w 3644022"/>
                <a:gd name="connsiteY388" fmla="*/ 279598 h 2236787"/>
                <a:gd name="connsiteX389" fmla="*/ 1541702 w 3644022"/>
                <a:gd name="connsiteY389" fmla="*/ 139799 h 2236787"/>
                <a:gd name="connsiteX390" fmla="*/ 1681856 w 3644022"/>
                <a:gd name="connsiteY390" fmla="*/ 139799 h 2236787"/>
                <a:gd name="connsiteX391" fmla="*/ 1681856 w 3644022"/>
                <a:gd name="connsiteY391" fmla="*/ 279598 h 2236787"/>
                <a:gd name="connsiteX392" fmla="*/ 1681856 w 3644022"/>
                <a:gd name="connsiteY392" fmla="*/ 419397 h 2236787"/>
                <a:gd name="connsiteX393" fmla="*/ 1681856 w 3644022"/>
                <a:gd name="connsiteY393" fmla="*/ 559196 h 2236787"/>
                <a:gd name="connsiteX394" fmla="*/ 1681856 w 3644022"/>
                <a:gd name="connsiteY394" fmla="*/ 698995 h 2236787"/>
                <a:gd name="connsiteX395" fmla="*/ 1681856 w 3644022"/>
                <a:gd name="connsiteY395" fmla="*/ 838794 h 2236787"/>
                <a:gd name="connsiteX396" fmla="*/ 1541702 w 3644022"/>
                <a:gd name="connsiteY396" fmla="*/ 1258188 h 2236787"/>
                <a:gd name="connsiteX397" fmla="*/ 1541702 w 3644022"/>
                <a:gd name="connsiteY397" fmla="*/ 1118393 h 2236787"/>
                <a:gd name="connsiteX398" fmla="*/ 1541702 w 3644022"/>
                <a:gd name="connsiteY398" fmla="*/ 978594 h 2236787"/>
                <a:gd name="connsiteX399" fmla="*/ 1541702 w 3644022"/>
                <a:gd name="connsiteY399" fmla="*/ 838795 h 2236787"/>
                <a:gd name="connsiteX400" fmla="*/ 1681856 w 3644022"/>
                <a:gd name="connsiteY400" fmla="*/ 838795 h 2236787"/>
                <a:gd name="connsiteX401" fmla="*/ 1681856 w 3644022"/>
                <a:gd name="connsiteY401" fmla="*/ 978594 h 2236787"/>
                <a:gd name="connsiteX402" fmla="*/ 1681856 w 3644022"/>
                <a:gd name="connsiteY402" fmla="*/ 1118393 h 2236787"/>
                <a:gd name="connsiteX403" fmla="*/ 1681856 w 3644022"/>
                <a:gd name="connsiteY403" fmla="*/ 1258188 h 2236787"/>
                <a:gd name="connsiteX404" fmla="*/ 1541702 w 3644022"/>
                <a:gd name="connsiteY404" fmla="*/ 1397988 h 2236787"/>
                <a:gd name="connsiteX405" fmla="*/ 1541702 w 3644022"/>
                <a:gd name="connsiteY405" fmla="*/ 1258189 h 2236787"/>
                <a:gd name="connsiteX406" fmla="*/ 1681856 w 3644022"/>
                <a:gd name="connsiteY406" fmla="*/ 1258189 h 2236787"/>
                <a:gd name="connsiteX407" fmla="*/ 1681856 w 3644022"/>
                <a:gd name="connsiteY407" fmla="*/ 1397988 h 2236787"/>
                <a:gd name="connsiteX408" fmla="*/ 1401547 w 3644022"/>
                <a:gd name="connsiteY408" fmla="*/ 838794 h 2236787"/>
                <a:gd name="connsiteX409" fmla="*/ 1401547 w 3644022"/>
                <a:gd name="connsiteY409" fmla="*/ 698995 h 2236787"/>
                <a:gd name="connsiteX410" fmla="*/ 1401547 w 3644022"/>
                <a:gd name="connsiteY410" fmla="*/ 559196 h 2236787"/>
                <a:gd name="connsiteX411" fmla="*/ 1401547 w 3644022"/>
                <a:gd name="connsiteY411" fmla="*/ 419397 h 2236787"/>
                <a:gd name="connsiteX412" fmla="*/ 1401547 w 3644022"/>
                <a:gd name="connsiteY412" fmla="*/ 279598 h 2236787"/>
                <a:gd name="connsiteX413" fmla="*/ 1401547 w 3644022"/>
                <a:gd name="connsiteY413" fmla="*/ 139799 h 2236787"/>
                <a:gd name="connsiteX414" fmla="*/ 1541701 w 3644022"/>
                <a:gd name="connsiteY414" fmla="*/ 139799 h 2236787"/>
                <a:gd name="connsiteX415" fmla="*/ 1541701 w 3644022"/>
                <a:gd name="connsiteY415" fmla="*/ 279598 h 2236787"/>
                <a:gd name="connsiteX416" fmla="*/ 1541701 w 3644022"/>
                <a:gd name="connsiteY416" fmla="*/ 419397 h 2236787"/>
                <a:gd name="connsiteX417" fmla="*/ 1541701 w 3644022"/>
                <a:gd name="connsiteY417" fmla="*/ 559196 h 2236787"/>
                <a:gd name="connsiteX418" fmla="*/ 1541701 w 3644022"/>
                <a:gd name="connsiteY418" fmla="*/ 698995 h 2236787"/>
                <a:gd name="connsiteX419" fmla="*/ 1541701 w 3644022"/>
                <a:gd name="connsiteY419" fmla="*/ 838794 h 2236787"/>
                <a:gd name="connsiteX420" fmla="*/ 1401547 w 3644022"/>
                <a:gd name="connsiteY420" fmla="*/ 1258188 h 2236787"/>
                <a:gd name="connsiteX421" fmla="*/ 1401547 w 3644022"/>
                <a:gd name="connsiteY421" fmla="*/ 1118393 h 2236787"/>
                <a:gd name="connsiteX422" fmla="*/ 1401547 w 3644022"/>
                <a:gd name="connsiteY422" fmla="*/ 978594 h 2236787"/>
                <a:gd name="connsiteX423" fmla="*/ 1401547 w 3644022"/>
                <a:gd name="connsiteY423" fmla="*/ 838795 h 2236787"/>
                <a:gd name="connsiteX424" fmla="*/ 1541701 w 3644022"/>
                <a:gd name="connsiteY424" fmla="*/ 838795 h 2236787"/>
                <a:gd name="connsiteX425" fmla="*/ 1541701 w 3644022"/>
                <a:gd name="connsiteY425" fmla="*/ 978594 h 2236787"/>
                <a:gd name="connsiteX426" fmla="*/ 1541701 w 3644022"/>
                <a:gd name="connsiteY426" fmla="*/ 1118393 h 2236787"/>
                <a:gd name="connsiteX427" fmla="*/ 1541701 w 3644022"/>
                <a:gd name="connsiteY427" fmla="*/ 1258188 h 2236787"/>
                <a:gd name="connsiteX428" fmla="*/ 1121238 w 3644022"/>
                <a:gd name="connsiteY428" fmla="*/ 838794 h 2236787"/>
                <a:gd name="connsiteX429" fmla="*/ 1121238 w 3644022"/>
                <a:gd name="connsiteY429" fmla="*/ 698995 h 2236787"/>
                <a:gd name="connsiteX430" fmla="*/ 1121238 w 3644022"/>
                <a:gd name="connsiteY430" fmla="*/ 559196 h 2236787"/>
                <a:gd name="connsiteX431" fmla="*/ 1121238 w 3644022"/>
                <a:gd name="connsiteY431" fmla="*/ 419397 h 2236787"/>
                <a:gd name="connsiteX432" fmla="*/ 1121238 w 3644022"/>
                <a:gd name="connsiteY432" fmla="*/ 279598 h 2236787"/>
                <a:gd name="connsiteX433" fmla="*/ 1121238 w 3644022"/>
                <a:gd name="connsiteY433" fmla="*/ 139799 h 2236787"/>
                <a:gd name="connsiteX434" fmla="*/ 1261392 w 3644022"/>
                <a:gd name="connsiteY434" fmla="*/ 139799 h 2236787"/>
                <a:gd name="connsiteX435" fmla="*/ 1401546 w 3644022"/>
                <a:gd name="connsiteY435" fmla="*/ 139799 h 2236787"/>
                <a:gd name="connsiteX436" fmla="*/ 1401546 w 3644022"/>
                <a:gd name="connsiteY436" fmla="*/ 279598 h 2236787"/>
                <a:gd name="connsiteX437" fmla="*/ 1401546 w 3644022"/>
                <a:gd name="connsiteY437" fmla="*/ 419397 h 2236787"/>
                <a:gd name="connsiteX438" fmla="*/ 1401546 w 3644022"/>
                <a:gd name="connsiteY438" fmla="*/ 559196 h 2236787"/>
                <a:gd name="connsiteX439" fmla="*/ 1401546 w 3644022"/>
                <a:gd name="connsiteY439" fmla="*/ 698995 h 2236787"/>
                <a:gd name="connsiteX440" fmla="*/ 1401546 w 3644022"/>
                <a:gd name="connsiteY440" fmla="*/ 838794 h 2236787"/>
                <a:gd name="connsiteX441" fmla="*/ 1261392 w 3644022"/>
                <a:gd name="connsiteY441" fmla="*/ 838794 h 2236787"/>
                <a:gd name="connsiteX442" fmla="*/ 1121238 w 3644022"/>
                <a:gd name="connsiteY442" fmla="*/ 1258188 h 2236787"/>
                <a:gd name="connsiteX443" fmla="*/ 1121238 w 3644022"/>
                <a:gd name="connsiteY443" fmla="*/ 1118393 h 2236787"/>
                <a:gd name="connsiteX444" fmla="*/ 1121238 w 3644022"/>
                <a:gd name="connsiteY444" fmla="*/ 978594 h 2236787"/>
                <a:gd name="connsiteX445" fmla="*/ 1121238 w 3644022"/>
                <a:gd name="connsiteY445" fmla="*/ 838795 h 2236787"/>
                <a:gd name="connsiteX446" fmla="*/ 1261392 w 3644022"/>
                <a:gd name="connsiteY446" fmla="*/ 838795 h 2236787"/>
                <a:gd name="connsiteX447" fmla="*/ 1401546 w 3644022"/>
                <a:gd name="connsiteY447" fmla="*/ 838795 h 2236787"/>
                <a:gd name="connsiteX448" fmla="*/ 1401546 w 3644022"/>
                <a:gd name="connsiteY448" fmla="*/ 978594 h 2236787"/>
                <a:gd name="connsiteX449" fmla="*/ 1401546 w 3644022"/>
                <a:gd name="connsiteY449" fmla="*/ 1118393 h 2236787"/>
                <a:gd name="connsiteX450" fmla="*/ 1401546 w 3644022"/>
                <a:gd name="connsiteY450" fmla="*/ 1258188 h 2236787"/>
                <a:gd name="connsiteX451" fmla="*/ 1261392 w 3644022"/>
                <a:gd name="connsiteY451" fmla="*/ 1258188 h 2236787"/>
                <a:gd name="connsiteX452" fmla="*/ 1261392 w 3644022"/>
                <a:gd name="connsiteY452" fmla="*/ 1258188 h 2236787"/>
                <a:gd name="connsiteX453" fmla="*/ 981083 w 3644022"/>
                <a:gd name="connsiteY453" fmla="*/ 838794 h 2236787"/>
                <a:gd name="connsiteX454" fmla="*/ 981083 w 3644022"/>
                <a:gd name="connsiteY454" fmla="*/ 698995 h 2236787"/>
                <a:gd name="connsiteX455" fmla="*/ 981083 w 3644022"/>
                <a:gd name="connsiteY455" fmla="*/ 559196 h 2236787"/>
                <a:gd name="connsiteX456" fmla="*/ 981083 w 3644022"/>
                <a:gd name="connsiteY456" fmla="*/ 419397 h 2236787"/>
                <a:gd name="connsiteX457" fmla="*/ 981083 w 3644022"/>
                <a:gd name="connsiteY457" fmla="*/ 279598 h 2236787"/>
                <a:gd name="connsiteX458" fmla="*/ 981083 w 3644022"/>
                <a:gd name="connsiteY458" fmla="*/ 139799 h 2236787"/>
                <a:gd name="connsiteX459" fmla="*/ 981083 w 3644022"/>
                <a:gd name="connsiteY459" fmla="*/ 0 h 2236787"/>
                <a:gd name="connsiteX460" fmla="*/ 1121237 w 3644022"/>
                <a:gd name="connsiteY460" fmla="*/ 0 h 2236787"/>
                <a:gd name="connsiteX461" fmla="*/ 1121237 w 3644022"/>
                <a:gd name="connsiteY461" fmla="*/ 139799 h 2236787"/>
                <a:gd name="connsiteX462" fmla="*/ 1121237 w 3644022"/>
                <a:gd name="connsiteY462" fmla="*/ 279598 h 2236787"/>
                <a:gd name="connsiteX463" fmla="*/ 1121237 w 3644022"/>
                <a:gd name="connsiteY463" fmla="*/ 419397 h 2236787"/>
                <a:gd name="connsiteX464" fmla="*/ 1121237 w 3644022"/>
                <a:gd name="connsiteY464" fmla="*/ 559196 h 2236787"/>
                <a:gd name="connsiteX465" fmla="*/ 1121237 w 3644022"/>
                <a:gd name="connsiteY465" fmla="*/ 698995 h 2236787"/>
                <a:gd name="connsiteX466" fmla="*/ 1121237 w 3644022"/>
                <a:gd name="connsiteY466" fmla="*/ 838794 h 2236787"/>
                <a:gd name="connsiteX467" fmla="*/ 981083 w 3644022"/>
                <a:gd name="connsiteY467" fmla="*/ 1258188 h 2236787"/>
                <a:gd name="connsiteX468" fmla="*/ 981083 w 3644022"/>
                <a:gd name="connsiteY468" fmla="*/ 1118393 h 2236787"/>
                <a:gd name="connsiteX469" fmla="*/ 981083 w 3644022"/>
                <a:gd name="connsiteY469" fmla="*/ 978594 h 2236787"/>
                <a:gd name="connsiteX470" fmla="*/ 981083 w 3644022"/>
                <a:gd name="connsiteY470" fmla="*/ 838795 h 2236787"/>
                <a:gd name="connsiteX471" fmla="*/ 1121237 w 3644022"/>
                <a:gd name="connsiteY471" fmla="*/ 838795 h 2236787"/>
                <a:gd name="connsiteX472" fmla="*/ 1121237 w 3644022"/>
                <a:gd name="connsiteY472" fmla="*/ 978594 h 2236787"/>
                <a:gd name="connsiteX473" fmla="*/ 1121237 w 3644022"/>
                <a:gd name="connsiteY473" fmla="*/ 1118393 h 2236787"/>
                <a:gd name="connsiteX474" fmla="*/ 1121237 w 3644022"/>
                <a:gd name="connsiteY474" fmla="*/ 1258188 h 2236787"/>
                <a:gd name="connsiteX475" fmla="*/ 981083 w 3644022"/>
                <a:gd name="connsiteY475" fmla="*/ 1397988 h 2236787"/>
                <a:gd name="connsiteX476" fmla="*/ 981083 w 3644022"/>
                <a:gd name="connsiteY476" fmla="*/ 1258189 h 2236787"/>
                <a:gd name="connsiteX477" fmla="*/ 1121237 w 3644022"/>
                <a:gd name="connsiteY477" fmla="*/ 1258189 h 2236787"/>
                <a:gd name="connsiteX478" fmla="*/ 1121237 w 3644022"/>
                <a:gd name="connsiteY478" fmla="*/ 1397988 h 2236787"/>
                <a:gd name="connsiteX479" fmla="*/ 840928 w 3644022"/>
                <a:gd name="connsiteY479" fmla="*/ 838794 h 2236787"/>
                <a:gd name="connsiteX480" fmla="*/ 840928 w 3644022"/>
                <a:gd name="connsiteY480" fmla="*/ 698995 h 2236787"/>
                <a:gd name="connsiteX481" fmla="*/ 840928 w 3644022"/>
                <a:gd name="connsiteY481" fmla="*/ 559196 h 2236787"/>
                <a:gd name="connsiteX482" fmla="*/ 840928 w 3644022"/>
                <a:gd name="connsiteY482" fmla="*/ 419397 h 2236787"/>
                <a:gd name="connsiteX483" fmla="*/ 840928 w 3644022"/>
                <a:gd name="connsiteY483" fmla="*/ 279598 h 2236787"/>
                <a:gd name="connsiteX484" fmla="*/ 840928 w 3644022"/>
                <a:gd name="connsiteY484" fmla="*/ 139799 h 2236787"/>
                <a:gd name="connsiteX485" fmla="*/ 840928 w 3644022"/>
                <a:gd name="connsiteY485" fmla="*/ 0 h 2236787"/>
                <a:gd name="connsiteX486" fmla="*/ 981082 w 3644022"/>
                <a:gd name="connsiteY486" fmla="*/ 0 h 2236787"/>
                <a:gd name="connsiteX487" fmla="*/ 981082 w 3644022"/>
                <a:gd name="connsiteY487" fmla="*/ 139799 h 2236787"/>
                <a:gd name="connsiteX488" fmla="*/ 981082 w 3644022"/>
                <a:gd name="connsiteY488" fmla="*/ 279598 h 2236787"/>
                <a:gd name="connsiteX489" fmla="*/ 981082 w 3644022"/>
                <a:gd name="connsiteY489" fmla="*/ 419397 h 2236787"/>
                <a:gd name="connsiteX490" fmla="*/ 981082 w 3644022"/>
                <a:gd name="connsiteY490" fmla="*/ 559196 h 2236787"/>
                <a:gd name="connsiteX491" fmla="*/ 981082 w 3644022"/>
                <a:gd name="connsiteY491" fmla="*/ 698995 h 2236787"/>
                <a:gd name="connsiteX492" fmla="*/ 981082 w 3644022"/>
                <a:gd name="connsiteY492" fmla="*/ 838794 h 2236787"/>
                <a:gd name="connsiteX493" fmla="*/ 840928 w 3644022"/>
                <a:gd name="connsiteY493" fmla="*/ 1258188 h 2236787"/>
                <a:gd name="connsiteX494" fmla="*/ 840928 w 3644022"/>
                <a:gd name="connsiteY494" fmla="*/ 1118393 h 2236787"/>
                <a:gd name="connsiteX495" fmla="*/ 840928 w 3644022"/>
                <a:gd name="connsiteY495" fmla="*/ 978594 h 2236787"/>
                <a:gd name="connsiteX496" fmla="*/ 840928 w 3644022"/>
                <a:gd name="connsiteY496" fmla="*/ 838795 h 2236787"/>
                <a:gd name="connsiteX497" fmla="*/ 981082 w 3644022"/>
                <a:gd name="connsiteY497" fmla="*/ 838795 h 2236787"/>
                <a:gd name="connsiteX498" fmla="*/ 981082 w 3644022"/>
                <a:gd name="connsiteY498" fmla="*/ 978594 h 2236787"/>
                <a:gd name="connsiteX499" fmla="*/ 981082 w 3644022"/>
                <a:gd name="connsiteY499" fmla="*/ 1118393 h 2236787"/>
                <a:gd name="connsiteX500" fmla="*/ 981082 w 3644022"/>
                <a:gd name="connsiteY500" fmla="*/ 1258188 h 2236787"/>
                <a:gd name="connsiteX501" fmla="*/ 840928 w 3644022"/>
                <a:gd name="connsiteY501" fmla="*/ 1397988 h 2236787"/>
                <a:gd name="connsiteX502" fmla="*/ 840928 w 3644022"/>
                <a:gd name="connsiteY502" fmla="*/ 1258189 h 2236787"/>
                <a:gd name="connsiteX503" fmla="*/ 981082 w 3644022"/>
                <a:gd name="connsiteY503" fmla="*/ 1258189 h 2236787"/>
                <a:gd name="connsiteX504" fmla="*/ 981082 w 3644022"/>
                <a:gd name="connsiteY504" fmla="*/ 1397988 h 2236787"/>
                <a:gd name="connsiteX505" fmla="*/ 840928 w 3644022"/>
                <a:gd name="connsiteY505" fmla="*/ 1537789 h 2236787"/>
                <a:gd name="connsiteX506" fmla="*/ 840928 w 3644022"/>
                <a:gd name="connsiteY506" fmla="*/ 1397990 h 2236787"/>
                <a:gd name="connsiteX507" fmla="*/ 981082 w 3644022"/>
                <a:gd name="connsiteY507" fmla="*/ 1397990 h 2236787"/>
                <a:gd name="connsiteX508" fmla="*/ 981082 w 3644022"/>
                <a:gd name="connsiteY508" fmla="*/ 1537789 h 2236787"/>
                <a:gd name="connsiteX509" fmla="*/ 560619 w 3644022"/>
                <a:gd name="connsiteY509" fmla="*/ 838794 h 2236787"/>
                <a:gd name="connsiteX510" fmla="*/ 560619 w 3644022"/>
                <a:gd name="connsiteY510" fmla="*/ 698995 h 2236787"/>
                <a:gd name="connsiteX511" fmla="*/ 560619 w 3644022"/>
                <a:gd name="connsiteY511" fmla="*/ 559196 h 2236787"/>
                <a:gd name="connsiteX512" fmla="*/ 560619 w 3644022"/>
                <a:gd name="connsiteY512" fmla="*/ 419397 h 2236787"/>
                <a:gd name="connsiteX513" fmla="*/ 560619 w 3644022"/>
                <a:gd name="connsiteY513" fmla="*/ 279598 h 2236787"/>
                <a:gd name="connsiteX514" fmla="*/ 560619 w 3644022"/>
                <a:gd name="connsiteY514" fmla="*/ 139799 h 2236787"/>
                <a:gd name="connsiteX515" fmla="*/ 560619 w 3644022"/>
                <a:gd name="connsiteY515" fmla="*/ 0 h 2236787"/>
                <a:gd name="connsiteX516" fmla="*/ 700773 w 3644022"/>
                <a:gd name="connsiteY516" fmla="*/ 0 h 2236787"/>
                <a:gd name="connsiteX517" fmla="*/ 840927 w 3644022"/>
                <a:gd name="connsiteY517" fmla="*/ 0 h 2236787"/>
                <a:gd name="connsiteX518" fmla="*/ 840927 w 3644022"/>
                <a:gd name="connsiteY518" fmla="*/ 139799 h 2236787"/>
                <a:gd name="connsiteX519" fmla="*/ 840927 w 3644022"/>
                <a:gd name="connsiteY519" fmla="*/ 279598 h 2236787"/>
                <a:gd name="connsiteX520" fmla="*/ 840927 w 3644022"/>
                <a:gd name="connsiteY520" fmla="*/ 419397 h 2236787"/>
                <a:gd name="connsiteX521" fmla="*/ 840927 w 3644022"/>
                <a:gd name="connsiteY521" fmla="*/ 559196 h 2236787"/>
                <a:gd name="connsiteX522" fmla="*/ 840927 w 3644022"/>
                <a:gd name="connsiteY522" fmla="*/ 698995 h 2236787"/>
                <a:gd name="connsiteX523" fmla="*/ 840927 w 3644022"/>
                <a:gd name="connsiteY523" fmla="*/ 838794 h 2236787"/>
                <a:gd name="connsiteX524" fmla="*/ 700773 w 3644022"/>
                <a:gd name="connsiteY524" fmla="*/ 838794 h 2236787"/>
                <a:gd name="connsiteX525" fmla="*/ 560619 w 3644022"/>
                <a:gd name="connsiteY525" fmla="*/ 1258188 h 2236787"/>
                <a:gd name="connsiteX526" fmla="*/ 560619 w 3644022"/>
                <a:gd name="connsiteY526" fmla="*/ 1118393 h 2236787"/>
                <a:gd name="connsiteX527" fmla="*/ 560619 w 3644022"/>
                <a:gd name="connsiteY527" fmla="*/ 978594 h 2236787"/>
                <a:gd name="connsiteX528" fmla="*/ 560619 w 3644022"/>
                <a:gd name="connsiteY528" fmla="*/ 838795 h 2236787"/>
                <a:gd name="connsiteX529" fmla="*/ 700773 w 3644022"/>
                <a:gd name="connsiteY529" fmla="*/ 838795 h 2236787"/>
                <a:gd name="connsiteX530" fmla="*/ 840927 w 3644022"/>
                <a:gd name="connsiteY530" fmla="*/ 838795 h 2236787"/>
                <a:gd name="connsiteX531" fmla="*/ 840927 w 3644022"/>
                <a:gd name="connsiteY531" fmla="*/ 978594 h 2236787"/>
                <a:gd name="connsiteX532" fmla="*/ 840927 w 3644022"/>
                <a:gd name="connsiteY532" fmla="*/ 1118393 h 2236787"/>
                <a:gd name="connsiteX533" fmla="*/ 840927 w 3644022"/>
                <a:gd name="connsiteY533" fmla="*/ 1258188 h 2236787"/>
                <a:gd name="connsiteX534" fmla="*/ 700773 w 3644022"/>
                <a:gd name="connsiteY534" fmla="*/ 1258188 h 2236787"/>
                <a:gd name="connsiteX535" fmla="*/ 560619 w 3644022"/>
                <a:gd name="connsiteY535" fmla="*/ 1397988 h 2236787"/>
                <a:gd name="connsiteX536" fmla="*/ 560619 w 3644022"/>
                <a:gd name="connsiteY536" fmla="*/ 1258189 h 2236787"/>
                <a:gd name="connsiteX537" fmla="*/ 700773 w 3644022"/>
                <a:gd name="connsiteY537" fmla="*/ 1258189 h 2236787"/>
                <a:gd name="connsiteX538" fmla="*/ 840927 w 3644022"/>
                <a:gd name="connsiteY538" fmla="*/ 1258189 h 2236787"/>
                <a:gd name="connsiteX539" fmla="*/ 840927 w 3644022"/>
                <a:gd name="connsiteY539" fmla="*/ 1397988 h 2236787"/>
                <a:gd name="connsiteX540" fmla="*/ 700773 w 3644022"/>
                <a:gd name="connsiteY540" fmla="*/ 1397988 h 2236787"/>
                <a:gd name="connsiteX541" fmla="*/ 700773 w 3644022"/>
                <a:gd name="connsiteY541" fmla="*/ 1397988 h 2236787"/>
                <a:gd name="connsiteX542" fmla="*/ 560619 w 3644022"/>
                <a:gd name="connsiteY542" fmla="*/ 1537789 h 2236787"/>
                <a:gd name="connsiteX543" fmla="*/ 560619 w 3644022"/>
                <a:gd name="connsiteY543" fmla="*/ 1397990 h 2236787"/>
                <a:gd name="connsiteX544" fmla="*/ 700773 w 3644022"/>
                <a:gd name="connsiteY544" fmla="*/ 1397990 h 2236787"/>
                <a:gd name="connsiteX545" fmla="*/ 840927 w 3644022"/>
                <a:gd name="connsiteY545" fmla="*/ 1397990 h 2236787"/>
                <a:gd name="connsiteX546" fmla="*/ 840927 w 3644022"/>
                <a:gd name="connsiteY546" fmla="*/ 1537789 h 2236787"/>
                <a:gd name="connsiteX547" fmla="*/ 700773 w 3644022"/>
                <a:gd name="connsiteY547" fmla="*/ 1537789 h 2236787"/>
                <a:gd name="connsiteX548" fmla="*/ 700773 w 3644022"/>
                <a:gd name="connsiteY548" fmla="*/ 1537789 h 2236787"/>
                <a:gd name="connsiteX549" fmla="*/ 560619 w 3644022"/>
                <a:gd name="connsiteY549" fmla="*/ 1677588 h 2236787"/>
                <a:gd name="connsiteX550" fmla="*/ 560619 w 3644022"/>
                <a:gd name="connsiteY550" fmla="*/ 1537789 h 2236787"/>
                <a:gd name="connsiteX551" fmla="*/ 700773 w 3644022"/>
                <a:gd name="connsiteY551" fmla="*/ 1537789 h 2236787"/>
                <a:gd name="connsiteX552" fmla="*/ 840927 w 3644022"/>
                <a:gd name="connsiteY552" fmla="*/ 1537789 h 2236787"/>
                <a:gd name="connsiteX553" fmla="*/ 840927 w 3644022"/>
                <a:gd name="connsiteY553" fmla="*/ 1677589 h 2236787"/>
                <a:gd name="connsiteX554" fmla="*/ 700773 w 3644022"/>
                <a:gd name="connsiteY554" fmla="*/ 1677589 h 2236787"/>
                <a:gd name="connsiteX555" fmla="*/ 700773 w 3644022"/>
                <a:gd name="connsiteY555" fmla="*/ 1677588 h 2236787"/>
                <a:gd name="connsiteX556" fmla="*/ 560619 w 3644022"/>
                <a:gd name="connsiteY556" fmla="*/ 1817388 h 2236787"/>
                <a:gd name="connsiteX557" fmla="*/ 560619 w 3644022"/>
                <a:gd name="connsiteY557" fmla="*/ 1677589 h 2236787"/>
                <a:gd name="connsiteX558" fmla="*/ 700773 w 3644022"/>
                <a:gd name="connsiteY558" fmla="*/ 1677589 h 2236787"/>
                <a:gd name="connsiteX559" fmla="*/ 840927 w 3644022"/>
                <a:gd name="connsiteY559" fmla="*/ 1677589 h 2236787"/>
                <a:gd name="connsiteX560" fmla="*/ 840927 w 3644022"/>
                <a:gd name="connsiteY560" fmla="*/ 1817388 h 2236787"/>
                <a:gd name="connsiteX561" fmla="*/ 700773 w 3644022"/>
                <a:gd name="connsiteY561" fmla="*/ 1817388 h 2236787"/>
                <a:gd name="connsiteX562" fmla="*/ 700773 w 3644022"/>
                <a:gd name="connsiteY562" fmla="*/ 1817388 h 2236787"/>
                <a:gd name="connsiteX563" fmla="*/ 560619 w 3644022"/>
                <a:gd name="connsiteY563" fmla="*/ 1957187 h 2236787"/>
                <a:gd name="connsiteX564" fmla="*/ 560619 w 3644022"/>
                <a:gd name="connsiteY564" fmla="*/ 1817388 h 2236787"/>
                <a:gd name="connsiteX565" fmla="*/ 700773 w 3644022"/>
                <a:gd name="connsiteY565" fmla="*/ 1817388 h 2236787"/>
                <a:gd name="connsiteX566" fmla="*/ 700773 w 3644022"/>
                <a:gd name="connsiteY566" fmla="*/ 1957187 h 2236787"/>
                <a:gd name="connsiteX567" fmla="*/ 560619 w 3644022"/>
                <a:gd name="connsiteY567" fmla="*/ 2096988 h 2236787"/>
                <a:gd name="connsiteX568" fmla="*/ 560619 w 3644022"/>
                <a:gd name="connsiteY568" fmla="*/ 1957189 h 2236787"/>
                <a:gd name="connsiteX569" fmla="*/ 700773 w 3644022"/>
                <a:gd name="connsiteY569" fmla="*/ 1957189 h 2236787"/>
                <a:gd name="connsiteX570" fmla="*/ 700773 w 3644022"/>
                <a:gd name="connsiteY570" fmla="*/ 2096988 h 2236787"/>
                <a:gd name="connsiteX571" fmla="*/ 420464 w 3644022"/>
                <a:gd name="connsiteY571" fmla="*/ 838794 h 2236787"/>
                <a:gd name="connsiteX572" fmla="*/ 420464 w 3644022"/>
                <a:gd name="connsiteY572" fmla="*/ 698995 h 2236787"/>
                <a:gd name="connsiteX573" fmla="*/ 420464 w 3644022"/>
                <a:gd name="connsiteY573" fmla="*/ 559196 h 2236787"/>
                <a:gd name="connsiteX574" fmla="*/ 420464 w 3644022"/>
                <a:gd name="connsiteY574" fmla="*/ 559196 h 2236787"/>
                <a:gd name="connsiteX575" fmla="*/ 420464 w 3644022"/>
                <a:gd name="connsiteY575" fmla="*/ 419397 h 2236787"/>
                <a:gd name="connsiteX576" fmla="*/ 420464 w 3644022"/>
                <a:gd name="connsiteY576" fmla="*/ 279598 h 2236787"/>
                <a:gd name="connsiteX577" fmla="*/ 420464 w 3644022"/>
                <a:gd name="connsiteY577" fmla="*/ 139799 h 2236787"/>
                <a:gd name="connsiteX578" fmla="*/ 420464 w 3644022"/>
                <a:gd name="connsiteY578" fmla="*/ 0 h 2236787"/>
                <a:gd name="connsiteX579" fmla="*/ 560618 w 3644022"/>
                <a:gd name="connsiteY579" fmla="*/ 0 h 2236787"/>
                <a:gd name="connsiteX580" fmla="*/ 560618 w 3644022"/>
                <a:gd name="connsiteY580" fmla="*/ 139799 h 2236787"/>
                <a:gd name="connsiteX581" fmla="*/ 560618 w 3644022"/>
                <a:gd name="connsiteY581" fmla="*/ 279598 h 2236787"/>
                <a:gd name="connsiteX582" fmla="*/ 560618 w 3644022"/>
                <a:gd name="connsiteY582" fmla="*/ 419397 h 2236787"/>
                <a:gd name="connsiteX583" fmla="*/ 560618 w 3644022"/>
                <a:gd name="connsiteY583" fmla="*/ 559196 h 2236787"/>
                <a:gd name="connsiteX584" fmla="*/ 560618 w 3644022"/>
                <a:gd name="connsiteY584" fmla="*/ 698995 h 2236787"/>
                <a:gd name="connsiteX585" fmla="*/ 560618 w 3644022"/>
                <a:gd name="connsiteY585" fmla="*/ 838794 h 2236787"/>
                <a:gd name="connsiteX586" fmla="*/ 420464 w 3644022"/>
                <a:gd name="connsiteY586" fmla="*/ 1258188 h 2236787"/>
                <a:gd name="connsiteX587" fmla="*/ 420464 w 3644022"/>
                <a:gd name="connsiteY587" fmla="*/ 1118393 h 2236787"/>
                <a:gd name="connsiteX588" fmla="*/ 420464 w 3644022"/>
                <a:gd name="connsiteY588" fmla="*/ 978594 h 2236787"/>
                <a:gd name="connsiteX589" fmla="*/ 420464 w 3644022"/>
                <a:gd name="connsiteY589" fmla="*/ 838795 h 2236787"/>
                <a:gd name="connsiteX590" fmla="*/ 560618 w 3644022"/>
                <a:gd name="connsiteY590" fmla="*/ 838795 h 2236787"/>
                <a:gd name="connsiteX591" fmla="*/ 560618 w 3644022"/>
                <a:gd name="connsiteY591" fmla="*/ 978594 h 2236787"/>
                <a:gd name="connsiteX592" fmla="*/ 560618 w 3644022"/>
                <a:gd name="connsiteY592" fmla="*/ 1118393 h 2236787"/>
                <a:gd name="connsiteX593" fmla="*/ 560618 w 3644022"/>
                <a:gd name="connsiteY593" fmla="*/ 1258188 h 2236787"/>
                <a:gd name="connsiteX594" fmla="*/ 420464 w 3644022"/>
                <a:gd name="connsiteY594" fmla="*/ 1397988 h 2236787"/>
                <a:gd name="connsiteX595" fmla="*/ 420464 w 3644022"/>
                <a:gd name="connsiteY595" fmla="*/ 1258189 h 2236787"/>
                <a:gd name="connsiteX596" fmla="*/ 560618 w 3644022"/>
                <a:gd name="connsiteY596" fmla="*/ 1258189 h 2236787"/>
                <a:gd name="connsiteX597" fmla="*/ 560618 w 3644022"/>
                <a:gd name="connsiteY597" fmla="*/ 1397988 h 2236787"/>
                <a:gd name="connsiteX598" fmla="*/ 420464 w 3644022"/>
                <a:gd name="connsiteY598" fmla="*/ 1537789 h 2236787"/>
                <a:gd name="connsiteX599" fmla="*/ 420464 w 3644022"/>
                <a:gd name="connsiteY599" fmla="*/ 1397990 h 2236787"/>
                <a:gd name="connsiteX600" fmla="*/ 560618 w 3644022"/>
                <a:gd name="connsiteY600" fmla="*/ 1397990 h 2236787"/>
                <a:gd name="connsiteX601" fmla="*/ 560618 w 3644022"/>
                <a:gd name="connsiteY601" fmla="*/ 1537789 h 2236787"/>
                <a:gd name="connsiteX602" fmla="*/ 420464 w 3644022"/>
                <a:gd name="connsiteY602" fmla="*/ 1677588 h 2236787"/>
                <a:gd name="connsiteX603" fmla="*/ 420464 w 3644022"/>
                <a:gd name="connsiteY603" fmla="*/ 1537789 h 2236787"/>
                <a:gd name="connsiteX604" fmla="*/ 560618 w 3644022"/>
                <a:gd name="connsiteY604" fmla="*/ 1537789 h 2236787"/>
                <a:gd name="connsiteX605" fmla="*/ 560618 w 3644022"/>
                <a:gd name="connsiteY605" fmla="*/ 1677588 h 2236787"/>
                <a:gd name="connsiteX606" fmla="*/ 420464 w 3644022"/>
                <a:gd name="connsiteY606" fmla="*/ 1817388 h 2236787"/>
                <a:gd name="connsiteX607" fmla="*/ 420464 w 3644022"/>
                <a:gd name="connsiteY607" fmla="*/ 1677589 h 2236787"/>
                <a:gd name="connsiteX608" fmla="*/ 560618 w 3644022"/>
                <a:gd name="connsiteY608" fmla="*/ 1677589 h 2236787"/>
                <a:gd name="connsiteX609" fmla="*/ 560618 w 3644022"/>
                <a:gd name="connsiteY609" fmla="*/ 1817388 h 2236787"/>
                <a:gd name="connsiteX610" fmla="*/ 420464 w 3644022"/>
                <a:gd name="connsiteY610" fmla="*/ 1957187 h 2236787"/>
                <a:gd name="connsiteX611" fmla="*/ 420464 w 3644022"/>
                <a:gd name="connsiteY611" fmla="*/ 1817388 h 2236787"/>
                <a:gd name="connsiteX612" fmla="*/ 560618 w 3644022"/>
                <a:gd name="connsiteY612" fmla="*/ 1817388 h 2236787"/>
                <a:gd name="connsiteX613" fmla="*/ 560618 w 3644022"/>
                <a:gd name="connsiteY613" fmla="*/ 1957187 h 2236787"/>
                <a:gd name="connsiteX614" fmla="*/ 420464 w 3644022"/>
                <a:gd name="connsiteY614" fmla="*/ 2096988 h 2236787"/>
                <a:gd name="connsiteX615" fmla="*/ 420464 w 3644022"/>
                <a:gd name="connsiteY615" fmla="*/ 1957189 h 2236787"/>
                <a:gd name="connsiteX616" fmla="*/ 560618 w 3644022"/>
                <a:gd name="connsiteY616" fmla="*/ 1957189 h 2236787"/>
                <a:gd name="connsiteX617" fmla="*/ 560618 w 3644022"/>
                <a:gd name="connsiteY617" fmla="*/ 2096988 h 2236787"/>
                <a:gd name="connsiteX618" fmla="*/ 420464 w 3644022"/>
                <a:gd name="connsiteY618" fmla="*/ 2236787 h 2236787"/>
                <a:gd name="connsiteX619" fmla="*/ 420464 w 3644022"/>
                <a:gd name="connsiteY619" fmla="*/ 2096988 h 2236787"/>
                <a:gd name="connsiteX620" fmla="*/ 560618 w 3644022"/>
                <a:gd name="connsiteY620" fmla="*/ 2096988 h 2236787"/>
                <a:gd name="connsiteX621" fmla="*/ 560618 w 3644022"/>
                <a:gd name="connsiteY621" fmla="*/ 2236787 h 2236787"/>
                <a:gd name="connsiteX622" fmla="*/ 280309 w 3644022"/>
                <a:gd name="connsiteY622" fmla="*/ 838794 h 2236787"/>
                <a:gd name="connsiteX623" fmla="*/ 280309 w 3644022"/>
                <a:gd name="connsiteY623" fmla="*/ 698995 h 2236787"/>
                <a:gd name="connsiteX624" fmla="*/ 280309 w 3644022"/>
                <a:gd name="connsiteY624" fmla="*/ 559196 h 2236787"/>
                <a:gd name="connsiteX625" fmla="*/ 280309 w 3644022"/>
                <a:gd name="connsiteY625" fmla="*/ 419397 h 2236787"/>
                <a:gd name="connsiteX626" fmla="*/ 280309 w 3644022"/>
                <a:gd name="connsiteY626" fmla="*/ 279598 h 2236787"/>
                <a:gd name="connsiteX627" fmla="*/ 280309 w 3644022"/>
                <a:gd name="connsiteY627" fmla="*/ 139799 h 2236787"/>
                <a:gd name="connsiteX628" fmla="*/ 420463 w 3644022"/>
                <a:gd name="connsiteY628" fmla="*/ 139799 h 2236787"/>
                <a:gd name="connsiteX629" fmla="*/ 420463 w 3644022"/>
                <a:gd name="connsiteY629" fmla="*/ 279598 h 2236787"/>
                <a:gd name="connsiteX630" fmla="*/ 420463 w 3644022"/>
                <a:gd name="connsiteY630" fmla="*/ 419397 h 2236787"/>
                <a:gd name="connsiteX631" fmla="*/ 420463 w 3644022"/>
                <a:gd name="connsiteY631" fmla="*/ 559196 h 2236787"/>
                <a:gd name="connsiteX632" fmla="*/ 420463 w 3644022"/>
                <a:gd name="connsiteY632" fmla="*/ 559196 h 2236787"/>
                <a:gd name="connsiteX633" fmla="*/ 420463 w 3644022"/>
                <a:gd name="connsiteY633" fmla="*/ 698995 h 2236787"/>
                <a:gd name="connsiteX634" fmla="*/ 420463 w 3644022"/>
                <a:gd name="connsiteY634" fmla="*/ 838794 h 2236787"/>
                <a:gd name="connsiteX635" fmla="*/ 280309 w 3644022"/>
                <a:gd name="connsiteY635" fmla="*/ 1258188 h 2236787"/>
                <a:gd name="connsiteX636" fmla="*/ 280309 w 3644022"/>
                <a:gd name="connsiteY636" fmla="*/ 1118393 h 2236787"/>
                <a:gd name="connsiteX637" fmla="*/ 280309 w 3644022"/>
                <a:gd name="connsiteY637" fmla="*/ 978594 h 2236787"/>
                <a:gd name="connsiteX638" fmla="*/ 280309 w 3644022"/>
                <a:gd name="connsiteY638" fmla="*/ 838795 h 2236787"/>
                <a:gd name="connsiteX639" fmla="*/ 420463 w 3644022"/>
                <a:gd name="connsiteY639" fmla="*/ 838795 h 2236787"/>
                <a:gd name="connsiteX640" fmla="*/ 420463 w 3644022"/>
                <a:gd name="connsiteY640" fmla="*/ 978594 h 2236787"/>
                <a:gd name="connsiteX641" fmla="*/ 420463 w 3644022"/>
                <a:gd name="connsiteY641" fmla="*/ 1118393 h 2236787"/>
                <a:gd name="connsiteX642" fmla="*/ 420463 w 3644022"/>
                <a:gd name="connsiteY642" fmla="*/ 1258188 h 2236787"/>
                <a:gd name="connsiteX643" fmla="*/ 280309 w 3644022"/>
                <a:gd name="connsiteY643" fmla="*/ 1397988 h 2236787"/>
                <a:gd name="connsiteX644" fmla="*/ 280309 w 3644022"/>
                <a:gd name="connsiteY644" fmla="*/ 1258189 h 2236787"/>
                <a:gd name="connsiteX645" fmla="*/ 420463 w 3644022"/>
                <a:gd name="connsiteY645" fmla="*/ 1258189 h 2236787"/>
                <a:gd name="connsiteX646" fmla="*/ 420463 w 3644022"/>
                <a:gd name="connsiteY646" fmla="*/ 1397988 h 2236787"/>
                <a:gd name="connsiteX647" fmla="*/ 280309 w 3644022"/>
                <a:gd name="connsiteY647" fmla="*/ 1537789 h 2236787"/>
                <a:gd name="connsiteX648" fmla="*/ 280309 w 3644022"/>
                <a:gd name="connsiteY648" fmla="*/ 1397990 h 2236787"/>
                <a:gd name="connsiteX649" fmla="*/ 420463 w 3644022"/>
                <a:gd name="connsiteY649" fmla="*/ 1397990 h 2236787"/>
                <a:gd name="connsiteX650" fmla="*/ 420463 w 3644022"/>
                <a:gd name="connsiteY650" fmla="*/ 1537789 h 2236787"/>
                <a:gd name="connsiteX651" fmla="*/ 280309 w 3644022"/>
                <a:gd name="connsiteY651" fmla="*/ 1677588 h 2236787"/>
                <a:gd name="connsiteX652" fmla="*/ 280309 w 3644022"/>
                <a:gd name="connsiteY652" fmla="*/ 1537789 h 2236787"/>
                <a:gd name="connsiteX653" fmla="*/ 420463 w 3644022"/>
                <a:gd name="connsiteY653" fmla="*/ 1537789 h 2236787"/>
                <a:gd name="connsiteX654" fmla="*/ 420463 w 3644022"/>
                <a:gd name="connsiteY654" fmla="*/ 1677588 h 2236787"/>
                <a:gd name="connsiteX655" fmla="*/ 280309 w 3644022"/>
                <a:gd name="connsiteY655" fmla="*/ 1817388 h 2236787"/>
                <a:gd name="connsiteX656" fmla="*/ 280309 w 3644022"/>
                <a:gd name="connsiteY656" fmla="*/ 1677589 h 2236787"/>
                <a:gd name="connsiteX657" fmla="*/ 420463 w 3644022"/>
                <a:gd name="connsiteY657" fmla="*/ 1677589 h 2236787"/>
                <a:gd name="connsiteX658" fmla="*/ 420463 w 3644022"/>
                <a:gd name="connsiteY658" fmla="*/ 1817388 h 2236787"/>
                <a:gd name="connsiteX659" fmla="*/ 280309 w 3644022"/>
                <a:gd name="connsiteY659" fmla="*/ 1957187 h 2236787"/>
                <a:gd name="connsiteX660" fmla="*/ 280309 w 3644022"/>
                <a:gd name="connsiteY660" fmla="*/ 1817388 h 2236787"/>
                <a:gd name="connsiteX661" fmla="*/ 420463 w 3644022"/>
                <a:gd name="connsiteY661" fmla="*/ 1817388 h 2236787"/>
                <a:gd name="connsiteX662" fmla="*/ 420463 w 3644022"/>
                <a:gd name="connsiteY662" fmla="*/ 1957187 h 2236787"/>
                <a:gd name="connsiteX663" fmla="*/ 280309 w 3644022"/>
                <a:gd name="connsiteY663" fmla="*/ 2096988 h 2236787"/>
                <a:gd name="connsiteX664" fmla="*/ 280309 w 3644022"/>
                <a:gd name="connsiteY664" fmla="*/ 1957189 h 2236787"/>
                <a:gd name="connsiteX665" fmla="*/ 420463 w 3644022"/>
                <a:gd name="connsiteY665" fmla="*/ 1957189 h 2236787"/>
                <a:gd name="connsiteX666" fmla="*/ 420463 w 3644022"/>
                <a:gd name="connsiteY666" fmla="*/ 2096988 h 2236787"/>
                <a:gd name="connsiteX667" fmla="*/ 280309 w 3644022"/>
                <a:gd name="connsiteY667" fmla="*/ 2236787 h 2236787"/>
                <a:gd name="connsiteX668" fmla="*/ 280309 w 3644022"/>
                <a:gd name="connsiteY668" fmla="*/ 2096988 h 2236787"/>
                <a:gd name="connsiteX669" fmla="*/ 420463 w 3644022"/>
                <a:gd name="connsiteY669" fmla="*/ 2096988 h 2236787"/>
                <a:gd name="connsiteX670" fmla="*/ 420463 w 3644022"/>
                <a:gd name="connsiteY670" fmla="*/ 2236787 h 2236787"/>
                <a:gd name="connsiteX671" fmla="*/ 140154 w 3644022"/>
                <a:gd name="connsiteY671" fmla="*/ 2236787 h 2236787"/>
                <a:gd name="connsiteX672" fmla="*/ 140154 w 3644022"/>
                <a:gd name="connsiteY672" fmla="*/ 2096988 h 2236787"/>
                <a:gd name="connsiteX673" fmla="*/ 280308 w 3644022"/>
                <a:gd name="connsiteY673" fmla="*/ 2096988 h 2236787"/>
                <a:gd name="connsiteX674" fmla="*/ 280308 w 3644022"/>
                <a:gd name="connsiteY674" fmla="*/ 2236787 h 2236787"/>
                <a:gd name="connsiteX675" fmla="*/ 0 w 3644022"/>
                <a:gd name="connsiteY675" fmla="*/ 838794 h 2236787"/>
                <a:gd name="connsiteX676" fmla="*/ 0 w 3644022"/>
                <a:gd name="connsiteY676" fmla="*/ 698995 h 2236787"/>
                <a:gd name="connsiteX677" fmla="*/ 0 w 3644022"/>
                <a:gd name="connsiteY677" fmla="*/ 559196 h 2236787"/>
                <a:gd name="connsiteX678" fmla="*/ 0 w 3644022"/>
                <a:gd name="connsiteY678" fmla="*/ 559196 h 2236787"/>
                <a:gd name="connsiteX679" fmla="*/ 0 w 3644022"/>
                <a:gd name="connsiteY679" fmla="*/ 419397 h 2236787"/>
                <a:gd name="connsiteX680" fmla="*/ 140154 w 3644022"/>
                <a:gd name="connsiteY680" fmla="*/ 419397 h 2236787"/>
                <a:gd name="connsiteX681" fmla="*/ 140154 w 3644022"/>
                <a:gd name="connsiteY681" fmla="*/ 279598 h 2236787"/>
                <a:gd name="connsiteX682" fmla="*/ 140154 w 3644022"/>
                <a:gd name="connsiteY682" fmla="*/ 139799 h 2236787"/>
                <a:gd name="connsiteX683" fmla="*/ 280308 w 3644022"/>
                <a:gd name="connsiteY683" fmla="*/ 139799 h 2236787"/>
                <a:gd name="connsiteX684" fmla="*/ 280308 w 3644022"/>
                <a:gd name="connsiteY684" fmla="*/ 279598 h 2236787"/>
                <a:gd name="connsiteX685" fmla="*/ 280308 w 3644022"/>
                <a:gd name="connsiteY685" fmla="*/ 419397 h 2236787"/>
                <a:gd name="connsiteX686" fmla="*/ 280308 w 3644022"/>
                <a:gd name="connsiteY686" fmla="*/ 419397 h 2236787"/>
                <a:gd name="connsiteX687" fmla="*/ 280308 w 3644022"/>
                <a:gd name="connsiteY687" fmla="*/ 559196 h 2236787"/>
                <a:gd name="connsiteX688" fmla="*/ 280308 w 3644022"/>
                <a:gd name="connsiteY688" fmla="*/ 698995 h 2236787"/>
                <a:gd name="connsiteX689" fmla="*/ 280308 w 3644022"/>
                <a:gd name="connsiteY689" fmla="*/ 838794 h 2236787"/>
                <a:gd name="connsiteX690" fmla="*/ 140154 w 3644022"/>
                <a:gd name="connsiteY690" fmla="*/ 838794 h 2236787"/>
                <a:gd name="connsiteX691" fmla="*/ 0 w 3644022"/>
                <a:gd name="connsiteY691" fmla="*/ 1258188 h 2236787"/>
                <a:gd name="connsiteX692" fmla="*/ 0 w 3644022"/>
                <a:gd name="connsiteY692" fmla="*/ 1118393 h 2236787"/>
                <a:gd name="connsiteX693" fmla="*/ 0 w 3644022"/>
                <a:gd name="connsiteY693" fmla="*/ 978594 h 2236787"/>
                <a:gd name="connsiteX694" fmla="*/ 0 w 3644022"/>
                <a:gd name="connsiteY694" fmla="*/ 838795 h 2236787"/>
                <a:gd name="connsiteX695" fmla="*/ 140154 w 3644022"/>
                <a:gd name="connsiteY695" fmla="*/ 838795 h 2236787"/>
                <a:gd name="connsiteX696" fmla="*/ 280308 w 3644022"/>
                <a:gd name="connsiteY696" fmla="*/ 838795 h 2236787"/>
                <a:gd name="connsiteX697" fmla="*/ 280308 w 3644022"/>
                <a:gd name="connsiteY697" fmla="*/ 978594 h 2236787"/>
                <a:gd name="connsiteX698" fmla="*/ 280308 w 3644022"/>
                <a:gd name="connsiteY698" fmla="*/ 1118393 h 2236787"/>
                <a:gd name="connsiteX699" fmla="*/ 280308 w 3644022"/>
                <a:gd name="connsiteY699" fmla="*/ 1258188 h 2236787"/>
                <a:gd name="connsiteX700" fmla="*/ 140154 w 3644022"/>
                <a:gd name="connsiteY700" fmla="*/ 1258188 h 2236787"/>
                <a:gd name="connsiteX701" fmla="*/ 0 w 3644022"/>
                <a:gd name="connsiteY701" fmla="*/ 1397988 h 2236787"/>
                <a:gd name="connsiteX702" fmla="*/ 0 w 3644022"/>
                <a:gd name="connsiteY702" fmla="*/ 1258189 h 2236787"/>
                <a:gd name="connsiteX703" fmla="*/ 140154 w 3644022"/>
                <a:gd name="connsiteY703" fmla="*/ 1258189 h 2236787"/>
                <a:gd name="connsiteX704" fmla="*/ 140154 w 3644022"/>
                <a:gd name="connsiteY704" fmla="*/ 1258189 h 2236787"/>
                <a:gd name="connsiteX705" fmla="*/ 280308 w 3644022"/>
                <a:gd name="connsiteY705" fmla="*/ 1258189 h 2236787"/>
                <a:gd name="connsiteX706" fmla="*/ 280308 w 3644022"/>
                <a:gd name="connsiteY706" fmla="*/ 1397988 h 2236787"/>
                <a:gd name="connsiteX707" fmla="*/ 140154 w 3644022"/>
                <a:gd name="connsiteY707" fmla="*/ 1397988 h 2236787"/>
                <a:gd name="connsiteX708" fmla="*/ 0 w 3644022"/>
                <a:gd name="connsiteY708" fmla="*/ 1537788 h 2236787"/>
                <a:gd name="connsiteX709" fmla="*/ 0 w 3644022"/>
                <a:gd name="connsiteY709" fmla="*/ 1397990 h 2236787"/>
                <a:gd name="connsiteX710" fmla="*/ 140154 w 3644022"/>
                <a:gd name="connsiteY710" fmla="*/ 1397990 h 2236787"/>
                <a:gd name="connsiteX711" fmla="*/ 280308 w 3644022"/>
                <a:gd name="connsiteY711" fmla="*/ 1397990 h 2236787"/>
                <a:gd name="connsiteX712" fmla="*/ 280308 w 3644022"/>
                <a:gd name="connsiteY712" fmla="*/ 1537788 h 2236787"/>
                <a:gd name="connsiteX713" fmla="*/ 140154 w 3644022"/>
                <a:gd name="connsiteY713" fmla="*/ 1537788 h 2236787"/>
                <a:gd name="connsiteX714" fmla="*/ 0 w 3644022"/>
                <a:gd name="connsiteY714" fmla="*/ 1677588 h 2236787"/>
                <a:gd name="connsiteX715" fmla="*/ 0 w 3644022"/>
                <a:gd name="connsiteY715" fmla="*/ 1537789 h 2236787"/>
                <a:gd name="connsiteX716" fmla="*/ 140154 w 3644022"/>
                <a:gd name="connsiteY716" fmla="*/ 1537789 h 2236787"/>
                <a:gd name="connsiteX717" fmla="*/ 280308 w 3644022"/>
                <a:gd name="connsiteY717" fmla="*/ 1537789 h 2236787"/>
                <a:gd name="connsiteX718" fmla="*/ 280308 w 3644022"/>
                <a:gd name="connsiteY718" fmla="*/ 1677588 h 2236787"/>
                <a:gd name="connsiteX719" fmla="*/ 140154 w 3644022"/>
                <a:gd name="connsiteY719" fmla="*/ 1677588 h 2236787"/>
                <a:gd name="connsiteX720" fmla="*/ 0 w 3644022"/>
                <a:gd name="connsiteY720" fmla="*/ 1817388 h 2236787"/>
                <a:gd name="connsiteX721" fmla="*/ 0 w 3644022"/>
                <a:gd name="connsiteY721" fmla="*/ 1677589 h 2236787"/>
                <a:gd name="connsiteX722" fmla="*/ 140154 w 3644022"/>
                <a:gd name="connsiteY722" fmla="*/ 1677589 h 2236787"/>
                <a:gd name="connsiteX723" fmla="*/ 280308 w 3644022"/>
                <a:gd name="connsiteY723" fmla="*/ 1677589 h 2236787"/>
                <a:gd name="connsiteX724" fmla="*/ 280308 w 3644022"/>
                <a:gd name="connsiteY724" fmla="*/ 1817388 h 2236787"/>
                <a:gd name="connsiteX725" fmla="*/ 140154 w 3644022"/>
                <a:gd name="connsiteY725" fmla="*/ 1817388 h 2236787"/>
                <a:gd name="connsiteX726" fmla="*/ 140154 w 3644022"/>
                <a:gd name="connsiteY726" fmla="*/ 1817388 h 2236787"/>
                <a:gd name="connsiteX727" fmla="*/ 0 w 3644022"/>
                <a:gd name="connsiteY727" fmla="*/ 1957187 h 2236787"/>
                <a:gd name="connsiteX728" fmla="*/ 0 w 3644022"/>
                <a:gd name="connsiteY728" fmla="*/ 1817388 h 2236787"/>
                <a:gd name="connsiteX729" fmla="*/ 140154 w 3644022"/>
                <a:gd name="connsiteY729" fmla="*/ 1817388 h 2236787"/>
                <a:gd name="connsiteX730" fmla="*/ 280308 w 3644022"/>
                <a:gd name="connsiteY730" fmla="*/ 1817388 h 2236787"/>
                <a:gd name="connsiteX731" fmla="*/ 280308 w 3644022"/>
                <a:gd name="connsiteY731" fmla="*/ 1957187 h 2236787"/>
                <a:gd name="connsiteX732" fmla="*/ 140154 w 3644022"/>
                <a:gd name="connsiteY732" fmla="*/ 1957187 h 2236787"/>
                <a:gd name="connsiteX733" fmla="*/ 0 w 3644022"/>
                <a:gd name="connsiteY733" fmla="*/ 2096988 h 2236787"/>
                <a:gd name="connsiteX734" fmla="*/ 0 w 3644022"/>
                <a:gd name="connsiteY734" fmla="*/ 1957188 h 2236787"/>
                <a:gd name="connsiteX735" fmla="*/ 140154 w 3644022"/>
                <a:gd name="connsiteY735" fmla="*/ 1957188 h 2236787"/>
                <a:gd name="connsiteX736" fmla="*/ 280308 w 3644022"/>
                <a:gd name="connsiteY736" fmla="*/ 1957188 h 2236787"/>
                <a:gd name="connsiteX737" fmla="*/ 280308 w 3644022"/>
                <a:gd name="connsiteY737" fmla="*/ 2096988 h 2236787"/>
                <a:gd name="connsiteX738" fmla="*/ 140154 w 3644022"/>
                <a:gd name="connsiteY738" fmla="*/ 2096988 h 2236787"/>
                <a:gd name="connsiteX739" fmla="*/ 140154 w 3644022"/>
                <a:gd name="connsiteY739" fmla="*/ 2096988 h 22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</a:cxnLst>
              <a:rect l="l" t="t" r="r" b="b"/>
              <a:pathLst>
                <a:path w="3644022" h="2236787">
                  <a:moveTo>
                    <a:pt x="3503868" y="838794"/>
                  </a:moveTo>
                  <a:lnTo>
                    <a:pt x="3503868" y="698995"/>
                  </a:lnTo>
                  <a:lnTo>
                    <a:pt x="3503868" y="559196"/>
                  </a:lnTo>
                  <a:lnTo>
                    <a:pt x="3503868" y="419397"/>
                  </a:lnTo>
                  <a:lnTo>
                    <a:pt x="3644022" y="419397"/>
                  </a:lnTo>
                  <a:lnTo>
                    <a:pt x="3644022" y="559196"/>
                  </a:lnTo>
                  <a:lnTo>
                    <a:pt x="3644022" y="698995"/>
                  </a:lnTo>
                  <a:lnTo>
                    <a:pt x="3644022" y="838794"/>
                  </a:lnTo>
                  <a:close/>
                  <a:moveTo>
                    <a:pt x="3503868" y="1258189"/>
                  </a:moveTo>
                  <a:lnTo>
                    <a:pt x="3503868" y="1118393"/>
                  </a:lnTo>
                  <a:lnTo>
                    <a:pt x="3503868" y="978594"/>
                  </a:lnTo>
                  <a:lnTo>
                    <a:pt x="3503868" y="838795"/>
                  </a:lnTo>
                  <a:lnTo>
                    <a:pt x="3644022" y="838795"/>
                  </a:lnTo>
                  <a:lnTo>
                    <a:pt x="3644022" y="978594"/>
                  </a:lnTo>
                  <a:lnTo>
                    <a:pt x="3644022" y="1118393"/>
                  </a:lnTo>
                  <a:lnTo>
                    <a:pt x="3644022" y="1258189"/>
                  </a:lnTo>
                  <a:close/>
                  <a:moveTo>
                    <a:pt x="3503868" y="1397988"/>
                  </a:moveTo>
                  <a:lnTo>
                    <a:pt x="3503868" y="1258189"/>
                  </a:lnTo>
                  <a:lnTo>
                    <a:pt x="3644022" y="1258189"/>
                  </a:lnTo>
                  <a:lnTo>
                    <a:pt x="3644022" y="1397988"/>
                  </a:lnTo>
                  <a:close/>
                  <a:moveTo>
                    <a:pt x="3503868" y="1537789"/>
                  </a:moveTo>
                  <a:lnTo>
                    <a:pt x="3503868" y="1397990"/>
                  </a:lnTo>
                  <a:lnTo>
                    <a:pt x="3644022" y="1397990"/>
                  </a:lnTo>
                  <a:lnTo>
                    <a:pt x="3644022" y="1537789"/>
                  </a:lnTo>
                  <a:close/>
                  <a:moveTo>
                    <a:pt x="3503868" y="1677589"/>
                  </a:moveTo>
                  <a:lnTo>
                    <a:pt x="3503868" y="1537790"/>
                  </a:lnTo>
                  <a:lnTo>
                    <a:pt x="3644022" y="1537790"/>
                  </a:lnTo>
                  <a:lnTo>
                    <a:pt x="3644022" y="1677589"/>
                  </a:lnTo>
                  <a:close/>
                  <a:moveTo>
                    <a:pt x="3503868" y="1817388"/>
                  </a:moveTo>
                  <a:lnTo>
                    <a:pt x="3503868" y="1677589"/>
                  </a:lnTo>
                  <a:lnTo>
                    <a:pt x="3644022" y="1677589"/>
                  </a:lnTo>
                  <a:lnTo>
                    <a:pt x="3644022" y="1817388"/>
                  </a:lnTo>
                  <a:close/>
                  <a:moveTo>
                    <a:pt x="3503868" y="1957187"/>
                  </a:moveTo>
                  <a:lnTo>
                    <a:pt x="3503868" y="1817388"/>
                  </a:lnTo>
                  <a:lnTo>
                    <a:pt x="3644022" y="1817388"/>
                  </a:lnTo>
                  <a:lnTo>
                    <a:pt x="3644022" y="1957187"/>
                  </a:lnTo>
                  <a:close/>
                  <a:moveTo>
                    <a:pt x="3503868" y="2096988"/>
                  </a:moveTo>
                  <a:lnTo>
                    <a:pt x="3503868" y="1957189"/>
                  </a:lnTo>
                  <a:lnTo>
                    <a:pt x="3644022" y="1957189"/>
                  </a:lnTo>
                  <a:lnTo>
                    <a:pt x="3644022" y="2096988"/>
                  </a:lnTo>
                  <a:close/>
                  <a:moveTo>
                    <a:pt x="3223559" y="838794"/>
                  </a:moveTo>
                  <a:lnTo>
                    <a:pt x="3223559" y="698995"/>
                  </a:lnTo>
                  <a:lnTo>
                    <a:pt x="3223559" y="559196"/>
                  </a:lnTo>
                  <a:lnTo>
                    <a:pt x="3223559" y="419397"/>
                  </a:lnTo>
                  <a:lnTo>
                    <a:pt x="3223559" y="279598"/>
                  </a:lnTo>
                  <a:lnTo>
                    <a:pt x="3223559" y="139799"/>
                  </a:lnTo>
                  <a:lnTo>
                    <a:pt x="3363713" y="139799"/>
                  </a:lnTo>
                  <a:lnTo>
                    <a:pt x="3503867" y="139799"/>
                  </a:lnTo>
                  <a:lnTo>
                    <a:pt x="3503867" y="279598"/>
                  </a:lnTo>
                  <a:lnTo>
                    <a:pt x="3503867" y="419397"/>
                  </a:lnTo>
                  <a:lnTo>
                    <a:pt x="3503867" y="559196"/>
                  </a:lnTo>
                  <a:lnTo>
                    <a:pt x="3503867" y="698995"/>
                  </a:lnTo>
                  <a:lnTo>
                    <a:pt x="3503867" y="838794"/>
                  </a:lnTo>
                  <a:lnTo>
                    <a:pt x="3363713" y="838794"/>
                  </a:lnTo>
                  <a:close/>
                  <a:moveTo>
                    <a:pt x="3223559" y="1258188"/>
                  </a:moveTo>
                  <a:lnTo>
                    <a:pt x="3223559" y="1118393"/>
                  </a:lnTo>
                  <a:lnTo>
                    <a:pt x="3223559" y="978594"/>
                  </a:lnTo>
                  <a:lnTo>
                    <a:pt x="3223559" y="838795"/>
                  </a:lnTo>
                  <a:lnTo>
                    <a:pt x="3363713" y="838795"/>
                  </a:lnTo>
                  <a:lnTo>
                    <a:pt x="3503867" y="838795"/>
                  </a:lnTo>
                  <a:lnTo>
                    <a:pt x="3503867" y="978594"/>
                  </a:lnTo>
                  <a:lnTo>
                    <a:pt x="3503867" y="1118393"/>
                  </a:lnTo>
                  <a:lnTo>
                    <a:pt x="3503867" y="1258188"/>
                  </a:lnTo>
                  <a:lnTo>
                    <a:pt x="3363713" y="1258188"/>
                  </a:lnTo>
                  <a:close/>
                  <a:moveTo>
                    <a:pt x="3223559" y="1397988"/>
                  </a:moveTo>
                  <a:lnTo>
                    <a:pt x="3223559" y="1258189"/>
                  </a:lnTo>
                  <a:lnTo>
                    <a:pt x="3363713" y="1258189"/>
                  </a:lnTo>
                  <a:lnTo>
                    <a:pt x="3503867" y="1258189"/>
                  </a:lnTo>
                  <a:lnTo>
                    <a:pt x="3503867" y="1397988"/>
                  </a:lnTo>
                  <a:lnTo>
                    <a:pt x="3363713" y="1397988"/>
                  </a:lnTo>
                  <a:close/>
                  <a:moveTo>
                    <a:pt x="3223559" y="1537789"/>
                  </a:moveTo>
                  <a:lnTo>
                    <a:pt x="3223559" y="1397990"/>
                  </a:lnTo>
                  <a:lnTo>
                    <a:pt x="3363713" y="1397990"/>
                  </a:lnTo>
                  <a:lnTo>
                    <a:pt x="3363713" y="1397990"/>
                  </a:lnTo>
                  <a:lnTo>
                    <a:pt x="3503867" y="1397990"/>
                  </a:lnTo>
                  <a:lnTo>
                    <a:pt x="3503867" y="1537789"/>
                  </a:lnTo>
                  <a:lnTo>
                    <a:pt x="3363713" y="1537789"/>
                  </a:lnTo>
                  <a:close/>
                  <a:moveTo>
                    <a:pt x="3223559" y="1677589"/>
                  </a:moveTo>
                  <a:lnTo>
                    <a:pt x="3223559" y="1537789"/>
                  </a:lnTo>
                  <a:lnTo>
                    <a:pt x="3363713" y="1537789"/>
                  </a:lnTo>
                  <a:lnTo>
                    <a:pt x="3503867" y="1537789"/>
                  </a:lnTo>
                  <a:lnTo>
                    <a:pt x="3503867" y="1677589"/>
                  </a:lnTo>
                  <a:lnTo>
                    <a:pt x="3363713" y="1677589"/>
                  </a:lnTo>
                  <a:close/>
                  <a:moveTo>
                    <a:pt x="3223559" y="1817388"/>
                  </a:moveTo>
                  <a:lnTo>
                    <a:pt x="3223559" y="1677589"/>
                  </a:lnTo>
                  <a:lnTo>
                    <a:pt x="3363713" y="1677589"/>
                  </a:lnTo>
                  <a:lnTo>
                    <a:pt x="3503867" y="1677589"/>
                  </a:lnTo>
                  <a:lnTo>
                    <a:pt x="3503867" y="1817388"/>
                  </a:lnTo>
                  <a:lnTo>
                    <a:pt x="3363713" y="1817388"/>
                  </a:lnTo>
                  <a:lnTo>
                    <a:pt x="3363713" y="1817388"/>
                  </a:lnTo>
                  <a:close/>
                  <a:moveTo>
                    <a:pt x="3223559" y="1957187"/>
                  </a:moveTo>
                  <a:lnTo>
                    <a:pt x="3223559" y="1817388"/>
                  </a:lnTo>
                  <a:lnTo>
                    <a:pt x="3363713" y="1817388"/>
                  </a:lnTo>
                  <a:lnTo>
                    <a:pt x="3503867" y="1817388"/>
                  </a:lnTo>
                  <a:lnTo>
                    <a:pt x="3503867" y="1957187"/>
                  </a:lnTo>
                  <a:lnTo>
                    <a:pt x="3363713" y="1957187"/>
                  </a:lnTo>
                  <a:close/>
                  <a:moveTo>
                    <a:pt x="3223559" y="2236787"/>
                  </a:moveTo>
                  <a:lnTo>
                    <a:pt x="3223559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363713" y="2096988"/>
                  </a:lnTo>
                  <a:lnTo>
                    <a:pt x="3223559" y="2096988"/>
                  </a:lnTo>
                  <a:lnTo>
                    <a:pt x="3223559" y="1957189"/>
                  </a:lnTo>
                  <a:lnTo>
                    <a:pt x="3363713" y="1957189"/>
                  </a:lnTo>
                  <a:lnTo>
                    <a:pt x="3503867" y="1957189"/>
                  </a:lnTo>
                  <a:lnTo>
                    <a:pt x="3503867" y="2096979"/>
                  </a:lnTo>
                  <a:lnTo>
                    <a:pt x="3503867" y="2096988"/>
                  </a:lnTo>
                  <a:lnTo>
                    <a:pt x="3503867" y="2236777"/>
                  </a:lnTo>
                  <a:lnTo>
                    <a:pt x="3363713" y="2236777"/>
                  </a:lnTo>
                  <a:lnTo>
                    <a:pt x="3363713" y="2236787"/>
                  </a:lnTo>
                  <a:close/>
                  <a:moveTo>
                    <a:pt x="3083404" y="838794"/>
                  </a:moveTo>
                  <a:lnTo>
                    <a:pt x="3083404" y="698995"/>
                  </a:lnTo>
                  <a:lnTo>
                    <a:pt x="3083404" y="559196"/>
                  </a:lnTo>
                  <a:lnTo>
                    <a:pt x="3083404" y="419397"/>
                  </a:lnTo>
                  <a:lnTo>
                    <a:pt x="3083404" y="279598"/>
                  </a:lnTo>
                  <a:lnTo>
                    <a:pt x="3083404" y="139799"/>
                  </a:lnTo>
                  <a:lnTo>
                    <a:pt x="3083404" y="0"/>
                  </a:lnTo>
                  <a:lnTo>
                    <a:pt x="3223558" y="0"/>
                  </a:lnTo>
                  <a:lnTo>
                    <a:pt x="3223558" y="139799"/>
                  </a:lnTo>
                  <a:lnTo>
                    <a:pt x="3223558" y="279598"/>
                  </a:lnTo>
                  <a:lnTo>
                    <a:pt x="3223558" y="419397"/>
                  </a:lnTo>
                  <a:lnTo>
                    <a:pt x="3223558" y="559196"/>
                  </a:lnTo>
                  <a:lnTo>
                    <a:pt x="3223558" y="698995"/>
                  </a:lnTo>
                  <a:lnTo>
                    <a:pt x="3223558" y="838794"/>
                  </a:lnTo>
                  <a:close/>
                  <a:moveTo>
                    <a:pt x="3083404" y="1258188"/>
                  </a:moveTo>
                  <a:lnTo>
                    <a:pt x="3083404" y="1118393"/>
                  </a:lnTo>
                  <a:lnTo>
                    <a:pt x="3083404" y="978594"/>
                  </a:lnTo>
                  <a:lnTo>
                    <a:pt x="3083404" y="838795"/>
                  </a:lnTo>
                  <a:lnTo>
                    <a:pt x="3223558" y="838795"/>
                  </a:lnTo>
                  <a:lnTo>
                    <a:pt x="3223558" y="978594"/>
                  </a:lnTo>
                  <a:lnTo>
                    <a:pt x="3223558" y="1118393"/>
                  </a:lnTo>
                  <a:lnTo>
                    <a:pt x="3223558" y="1258188"/>
                  </a:lnTo>
                  <a:close/>
                  <a:moveTo>
                    <a:pt x="3083404" y="1397988"/>
                  </a:moveTo>
                  <a:lnTo>
                    <a:pt x="3083404" y="1258189"/>
                  </a:lnTo>
                  <a:lnTo>
                    <a:pt x="3223558" y="1258189"/>
                  </a:lnTo>
                  <a:lnTo>
                    <a:pt x="3223558" y="1397988"/>
                  </a:lnTo>
                  <a:close/>
                  <a:moveTo>
                    <a:pt x="3083404" y="1537789"/>
                  </a:moveTo>
                  <a:lnTo>
                    <a:pt x="3083404" y="1397990"/>
                  </a:lnTo>
                  <a:lnTo>
                    <a:pt x="3223558" y="1397990"/>
                  </a:lnTo>
                  <a:lnTo>
                    <a:pt x="3223558" y="1537789"/>
                  </a:lnTo>
                  <a:close/>
                  <a:moveTo>
                    <a:pt x="3083404" y="1677589"/>
                  </a:moveTo>
                  <a:lnTo>
                    <a:pt x="3083404" y="1537789"/>
                  </a:lnTo>
                  <a:lnTo>
                    <a:pt x="3223558" y="1537789"/>
                  </a:lnTo>
                  <a:lnTo>
                    <a:pt x="3223558" y="1677589"/>
                  </a:lnTo>
                  <a:close/>
                  <a:moveTo>
                    <a:pt x="3083404" y="1817388"/>
                  </a:moveTo>
                  <a:lnTo>
                    <a:pt x="3083404" y="1677589"/>
                  </a:lnTo>
                  <a:lnTo>
                    <a:pt x="3223558" y="1677589"/>
                  </a:lnTo>
                  <a:lnTo>
                    <a:pt x="3223558" y="1817388"/>
                  </a:lnTo>
                  <a:close/>
                  <a:moveTo>
                    <a:pt x="3083404" y="1957187"/>
                  </a:moveTo>
                  <a:lnTo>
                    <a:pt x="3083404" y="1817388"/>
                  </a:lnTo>
                  <a:lnTo>
                    <a:pt x="3223558" y="1817388"/>
                  </a:lnTo>
                  <a:lnTo>
                    <a:pt x="3223558" y="1957187"/>
                  </a:lnTo>
                  <a:close/>
                  <a:moveTo>
                    <a:pt x="3083404" y="2096988"/>
                  </a:moveTo>
                  <a:lnTo>
                    <a:pt x="3083404" y="1957189"/>
                  </a:lnTo>
                  <a:lnTo>
                    <a:pt x="3223558" y="1957189"/>
                  </a:lnTo>
                  <a:lnTo>
                    <a:pt x="3223558" y="2096988"/>
                  </a:lnTo>
                  <a:close/>
                  <a:moveTo>
                    <a:pt x="3083404" y="2236787"/>
                  </a:moveTo>
                  <a:lnTo>
                    <a:pt x="3083404" y="2096988"/>
                  </a:lnTo>
                  <a:lnTo>
                    <a:pt x="3223558" y="2096988"/>
                  </a:lnTo>
                  <a:lnTo>
                    <a:pt x="3223558" y="2236787"/>
                  </a:lnTo>
                  <a:close/>
                  <a:moveTo>
                    <a:pt x="2943249" y="838794"/>
                  </a:moveTo>
                  <a:lnTo>
                    <a:pt x="2943249" y="698995"/>
                  </a:lnTo>
                  <a:lnTo>
                    <a:pt x="2943249" y="559196"/>
                  </a:lnTo>
                  <a:lnTo>
                    <a:pt x="2943249" y="419397"/>
                  </a:lnTo>
                  <a:lnTo>
                    <a:pt x="2943249" y="279598"/>
                  </a:lnTo>
                  <a:lnTo>
                    <a:pt x="2943249" y="139799"/>
                  </a:lnTo>
                  <a:lnTo>
                    <a:pt x="2943249" y="0"/>
                  </a:lnTo>
                  <a:lnTo>
                    <a:pt x="3083403" y="0"/>
                  </a:lnTo>
                  <a:lnTo>
                    <a:pt x="3083403" y="139799"/>
                  </a:lnTo>
                  <a:lnTo>
                    <a:pt x="3083403" y="279598"/>
                  </a:lnTo>
                  <a:lnTo>
                    <a:pt x="3083403" y="419397"/>
                  </a:lnTo>
                  <a:lnTo>
                    <a:pt x="3083403" y="559196"/>
                  </a:lnTo>
                  <a:lnTo>
                    <a:pt x="3083403" y="698995"/>
                  </a:lnTo>
                  <a:lnTo>
                    <a:pt x="3083403" y="838794"/>
                  </a:lnTo>
                  <a:close/>
                  <a:moveTo>
                    <a:pt x="2943249" y="1258188"/>
                  </a:moveTo>
                  <a:lnTo>
                    <a:pt x="2943249" y="1118393"/>
                  </a:lnTo>
                  <a:lnTo>
                    <a:pt x="2943249" y="978594"/>
                  </a:lnTo>
                  <a:lnTo>
                    <a:pt x="2943249" y="838795"/>
                  </a:lnTo>
                  <a:lnTo>
                    <a:pt x="3083403" y="838795"/>
                  </a:lnTo>
                  <a:lnTo>
                    <a:pt x="3083403" y="978594"/>
                  </a:lnTo>
                  <a:lnTo>
                    <a:pt x="3083403" y="1118393"/>
                  </a:lnTo>
                  <a:lnTo>
                    <a:pt x="3083403" y="1258188"/>
                  </a:lnTo>
                  <a:close/>
                  <a:moveTo>
                    <a:pt x="2943249" y="1397988"/>
                  </a:moveTo>
                  <a:lnTo>
                    <a:pt x="2943249" y="1258189"/>
                  </a:lnTo>
                  <a:lnTo>
                    <a:pt x="3083403" y="1258189"/>
                  </a:lnTo>
                  <a:lnTo>
                    <a:pt x="3083403" y="1397988"/>
                  </a:lnTo>
                  <a:close/>
                  <a:moveTo>
                    <a:pt x="2943249" y="1537789"/>
                  </a:moveTo>
                  <a:lnTo>
                    <a:pt x="2943249" y="1397990"/>
                  </a:lnTo>
                  <a:lnTo>
                    <a:pt x="3083403" y="1397990"/>
                  </a:lnTo>
                  <a:lnTo>
                    <a:pt x="3083403" y="1537789"/>
                  </a:lnTo>
                  <a:close/>
                  <a:moveTo>
                    <a:pt x="2943249" y="1677589"/>
                  </a:moveTo>
                  <a:lnTo>
                    <a:pt x="2943249" y="1537789"/>
                  </a:lnTo>
                  <a:lnTo>
                    <a:pt x="3083403" y="1537789"/>
                  </a:lnTo>
                  <a:lnTo>
                    <a:pt x="3083403" y="1677589"/>
                  </a:lnTo>
                  <a:close/>
                  <a:moveTo>
                    <a:pt x="2943249" y="1817388"/>
                  </a:moveTo>
                  <a:lnTo>
                    <a:pt x="2943249" y="1677589"/>
                  </a:lnTo>
                  <a:lnTo>
                    <a:pt x="3083403" y="1677589"/>
                  </a:lnTo>
                  <a:lnTo>
                    <a:pt x="3083403" y="1817388"/>
                  </a:lnTo>
                  <a:close/>
                  <a:moveTo>
                    <a:pt x="2943249" y="1957187"/>
                  </a:moveTo>
                  <a:lnTo>
                    <a:pt x="2943249" y="1817388"/>
                  </a:lnTo>
                  <a:lnTo>
                    <a:pt x="3083403" y="1817388"/>
                  </a:lnTo>
                  <a:lnTo>
                    <a:pt x="3083403" y="1957187"/>
                  </a:lnTo>
                  <a:close/>
                  <a:moveTo>
                    <a:pt x="2943249" y="2096988"/>
                  </a:moveTo>
                  <a:lnTo>
                    <a:pt x="2943249" y="1957189"/>
                  </a:lnTo>
                  <a:lnTo>
                    <a:pt x="3083403" y="1957189"/>
                  </a:lnTo>
                  <a:lnTo>
                    <a:pt x="3083403" y="2096988"/>
                  </a:lnTo>
                  <a:close/>
                  <a:moveTo>
                    <a:pt x="2803094" y="1677589"/>
                  </a:moveTo>
                  <a:lnTo>
                    <a:pt x="2803094" y="1537789"/>
                  </a:lnTo>
                  <a:lnTo>
                    <a:pt x="2943248" y="1537789"/>
                  </a:lnTo>
                  <a:lnTo>
                    <a:pt x="2943248" y="1677589"/>
                  </a:lnTo>
                  <a:close/>
                  <a:moveTo>
                    <a:pt x="2803094" y="1817388"/>
                  </a:moveTo>
                  <a:lnTo>
                    <a:pt x="2803094" y="1677589"/>
                  </a:lnTo>
                  <a:lnTo>
                    <a:pt x="2943248" y="1677589"/>
                  </a:lnTo>
                  <a:lnTo>
                    <a:pt x="2943248" y="1817388"/>
                  </a:lnTo>
                  <a:close/>
                  <a:moveTo>
                    <a:pt x="2662940" y="838794"/>
                  </a:moveTo>
                  <a:lnTo>
                    <a:pt x="2662940" y="698995"/>
                  </a:lnTo>
                  <a:lnTo>
                    <a:pt x="2662940" y="559196"/>
                  </a:lnTo>
                  <a:lnTo>
                    <a:pt x="2662940" y="419397"/>
                  </a:lnTo>
                  <a:lnTo>
                    <a:pt x="2662940" y="279598"/>
                  </a:lnTo>
                  <a:lnTo>
                    <a:pt x="2662940" y="139799"/>
                  </a:lnTo>
                  <a:lnTo>
                    <a:pt x="2662940" y="0"/>
                  </a:lnTo>
                  <a:lnTo>
                    <a:pt x="2803094" y="0"/>
                  </a:lnTo>
                  <a:lnTo>
                    <a:pt x="2943248" y="0"/>
                  </a:lnTo>
                  <a:lnTo>
                    <a:pt x="2943248" y="139799"/>
                  </a:lnTo>
                  <a:lnTo>
                    <a:pt x="2943248" y="279598"/>
                  </a:lnTo>
                  <a:lnTo>
                    <a:pt x="2943248" y="419397"/>
                  </a:lnTo>
                  <a:lnTo>
                    <a:pt x="2943248" y="559196"/>
                  </a:lnTo>
                  <a:lnTo>
                    <a:pt x="2943248" y="698995"/>
                  </a:lnTo>
                  <a:lnTo>
                    <a:pt x="2943248" y="838794"/>
                  </a:lnTo>
                  <a:lnTo>
                    <a:pt x="2803094" y="838794"/>
                  </a:lnTo>
                  <a:close/>
                  <a:moveTo>
                    <a:pt x="2662940" y="1258188"/>
                  </a:moveTo>
                  <a:lnTo>
                    <a:pt x="2662940" y="1118393"/>
                  </a:lnTo>
                  <a:lnTo>
                    <a:pt x="2662940" y="978594"/>
                  </a:lnTo>
                  <a:lnTo>
                    <a:pt x="2662940" y="838795"/>
                  </a:lnTo>
                  <a:lnTo>
                    <a:pt x="2803094" y="838795"/>
                  </a:lnTo>
                  <a:lnTo>
                    <a:pt x="2943248" y="838795"/>
                  </a:lnTo>
                  <a:lnTo>
                    <a:pt x="2943248" y="978594"/>
                  </a:lnTo>
                  <a:lnTo>
                    <a:pt x="2943248" y="1118393"/>
                  </a:lnTo>
                  <a:lnTo>
                    <a:pt x="2943248" y="1258188"/>
                  </a:lnTo>
                  <a:lnTo>
                    <a:pt x="2803094" y="1258188"/>
                  </a:lnTo>
                  <a:close/>
                  <a:moveTo>
                    <a:pt x="2662940" y="1397988"/>
                  </a:moveTo>
                  <a:lnTo>
                    <a:pt x="2662940" y="1258189"/>
                  </a:lnTo>
                  <a:lnTo>
                    <a:pt x="2803094" y="1258189"/>
                  </a:lnTo>
                  <a:lnTo>
                    <a:pt x="2943248" y="1258189"/>
                  </a:lnTo>
                  <a:lnTo>
                    <a:pt x="2943248" y="1397988"/>
                  </a:lnTo>
                  <a:lnTo>
                    <a:pt x="2803094" y="1397988"/>
                  </a:lnTo>
                  <a:close/>
                  <a:moveTo>
                    <a:pt x="2662940" y="1537789"/>
                  </a:moveTo>
                  <a:lnTo>
                    <a:pt x="2662940" y="1397990"/>
                  </a:lnTo>
                  <a:lnTo>
                    <a:pt x="2803094" y="1397990"/>
                  </a:lnTo>
                  <a:lnTo>
                    <a:pt x="2943248" y="1397990"/>
                  </a:lnTo>
                  <a:lnTo>
                    <a:pt x="2943248" y="1537789"/>
                  </a:lnTo>
                  <a:lnTo>
                    <a:pt x="2803094" y="1537789"/>
                  </a:lnTo>
                  <a:close/>
                  <a:moveTo>
                    <a:pt x="2522785" y="838794"/>
                  </a:moveTo>
                  <a:lnTo>
                    <a:pt x="2522785" y="698995"/>
                  </a:lnTo>
                  <a:lnTo>
                    <a:pt x="2522785" y="559196"/>
                  </a:lnTo>
                  <a:lnTo>
                    <a:pt x="2522785" y="419397"/>
                  </a:lnTo>
                  <a:lnTo>
                    <a:pt x="2522785" y="279598"/>
                  </a:lnTo>
                  <a:lnTo>
                    <a:pt x="2522785" y="139799"/>
                  </a:lnTo>
                  <a:lnTo>
                    <a:pt x="2522785" y="0"/>
                  </a:lnTo>
                  <a:lnTo>
                    <a:pt x="2662939" y="0"/>
                  </a:lnTo>
                  <a:lnTo>
                    <a:pt x="2662939" y="139799"/>
                  </a:lnTo>
                  <a:lnTo>
                    <a:pt x="2662939" y="279598"/>
                  </a:lnTo>
                  <a:lnTo>
                    <a:pt x="2662939" y="419397"/>
                  </a:lnTo>
                  <a:lnTo>
                    <a:pt x="2662939" y="559196"/>
                  </a:lnTo>
                  <a:lnTo>
                    <a:pt x="2662939" y="698995"/>
                  </a:lnTo>
                  <a:lnTo>
                    <a:pt x="2662939" y="838794"/>
                  </a:lnTo>
                  <a:close/>
                  <a:moveTo>
                    <a:pt x="2522785" y="1258188"/>
                  </a:moveTo>
                  <a:lnTo>
                    <a:pt x="2522785" y="1118393"/>
                  </a:lnTo>
                  <a:lnTo>
                    <a:pt x="2522785" y="978594"/>
                  </a:lnTo>
                  <a:lnTo>
                    <a:pt x="2522785" y="838795"/>
                  </a:lnTo>
                  <a:lnTo>
                    <a:pt x="2662939" y="838795"/>
                  </a:lnTo>
                  <a:lnTo>
                    <a:pt x="2662939" y="978594"/>
                  </a:lnTo>
                  <a:lnTo>
                    <a:pt x="2662939" y="1118393"/>
                  </a:lnTo>
                  <a:lnTo>
                    <a:pt x="2662939" y="1258188"/>
                  </a:lnTo>
                  <a:close/>
                  <a:moveTo>
                    <a:pt x="2522785" y="1397988"/>
                  </a:moveTo>
                  <a:lnTo>
                    <a:pt x="2522785" y="1258189"/>
                  </a:lnTo>
                  <a:lnTo>
                    <a:pt x="2662939" y="1258189"/>
                  </a:lnTo>
                  <a:lnTo>
                    <a:pt x="2662939" y="1397988"/>
                  </a:lnTo>
                  <a:close/>
                  <a:moveTo>
                    <a:pt x="2382630" y="838794"/>
                  </a:moveTo>
                  <a:lnTo>
                    <a:pt x="2382630" y="698995"/>
                  </a:lnTo>
                  <a:lnTo>
                    <a:pt x="2382630" y="559196"/>
                  </a:lnTo>
                  <a:lnTo>
                    <a:pt x="2382630" y="419397"/>
                  </a:lnTo>
                  <a:lnTo>
                    <a:pt x="2382630" y="279598"/>
                  </a:lnTo>
                  <a:lnTo>
                    <a:pt x="2382630" y="139799"/>
                  </a:lnTo>
                  <a:lnTo>
                    <a:pt x="2522784" y="139799"/>
                  </a:lnTo>
                  <a:lnTo>
                    <a:pt x="2522784" y="279598"/>
                  </a:lnTo>
                  <a:lnTo>
                    <a:pt x="2522784" y="419397"/>
                  </a:lnTo>
                  <a:lnTo>
                    <a:pt x="2522784" y="559196"/>
                  </a:lnTo>
                  <a:lnTo>
                    <a:pt x="2522784" y="698995"/>
                  </a:lnTo>
                  <a:lnTo>
                    <a:pt x="2522784" y="838794"/>
                  </a:lnTo>
                  <a:close/>
                  <a:moveTo>
                    <a:pt x="2382630" y="1258188"/>
                  </a:moveTo>
                  <a:lnTo>
                    <a:pt x="2382630" y="1118393"/>
                  </a:lnTo>
                  <a:lnTo>
                    <a:pt x="2382630" y="978594"/>
                  </a:lnTo>
                  <a:lnTo>
                    <a:pt x="2382630" y="838795"/>
                  </a:lnTo>
                  <a:lnTo>
                    <a:pt x="2522784" y="838795"/>
                  </a:lnTo>
                  <a:lnTo>
                    <a:pt x="2522784" y="978594"/>
                  </a:lnTo>
                  <a:lnTo>
                    <a:pt x="2522784" y="1118393"/>
                  </a:lnTo>
                  <a:lnTo>
                    <a:pt x="2522784" y="1258188"/>
                  </a:lnTo>
                  <a:close/>
                  <a:moveTo>
                    <a:pt x="2102321" y="838794"/>
                  </a:moveTo>
                  <a:lnTo>
                    <a:pt x="2102321" y="698995"/>
                  </a:lnTo>
                  <a:lnTo>
                    <a:pt x="2102321" y="559196"/>
                  </a:lnTo>
                  <a:lnTo>
                    <a:pt x="2102321" y="419397"/>
                  </a:lnTo>
                  <a:lnTo>
                    <a:pt x="2102321" y="279598"/>
                  </a:lnTo>
                  <a:lnTo>
                    <a:pt x="2102321" y="139799"/>
                  </a:lnTo>
                  <a:lnTo>
                    <a:pt x="2242475" y="139799"/>
                  </a:lnTo>
                  <a:lnTo>
                    <a:pt x="2382629" y="139799"/>
                  </a:lnTo>
                  <a:lnTo>
                    <a:pt x="2382629" y="279598"/>
                  </a:lnTo>
                  <a:lnTo>
                    <a:pt x="2382629" y="419397"/>
                  </a:lnTo>
                  <a:lnTo>
                    <a:pt x="2382629" y="559196"/>
                  </a:lnTo>
                  <a:lnTo>
                    <a:pt x="2382629" y="698995"/>
                  </a:lnTo>
                  <a:lnTo>
                    <a:pt x="2382629" y="838794"/>
                  </a:lnTo>
                  <a:lnTo>
                    <a:pt x="2242475" y="838794"/>
                  </a:lnTo>
                  <a:close/>
                  <a:moveTo>
                    <a:pt x="2102321" y="1258188"/>
                  </a:moveTo>
                  <a:lnTo>
                    <a:pt x="2102321" y="1118393"/>
                  </a:lnTo>
                  <a:lnTo>
                    <a:pt x="2102321" y="978594"/>
                  </a:lnTo>
                  <a:lnTo>
                    <a:pt x="2102321" y="838795"/>
                  </a:lnTo>
                  <a:lnTo>
                    <a:pt x="2242475" y="838795"/>
                  </a:lnTo>
                  <a:lnTo>
                    <a:pt x="2382629" y="838795"/>
                  </a:lnTo>
                  <a:lnTo>
                    <a:pt x="2382629" y="978594"/>
                  </a:lnTo>
                  <a:lnTo>
                    <a:pt x="2382629" y="1118393"/>
                  </a:lnTo>
                  <a:lnTo>
                    <a:pt x="2382629" y="1258188"/>
                  </a:lnTo>
                  <a:lnTo>
                    <a:pt x="2242475" y="1258188"/>
                  </a:lnTo>
                  <a:lnTo>
                    <a:pt x="2242475" y="1258188"/>
                  </a:lnTo>
                  <a:close/>
                  <a:moveTo>
                    <a:pt x="1962166" y="838794"/>
                  </a:moveTo>
                  <a:lnTo>
                    <a:pt x="1962166" y="698995"/>
                  </a:lnTo>
                  <a:lnTo>
                    <a:pt x="1962166" y="559196"/>
                  </a:lnTo>
                  <a:lnTo>
                    <a:pt x="1962166" y="419397"/>
                  </a:lnTo>
                  <a:lnTo>
                    <a:pt x="1962166" y="279598"/>
                  </a:lnTo>
                  <a:lnTo>
                    <a:pt x="1962166" y="139799"/>
                  </a:lnTo>
                  <a:lnTo>
                    <a:pt x="2102320" y="139799"/>
                  </a:lnTo>
                  <a:lnTo>
                    <a:pt x="2102320" y="279598"/>
                  </a:lnTo>
                  <a:lnTo>
                    <a:pt x="2102320" y="419397"/>
                  </a:lnTo>
                  <a:lnTo>
                    <a:pt x="2102320" y="559196"/>
                  </a:lnTo>
                  <a:lnTo>
                    <a:pt x="2102320" y="698995"/>
                  </a:lnTo>
                  <a:lnTo>
                    <a:pt x="2102320" y="838794"/>
                  </a:lnTo>
                  <a:close/>
                  <a:moveTo>
                    <a:pt x="1962166" y="1258188"/>
                  </a:moveTo>
                  <a:lnTo>
                    <a:pt x="1962166" y="1118393"/>
                  </a:lnTo>
                  <a:lnTo>
                    <a:pt x="1962166" y="978594"/>
                  </a:lnTo>
                  <a:lnTo>
                    <a:pt x="1962166" y="838795"/>
                  </a:lnTo>
                  <a:lnTo>
                    <a:pt x="2102320" y="838795"/>
                  </a:lnTo>
                  <a:lnTo>
                    <a:pt x="2102320" y="978594"/>
                  </a:lnTo>
                  <a:lnTo>
                    <a:pt x="2102320" y="1118393"/>
                  </a:lnTo>
                  <a:lnTo>
                    <a:pt x="2102320" y="1258188"/>
                  </a:lnTo>
                  <a:close/>
                  <a:moveTo>
                    <a:pt x="1962166" y="1397988"/>
                  </a:moveTo>
                  <a:lnTo>
                    <a:pt x="1962166" y="1258189"/>
                  </a:lnTo>
                  <a:lnTo>
                    <a:pt x="2102320" y="1258189"/>
                  </a:lnTo>
                  <a:lnTo>
                    <a:pt x="2102320" y="1397988"/>
                  </a:lnTo>
                  <a:close/>
                  <a:moveTo>
                    <a:pt x="1681857" y="838794"/>
                  </a:moveTo>
                  <a:lnTo>
                    <a:pt x="1681857" y="698995"/>
                  </a:lnTo>
                  <a:lnTo>
                    <a:pt x="1681857" y="559196"/>
                  </a:lnTo>
                  <a:lnTo>
                    <a:pt x="1681857" y="419397"/>
                  </a:lnTo>
                  <a:lnTo>
                    <a:pt x="1681857" y="279598"/>
                  </a:lnTo>
                  <a:lnTo>
                    <a:pt x="1681857" y="139799"/>
                  </a:lnTo>
                  <a:lnTo>
                    <a:pt x="1822011" y="139799"/>
                  </a:lnTo>
                  <a:lnTo>
                    <a:pt x="1962165" y="139799"/>
                  </a:lnTo>
                  <a:lnTo>
                    <a:pt x="1962165" y="279598"/>
                  </a:lnTo>
                  <a:lnTo>
                    <a:pt x="1962165" y="419397"/>
                  </a:lnTo>
                  <a:lnTo>
                    <a:pt x="1962165" y="559196"/>
                  </a:lnTo>
                  <a:lnTo>
                    <a:pt x="1962165" y="698995"/>
                  </a:lnTo>
                  <a:lnTo>
                    <a:pt x="1962165" y="838794"/>
                  </a:lnTo>
                  <a:lnTo>
                    <a:pt x="1822011" y="838794"/>
                  </a:lnTo>
                  <a:close/>
                  <a:moveTo>
                    <a:pt x="1681857" y="1258188"/>
                  </a:moveTo>
                  <a:lnTo>
                    <a:pt x="1681857" y="1118393"/>
                  </a:lnTo>
                  <a:lnTo>
                    <a:pt x="1681857" y="978594"/>
                  </a:lnTo>
                  <a:lnTo>
                    <a:pt x="1681857" y="838795"/>
                  </a:lnTo>
                  <a:lnTo>
                    <a:pt x="1822011" y="838795"/>
                  </a:lnTo>
                  <a:lnTo>
                    <a:pt x="1962165" y="838795"/>
                  </a:lnTo>
                  <a:lnTo>
                    <a:pt x="1962165" y="978594"/>
                  </a:lnTo>
                  <a:lnTo>
                    <a:pt x="1962165" y="1118393"/>
                  </a:lnTo>
                  <a:lnTo>
                    <a:pt x="1962165" y="1258188"/>
                  </a:lnTo>
                  <a:lnTo>
                    <a:pt x="1822011" y="1258188"/>
                  </a:lnTo>
                  <a:close/>
                  <a:moveTo>
                    <a:pt x="1681857" y="1397988"/>
                  </a:moveTo>
                  <a:lnTo>
                    <a:pt x="1681857" y="1258189"/>
                  </a:lnTo>
                  <a:lnTo>
                    <a:pt x="1822011" y="1258189"/>
                  </a:lnTo>
                  <a:lnTo>
                    <a:pt x="1822011" y="1258189"/>
                  </a:lnTo>
                  <a:lnTo>
                    <a:pt x="1962165" y="1258189"/>
                  </a:lnTo>
                  <a:lnTo>
                    <a:pt x="1962165" y="1397988"/>
                  </a:lnTo>
                  <a:lnTo>
                    <a:pt x="1822011" y="1397988"/>
                  </a:lnTo>
                  <a:close/>
                  <a:moveTo>
                    <a:pt x="1681857" y="1537789"/>
                  </a:moveTo>
                  <a:lnTo>
                    <a:pt x="1681857" y="1397990"/>
                  </a:lnTo>
                  <a:lnTo>
                    <a:pt x="1822011" y="1397990"/>
                  </a:lnTo>
                  <a:lnTo>
                    <a:pt x="1962165" y="1397990"/>
                  </a:lnTo>
                  <a:lnTo>
                    <a:pt x="1962165" y="1537789"/>
                  </a:lnTo>
                  <a:lnTo>
                    <a:pt x="1822011" y="1537789"/>
                  </a:lnTo>
                  <a:close/>
                  <a:moveTo>
                    <a:pt x="1541702" y="838794"/>
                  </a:moveTo>
                  <a:lnTo>
                    <a:pt x="1541702" y="698995"/>
                  </a:lnTo>
                  <a:lnTo>
                    <a:pt x="1541702" y="559196"/>
                  </a:lnTo>
                  <a:lnTo>
                    <a:pt x="1541702" y="419397"/>
                  </a:lnTo>
                  <a:lnTo>
                    <a:pt x="1541702" y="279598"/>
                  </a:lnTo>
                  <a:lnTo>
                    <a:pt x="1541702" y="139799"/>
                  </a:lnTo>
                  <a:lnTo>
                    <a:pt x="1681856" y="139799"/>
                  </a:lnTo>
                  <a:lnTo>
                    <a:pt x="1681856" y="279598"/>
                  </a:lnTo>
                  <a:lnTo>
                    <a:pt x="1681856" y="419397"/>
                  </a:lnTo>
                  <a:lnTo>
                    <a:pt x="1681856" y="559196"/>
                  </a:lnTo>
                  <a:lnTo>
                    <a:pt x="1681856" y="698995"/>
                  </a:lnTo>
                  <a:lnTo>
                    <a:pt x="1681856" y="838794"/>
                  </a:lnTo>
                  <a:close/>
                  <a:moveTo>
                    <a:pt x="1541702" y="1258188"/>
                  </a:moveTo>
                  <a:lnTo>
                    <a:pt x="1541702" y="1118393"/>
                  </a:lnTo>
                  <a:lnTo>
                    <a:pt x="1541702" y="978594"/>
                  </a:lnTo>
                  <a:lnTo>
                    <a:pt x="1541702" y="838795"/>
                  </a:lnTo>
                  <a:lnTo>
                    <a:pt x="1681856" y="838795"/>
                  </a:lnTo>
                  <a:lnTo>
                    <a:pt x="1681856" y="978594"/>
                  </a:lnTo>
                  <a:lnTo>
                    <a:pt x="1681856" y="1118393"/>
                  </a:lnTo>
                  <a:lnTo>
                    <a:pt x="1681856" y="1258188"/>
                  </a:lnTo>
                  <a:close/>
                  <a:moveTo>
                    <a:pt x="1541702" y="1397988"/>
                  </a:moveTo>
                  <a:lnTo>
                    <a:pt x="1541702" y="1258189"/>
                  </a:lnTo>
                  <a:lnTo>
                    <a:pt x="1681856" y="1258189"/>
                  </a:lnTo>
                  <a:lnTo>
                    <a:pt x="1681856" y="1397988"/>
                  </a:lnTo>
                  <a:close/>
                  <a:moveTo>
                    <a:pt x="1401547" y="838794"/>
                  </a:moveTo>
                  <a:lnTo>
                    <a:pt x="1401547" y="698995"/>
                  </a:lnTo>
                  <a:lnTo>
                    <a:pt x="1401547" y="559196"/>
                  </a:lnTo>
                  <a:lnTo>
                    <a:pt x="1401547" y="419397"/>
                  </a:lnTo>
                  <a:lnTo>
                    <a:pt x="1401547" y="279598"/>
                  </a:lnTo>
                  <a:lnTo>
                    <a:pt x="1401547" y="139799"/>
                  </a:lnTo>
                  <a:lnTo>
                    <a:pt x="1541701" y="139799"/>
                  </a:lnTo>
                  <a:lnTo>
                    <a:pt x="1541701" y="279598"/>
                  </a:lnTo>
                  <a:lnTo>
                    <a:pt x="1541701" y="419397"/>
                  </a:lnTo>
                  <a:lnTo>
                    <a:pt x="1541701" y="559196"/>
                  </a:lnTo>
                  <a:lnTo>
                    <a:pt x="1541701" y="698995"/>
                  </a:lnTo>
                  <a:lnTo>
                    <a:pt x="1541701" y="838794"/>
                  </a:lnTo>
                  <a:close/>
                  <a:moveTo>
                    <a:pt x="1401547" y="1258188"/>
                  </a:moveTo>
                  <a:lnTo>
                    <a:pt x="1401547" y="1118393"/>
                  </a:lnTo>
                  <a:lnTo>
                    <a:pt x="1401547" y="978594"/>
                  </a:lnTo>
                  <a:lnTo>
                    <a:pt x="1401547" y="838795"/>
                  </a:lnTo>
                  <a:lnTo>
                    <a:pt x="1541701" y="838795"/>
                  </a:lnTo>
                  <a:lnTo>
                    <a:pt x="1541701" y="978594"/>
                  </a:lnTo>
                  <a:lnTo>
                    <a:pt x="1541701" y="1118393"/>
                  </a:lnTo>
                  <a:lnTo>
                    <a:pt x="1541701" y="1258188"/>
                  </a:lnTo>
                  <a:close/>
                  <a:moveTo>
                    <a:pt x="1121238" y="838794"/>
                  </a:moveTo>
                  <a:lnTo>
                    <a:pt x="1121238" y="698995"/>
                  </a:lnTo>
                  <a:lnTo>
                    <a:pt x="1121238" y="559196"/>
                  </a:lnTo>
                  <a:lnTo>
                    <a:pt x="1121238" y="419397"/>
                  </a:lnTo>
                  <a:lnTo>
                    <a:pt x="1121238" y="279598"/>
                  </a:lnTo>
                  <a:lnTo>
                    <a:pt x="1121238" y="139799"/>
                  </a:lnTo>
                  <a:lnTo>
                    <a:pt x="1261392" y="139799"/>
                  </a:lnTo>
                  <a:lnTo>
                    <a:pt x="1401546" y="139799"/>
                  </a:lnTo>
                  <a:lnTo>
                    <a:pt x="1401546" y="279598"/>
                  </a:lnTo>
                  <a:lnTo>
                    <a:pt x="1401546" y="419397"/>
                  </a:lnTo>
                  <a:lnTo>
                    <a:pt x="1401546" y="559196"/>
                  </a:lnTo>
                  <a:lnTo>
                    <a:pt x="1401546" y="698995"/>
                  </a:lnTo>
                  <a:lnTo>
                    <a:pt x="1401546" y="838794"/>
                  </a:lnTo>
                  <a:lnTo>
                    <a:pt x="1261392" y="838794"/>
                  </a:lnTo>
                  <a:close/>
                  <a:moveTo>
                    <a:pt x="1121238" y="1258188"/>
                  </a:moveTo>
                  <a:lnTo>
                    <a:pt x="1121238" y="1118393"/>
                  </a:lnTo>
                  <a:lnTo>
                    <a:pt x="1121238" y="978594"/>
                  </a:lnTo>
                  <a:lnTo>
                    <a:pt x="1121238" y="838795"/>
                  </a:lnTo>
                  <a:lnTo>
                    <a:pt x="1261392" y="838795"/>
                  </a:lnTo>
                  <a:lnTo>
                    <a:pt x="1401546" y="838795"/>
                  </a:lnTo>
                  <a:lnTo>
                    <a:pt x="1401546" y="978594"/>
                  </a:lnTo>
                  <a:lnTo>
                    <a:pt x="1401546" y="1118393"/>
                  </a:lnTo>
                  <a:lnTo>
                    <a:pt x="1401546" y="1258188"/>
                  </a:lnTo>
                  <a:lnTo>
                    <a:pt x="1261392" y="1258188"/>
                  </a:lnTo>
                  <a:lnTo>
                    <a:pt x="1261392" y="1258188"/>
                  </a:lnTo>
                  <a:close/>
                  <a:moveTo>
                    <a:pt x="981083" y="838794"/>
                  </a:moveTo>
                  <a:lnTo>
                    <a:pt x="981083" y="698995"/>
                  </a:lnTo>
                  <a:lnTo>
                    <a:pt x="981083" y="559196"/>
                  </a:lnTo>
                  <a:lnTo>
                    <a:pt x="981083" y="419397"/>
                  </a:lnTo>
                  <a:lnTo>
                    <a:pt x="981083" y="279598"/>
                  </a:lnTo>
                  <a:lnTo>
                    <a:pt x="981083" y="139799"/>
                  </a:lnTo>
                  <a:lnTo>
                    <a:pt x="981083" y="0"/>
                  </a:lnTo>
                  <a:lnTo>
                    <a:pt x="1121237" y="0"/>
                  </a:lnTo>
                  <a:lnTo>
                    <a:pt x="1121237" y="139799"/>
                  </a:lnTo>
                  <a:lnTo>
                    <a:pt x="1121237" y="279598"/>
                  </a:lnTo>
                  <a:lnTo>
                    <a:pt x="1121237" y="419397"/>
                  </a:lnTo>
                  <a:lnTo>
                    <a:pt x="1121237" y="559196"/>
                  </a:lnTo>
                  <a:lnTo>
                    <a:pt x="1121237" y="698995"/>
                  </a:lnTo>
                  <a:lnTo>
                    <a:pt x="1121237" y="838794"/>
                  </a:lnTo>
                  <a:close/>
                  <a:moveTo>
                    <a:pt x="981083" y="1258188"/>
                  </a:moveTo>
                  <a:lnTo>
                    <a:pt x="981083" y="1118393"/>
                  </a:lnTo>
                  <a:lnTo>
                    <a:pt x="981083" y="978594"/>
                  </a:lnTo>
                  <a:lnTo>
                    <a:pt x="981083" y="838795"/>
                  </a:lnTo>
                  <a:lnTo>
                    <a:pt x="1121237" y="838795"/>
                  </a:lnTo>
                  <a:lnTo>
                    <a:pt x="1121237" y="978594"/>
                  </a:lnTo>
                  <a:lnTo>
                    <a:pt x="1121237" y="1118393"/>
                  </a:lnTo>
                  <a:lnTo>
                    <a:pt x="1121237" y="1258188"/>
                  </a:lnTo>
                  <a:close/>
                  <a:moveTo>
                    <a:pt x="981083" y="1397988"/>
                  </a:moveTo>
                  <a:lnTo>
                    <a:pt x="981083" y="1258189"/>
                  </a:lnTo>
                  <a:lnTo>
                    <a:pt x="1121237" y="1258189"/>
                  </a:lnTo>
                  <a:lnTo>
                    <a:pt x="1121237" y="1397988"/>
                  </a:lnTo>
                  <a:close/>
                  <a:moveTo>
                    <a:pt x="840928" y="838794"/>
                  </a:moveTo>
                  <a:lnTo>
                    <a:pt x="840928" y="698995"/>
                  </a:lnTo>
                  <a:lnTo>
                    <a:pt x="840928" y="559196"/>
                  </a:lnTo>
                  <a:lnTo>
                    <a:pt x="840928" y="419397"/>
                  </a:lnTo>
                  <a:lnTo>
                    <a:pt x="840928" y="279598"/>
                  </a:lnTo>
                  <a:lnTo>
                    <a:pt x="840928" y="139799"/>
                  </a:lnTo>
                  <a:lnTo>
                    <a:pt x="840928" y="0"/>
                  </a:lnTo>
                  <a:lnTo>
                    <a:pt x="981082" y="0"/>
                  </a:lnTo>
                  <a:lnTo>
                    <a:pt x="981082" y="139799"/>
                  </a:lnTo>
                  <a:lnTo>
                    <a:pt x="981082" y="279598"/>
                  </a:lnTo>
                  <a:lnTo>
                    <a:pt x="981082" y="419397"/>
                  </a:lnTo>
                  <a:lnTo>
                    <a:pt x="981082" y="559196"/>
                  </a:lnTo>
                  <a:lnTo>
                    <a:pt x="981082" y="698995"/>
                  </a:lnTo>
                  <a:lnTo>
                    <a:pt x="981082" y="838794"/>
                  </a:lnTo>
                  <a:close/>
                  <a:moveTo>
                    <a:pt x="840928" y="1258188"/>
                  </a:moveTo>
                  <a:lnTo>
                    <a:pt x="840928" y="1118393"/>
                  </a:lnTo>
                  <a:lnTo>
                    <a:pt x="840928" y="978594"/>
                  </a:lnTo>
                  <a:lnTo>
                    <a:pt x="840928" y="838795"/>
                  </a:lnTo>
                  <a:lnTo>
                    <a:pt x="981082" y="838795"/>
                  </a:lnTo>
                  <a:lnTo>
                    <a:pt x="981082" y="978594"/>
                  </a:lnTo>
                  <a:lnTo>
                    <a:pt x="981082" y="1118393"/>
                  </a:lnTo>
                  <a:lnTo>
                    <a:pt x="981082" y="1258188"/>
                  </a:lnTo>
                  <a:close/>
                  <a:moveTo>
                    <a:pt x="840928" y="1397988"/>
                  </a:moveTo>
                  <a:lnTo>
                    <a:pt x="840928" y="1258189"/>
                  </a:lnTo>
                  <a:lnTo>
                    <a:pt x="981082" y="1258189"/>
                  </a:lnTo>
                  <a:lnTo>
                    <a:pt x="981082" y="1397988"/>
                  </a:lnTo>
                  <a:close/>
                  <a:moveTo>
                    <a:pt x="840928" y="1537789"/>
                  </a:moveTo>
                  <a:lnTo>
                    <a:pt x="840928" y="1397990"/>
                  </a:lnTo>
                  <a:lnTo>
                    <a:pt x="981082" y="1397990"/>
                  </a:lnTo>
                  <a:lnTo>
                    <a:pt x="981082" y="1537789"/>
                  </a:lnTo>
                  <a:close/>
                  <a:moveTo>
                    <a:pt x="560619" y="838794"/>
                  </a:moveTo>
                  <a:lnTo>
                    <a:pt x="560619" y="698995"/>
                  </a:lnTo>
                  <a:lnTo>
                    <a:pt x="560619" y="559196"/>
                  </a:lnTo>
                  <a:lnTo>
                    <a:pt x="560619" y="419397"/>
                  </a:lnTo>
                  <a:lnTo>
                    <a:pt x="560619" y="279598"/>
                  </a:lnTo>
                  <a:lnTo>
                    <a:pt x="560619" y="139799"/>
                  </a:lnTo>
                  <a:lnTo>
                    <a:pt x="560619" y="0"/>
                  </a:lnTo>
                  <a:lnTo>
                    <a:pt x="700773" y="0"/>
                  </a:lnTo>
                  <a:lnTo>
                    <a:pt x="840927" y="0"/>
                  </a:lnTo>
                  <a:lnTo>
                    <a:pt x="840927" y="139799"/>
                  </a:lnTo>
                  <a:lnTo>
                    <a:pt x="840927" y="279598"/>
                  </a:lnTo>
                  <a:lnTo>
                    <a:pt x="840927" y="419397"/>
                  </a:lnTo>
                  <a:lnTo>
                    <a:pt x="840927" y="559196"/>
                  </a:lnTo>
                  <a:lnTo>
                    <a:pt x="840927" y="698995"/>
                  </a:lnTo>
                  <a:lnTo>
                    <a:pt x="840927" y="838794"/>
                  </a:lnTo>
                  <a:lnTo>
                    <a:pt x="700773" y="838794"/>
                  </a:lnTo>
                  <a:close/>
                  <a:moveTo>
                    <a:pt x="560619" y="1258188"/>
                  </a:moveTo>
                  <a:lnTo>
                    <a:pt x="560619" y="1118393"/>
                  </a:lnTo>
                  <a:lnTo>
                    <a:pt x="560619" y="978594"/>
                  </a:lnTo>
                  <a:lnTo>
                    <a:pt x="560619" y="838795"/>
                  </a:lnTo>
                  <a:lnTo>
                    <a:pt x="700773" y="838795"/>
                  </a:lnTo>
                  <a:lnTo>
                    <a:pt x="840927" y="838795"/>
                  </a:lnTo>
                  <a:lnTo>
                    <a:pt x="840927" y="978594"/>
                  </a:lnTo>
                  <a:lnTo>
                    <a:pt x="840927" y="1118393"/>
                  </a:lnTo>
                  <a:lnTo>
                    <a:pt x="840927" y="1258188"/>
                  </a:lnTo>
                  <a:lnTo>
                    <a:pt x="700773" y="1258188"/>
                  </a:lnTo>
                  <a:close/>
                  <a:moveTo>
                    <a:pt x="560619" y="1397988"/>
                  </a:moveTo>
                  <a:lnTo>
                    <a:pt x="560619" y="1258189"/>
                  </a:lnTo>
                  <a:lnTo>
                    <a:pt x="700773" y="1258189"/>
                  </a:lnTo>
                  <a:lnTo>
                    <a:pt x="840927" y="1258189"/>
                  </a:lnTo>
                  <a:lnTo>
                    <a:pt x="840927" y="1397988"/>
                  </a:lnTo>
                  <a:lnTo>
                    <a:pt x="700773" y="1397988"/>
                  </a:lnTo>
                  <a:lnTo>
                    <a:pt x="700773" y="1397988"/>
                  </a:lnTo>
                  <a:close/>
                  <a:moveTo>
                    <a:pt x="560619" y="1537789"/>
                  </a:moveTo>
                  <a:lnTo>
                    <a:pt x="560619" y="1397990"/>
                  </a:lnTo>
                  <a:lnTo>
                    <a:pt x="700773" y="1397990"/>
                  </a:lnTo>
                  <a:lnTo>
                    <a:pt x="840927" y="1397990"/>
                  </a:lnTo>
                  <a:lnTo>
                    <a:pt x="840927" y="1537789"/>
                  </a:lnTo>
                  <a:lnTo>
                    <a:pt x="700773" y="1537789"/>
                  </a:lnTo>
                  <a:lnTo>
                    <a:pt x="700773" y="1537789"/>
                  </a:lnTo>
                  <a:close/>
                  <a:moveTo>
                    <a:pt x="560619" y="1677588"/>
                  </a:moveTo>
                  <a:lnTo>
                    <a:pt x="560619" y="1537789"/>
                  </a:lnTo>
                  <a:lnTo>
                    <a:pt x="700773" y="1537789"/>
                  </a:lnTo>
                  <a:lnTo>
                    <a:pt x="840927" y="1537789"/>
                  </a:lnTo>
                  <a:lnTo>
                    <a:pt x="840927" y="1677589"/>
                  </a:lnTo>
                  <a:lnTo>
                    <a:pt x="700773" y="1677589"/>
                  </a:lnTo>
                  <a:lnTo>
                    <a:pt x="700773" y="1677588"/>
                  </a:lnTo>
                  <a:close/>
                  <a:moveTo>
                    <a:pt x="560619" y="1817388"/>
                  </a:moveTo>
                  <a:lnTo>
                    <a:pt x="560619" y="1677589"/>
                  </a:lnTo>
                  <a:lnTo>
                    <a:pt x="700773" y="1677589"/>
                  </a:lnTo>
                  <a:lnTo>
                    <a:pt x="840927" y="1677589"/>
                  </a:lnTo>
                  <a:lnTo>
                    <a:pt x="840927" y="1817388"/>
                  </a:lnTo>
                  <a:lnTo>
                    <a:pt x="700773" y="1817388"/>
                  </a:lnTo>
                  <a:lnTo>
                    <a:pt x="700773" y="1817388"/>
                  </a:lnTo>
                  <a:close/>
                  <a:moveTo>
                    <a:pt x="560619" y="1957187"/>
                  </a:moveTo>
                  <a:lnTo>
                    <a:pt x="560619" y="1817388"/>
                  </a:lnTo>
                  <a:lnTo>
                    <a:pt x="700773" y="1817388"/>
                  </a:lnTo>
                  <a:lnTo>
                    <a:pt x="700773" y="1957187"/>
                  </a:lnTo>
                  <a:close/>
                  <a:moveTo>
                    <a:pt x="560619" y="2096988"/>
                  </a:moveTo>
                  <a:lnTo>
                    <a:pt x="560619" y="1957189"/>
                  </a:lnTo>
                  <a:lnTo>
                    <a:pt x="700773" y="1957189"/>
                  </a:lnTo>
                  <a:lnTo>
                    <a:pt x="700773" y="2096988"/>
                  </a:lnTo>
                  <a:close/>
                  <a:moveTo>
                    <a:pt x="420464" y="838794"/>
                  </a:moveTo>
                  <a:lnTo>
                    <a:pt x="420464" y="698995"/>
                  </a:lnTo>
                  <a:lnTo>
                    <a:pt x="420464" y="559196"/>
                  </a:lnTo>
                  <a:lnTo>
                    <a:pt x="420464" y="559196"/>
                  </a:lnTo>
                  <a:lnTo>
                    <a:pt x="420464" y="419397"/>
                  </a:lnTo>
                  <a:lnTo>
                    <a:pt x="420464" y="279598"/>
                  </a:lnTo>
                  <a:lnTo>
                    <a:pt x="420464" y="139799"/>
                  </a:lnTo>
                  <a:lnTo>
                    <a:pt x="420464" y="0"/>
                  </a:lnTo>
                  <a:lnTo>
                    <a:pt x="560618" y="0"/>
                  </a:lnTo>
                  <a:lnTo>
                    <a:pt x="560618" y="139799"/>
                  </a:lnTo>
                  <a:lnTo>
                    <a:pt x="560618" y="279598"/>
                  </a:lnTo>
                  <a:lnTo>
                    <a:pt x="560618" y="419397"/>
                  </a:lnTo>
                  <a:lnTo>
                    <a:pt x="560618" y="559196"/>
                  </a:lnTo>
                  <a:lnTo>
                    <a:pt x="560618" y="698995"/>
                  </a:lnTo>
                  <a:lnTo>
                    <a:pt x="560618" y="838794"/>
                  </a:lnTo>
                  <a:close/>
                  <a:moveTo>
                    <a:pt x="420464" y="1258188"/>
                  </a:moveTo>
                  <a:lnTo>
                    <a:pt x="420464" y="1118393"/>
                  </a:lnTo>
                  <a:lnTo>
                    <a:pt x="420464" y="978594"/>
                  </a:lnTo>
                  <a:lnTo>
                    <a:pt x="420464" y="838795"/>
                  </a:lnTo>
                  <a:lnTo>
                    <a:pt x="560618" y="838795"/>
                  </a:lnTo>
                  <a:lnTo>
                    <a:pt x="560618" y="978594"/>
                  </a:lnTo>
                  <a:lnTo>
                    <a:pt x="560618" y="1118393"/>
                  </a:lnTo>
                  <a:lnTo>
                    <a:pt x="560618" y="1258188"/>
                  </a:lnTo>
                  <a:close/>
                  <a:moveTo>
                    <a:pt x="420464" y="1397988"/>
                  </a:moveTo>
                  <a:lnTo>
                    <a:pt x="420464" y="1258189"/>
                  </a:lnTo>
                  <a:lnTo>
                    <a:pt x="560618" y="1258189"/>
                  </a:lnTo>
                  <a:lnTo>
                    <a:pt x="560618" y="1397988"/>
                  </a:lnTo>
                  <a:close/>
                  <a:moveTo>
                    <a:pt x="420464" y="1537789"/>
                  </a:moveTo>
                  <a:lnTo>
                    <a:pt x="420464" y="1397990"/>
                  </a:lnTo>
                  <a:lnTo>
                    <a:pt x="560618" y="1397990"/>
                  </a:lnTo>
                  <a:lnTo>
                    <a:pt x="560618" y="1537789"/>
                  </a:lnTo>
                  <a:close/>
                  <a:moveTo>
                    <a:pt x="420464" y="1677588"/>
                  </a:moveTo>
                  <a:lnTo>
                    <a:pt x="420464" y="1537789"/>
                  </a:lnTo>
                  <a:lnTo>
                    <a:pt x="560618" y="1537789"/>
                  </a:lnTo>
                  <a:lnTo>
                    <a:pt x="560618" y="1677588"/>
                  </a:lnTo>
                  <a:close/>
                  <a:moveTo>
                    <a:pt x="420464" y="1817388"/>
                  </a:moveTo>
                  <a:lnTo>
                    <a:pt x="420464" y="1677589"/>
                  </a:lnTo>
                  <a:lnTo>
                    <a:pt x="560618" y="1677589"/>
                  </a:lnTo>
                  <a:lnTo>
                    <a:pt x="560618" y="1817388"/>
                  </a:lnTo>
                  <a:close/>
                  <a:moveTo>
                    <a:pt x="420464" y="1957187"/>
                  </a:moveTo>
                  <a:lnTo>
                    <a:pt x="420464" y="1817388"/>
                  </a:lnTo>
                  <a:lnTo>
                    <a:pt x="560618" y="1817388"/>
                  </a:lnTo>
                  <a:lnTo>
                    <a:pt x="560618" y="1957187"/>
                  </a:lnTo>
                  <a:close/>
                  <a:moveTo>
                    <a:pt x="420464" y="2096988"/>
                  </a:moveTo>
                  <a:lnTo>
                    <a:pt x="420464" y="1957189"/>
                  </a:lnTo>
                  <a:lnTo>
                    <a:pt x="560618" y="1957189"/>
                  </a:lnTo>
                  <a:lnTo>
                    <a:pt x="560618" y="2096988"/>
                  </a:lnTo>
                  <a:close/>
                  <a:moveTo>
                    <a:pt x="420464" y="2236787"/>
                  </a:moveTo>
                  <a:lnTo>
                    <a:pt x="420464" y="2096988"/>
                  </a:lnTo>
                  <a:lnTo>
                    <a:pt x="560618" y="2096988"/>
                  </a:lnTo>
                  <a:lnTo>
                    <a:pt x="560618" y="2236787"/>
                  </a:lnTo>
                  <a:close/>
                  <a:moveTo>
                    <a:pt x="280309" y="838794"/>
                  </a:moveTo>
                  <a:lnTo>
                    <a:pt x="280309" y="698995"/>
                  </a:lnTo>
                  <a:lnTo>
                    <a:pt x="280309" y="559196"/>
                  </a:lnTo>
                  <a:lnTo>
                    <a:pt x="280309" y="419397"/>
                  </a:lnTo>
                  <a:lnTo>
                    <a:pt x="280309" y="279598"/>
                  </a:lnTo>
                  <a:lnTo>
                    <a:pt x="280309" y="139799"/>
                  </a:lnTo>
                  <a:lnTo>
                    <a:pt x="420463" y="139799"/>
                  </a:lnTo>
                  <a:lnTo>
                    <a:pt x="420463" y="279598"/>
                  </a:lnTo>
                  <a:lnTo>
                    <a:pt x="420463" y="419397"/>
                  </a:lnTo>
                  <a:lnTo>
                    <a:pt x="420463" y="559196"/>
                  </a:lnTo>
                  <a:lnTo>
                    <a:pt x="420463" y="559196"/>
                  </a:lnTo>
                  <a:lnTo>
                    <a:pt x="420463" y="698995"/>
                  </a:lnTo>
                  <a:lnTo>
                    <a:pt x="420463" y="838794"/>
                  </a:lnTo>
                  <a:close/>
                  <a:moveTo>
                    <a:pt x="280309" y="1258188"/>
                  </a:moveTo>
                  <a:lnTo>
                    <a:pt x="280309" y="1118393"/>
                  </a:lnTo>
                  <a:lnTo>
                    <a:pt x="280309" y="978594"/>
                  </a:lnTo>
                  <a:lnTo>
                    <a:pt x="280309" y="838795"/>
                  </a:lnTo>
                  <a:lnTo>
                    <a:pt x="420463" y="838795"/>
                  </a:lnTo>
                  <a:lnTo>
                    <a:pt x="420463" y="978594"/>
                  </a:lnTo>
                  <a:lnTo>
                    <a:pt x="420463" y="1118393"/>
                  </a:lnTo>
                  <a:lnTo>
                    <a:pt x="420463" y="1258188"/>
                  </a:lnTo>
                  <a:close/>
                  <a:moveTo>
                    <a:pt x="280309" y="1397988"/>
                  </a:moveTo>
                  <a:lnTo>
                    <a:pt x="280309" y="1258189"/>
                  </a:lnTo>
                  <a:lnTo>
                    <a:pt x="420463" y="1258189"/>
                  </a:lnTo>
                  <a:lnTo>
                    <a:pt x="420463" y="1397988"/>
                  </a:lnTo>
                  <a:close/>
                  <a:moveTo>
                    <a:pt x="280309" y="1537789"/>
                  </a:moveTo>
                  <a:lnTo>
                    <a:pt x="280309" y="1397990"/>
                  </a:lnTo>
                  <a:lnTo>
                    <a:pt x="420463" y="1397990"/>
                  </a:lnTo>
                  <a:lnTo>
                    <a:pt x="420463" y="1537789"/>
                  </a:lnTo>
                  <a:close/>
                  <a:moveTo>
                    <a:pt x="280309" y="1677588"/>
                  </a:moveTo>
                  <a:lnTo>
                    <a:pt x="280309" y="1537789"/>
                  </a:lnTo>
                  <a:lnTo>
                    <a:pt x="420463" y="1537789"/>
                  </a:lnTo>
                  <a:lnTo>
                    <a:pt x="420463" y="1677588"/>
                  </a:lnTo>
                  <a:close/>
                  <a:moveTo>
                    <a:pt x="280309" y="1817388"/>
                  </a:moveTo>
                  <a:lnTo>
                    <a:pt x="280309" y="1677589"/>
                  </a:lnTo>
                  <a:lnTo>
                    <a:pt x="420463" y="1677589"/>
                  </a:lnTo>
                  <a:lnTo>
                    <a:pt x="420463" y="1817388"/>
                  </a:lnTo>
                  <a:close/>
                  <a:moveTo>
                    <a:pt x="280309" y="1957187"/>
                  </a:moveTo>
                  <a:lnTo>
                    <a:pt x="280309" y="1817388"/>
                  </a:lnTo>
                  <a:lnTo>
                    <a:pt x="420463" y="1817388"/>
                  </a:lnTo>
                  <a:lnTo>
                    <a:pt x="420463" y="1957187"/>
                  </a:lnTo>
                  <a:close/>
                  <a:moveTo>
                    <a:pt x="280309" y="2096988"/>
                  </a:moveTo>
                  <a:lnTo>
                    <a:pt x="280309" y="1957189"/>
                  </a:lnTo>
                  <a:lnTo>
                    <a:pt x="420463" y="1957189"/>
                  </a:lnTo>
                  <a:lnTo>
                    <a:pt x="420463" y="2096988"/>
                  </a:lnTo>
                  <a:close/>
                  <a:moveTo>
                    <a:pt x="280309" y="2236787"/>
                  </a:moveTo>
                  <a:lnTo>
                    <a:pt x="280309" y="2096988"/>
                  </a:lnTo>
                  <a:lnTo>
                    <a:pt x="420463" y="2096988"/>
                  </a:lnTo>
                  <a:lnTo>
                    <a:pt x="420463" y="2236787"/>
                  </a:lnTo>
                  <a:close/>
                  <a:moveTo>
                    <a:pt x="140154" y="2236787"/>
                  </a:moveTo>
                  <a:lnTo>
                    <a:pt x="140154" y="2096988"/>
                  </a:lnTo>
                  <a:lnTo>
                    <a:pt x="280308" y="2096988"/>
                  </a:lnTo>
                  <a:lnTo>
                    <a:pt x="280308" y="2236787"/>
                  </a:lnTo>
                  <a:close/>
                  <a:moveTo>
                    <a:pt x="0" y="838794"/>
                  </a:moveTo>
                  <a:lnTo>
                    <a:pt x="0" y="698995"/>
                  </a:lnTo>
                  <a:lnTo>
                    <a:pt x="0" y="559196"/>
                  </a:lnTo>
                  <a:lnTo>
                    <a:pt x="0" y="559196"/>
                  </a:lnTo>
                  <a:lnTo>
                    <a:pt x="0" y="419397"/>
                  </a:lnTo>
                  <a:lnTo>
                    <a:pt x="140154" y="419397"/>
                  </a:lnTo>
                  <a:lnTo>
                    <a:pt x="140154" y="279598"/>
                  </a:lnTo>
                  <a:lnTo>
                    <a:pt x="140154" y="139799"/>
                  </a:lnTo>
                  <a:lnTo>
                    <a:pt x="280308" y="139799"/>
                  </a:lnTo>
                  <a:lnTo>
                    <a:pt x="280308" y="279598"/>
                  </a:lnTo>
                  <a:lnTo>
                    <a:pt x="280308" y="419397"/>
                  </a:lnTo>
                  <a:lnTo>
                    <a:pt x="280308" y="419397"/>
                  </a:lnTo>
                  <a:lnTo>
                    <a:pt x="280308" y="559196"/>
                  </a:lnTo>
                  <a:lnTo>
                    <a:pt x="280308" y="698995"/>
                  </a:lnTo>
                  <a:lnTo>
                    <a:pt x="280308" y="838794"/>
                  </a:lnTo>
                  <a:lnTo>
                    <a:pt x="140154" y="838794"/>
                  </a:lnTo>
                  <a:close/>
                  <a:moveTo>
                    <a:pt x="0" y="1258188"/>
                  </a:moveTo>
                  <a:lnTo>
                    <a:pt x="0" y="1118393"/>
                  </a:lnTo>
                  <a:lnTo>
                    <a:pt x="0" y="978594"/>
                  </a:lnTo>
                  <a:lnTo>
                    <a:pt x="0" y="838795"/>
                  </a:lnTo>
                  <a:lnTo>
                    <a:pt x="140154" y="838795"/>
                  </a:lnTo>
                  <a:lnTo>
                    <a:pt x="280308" y="838795"/>
                  </a:lnTo>
                  <a:lnTo>
                    <a:pt x="280308" y="978594"/>
                  </a:lnTo>
                  <a:lnTo>
                    <a:pt x="280308" y="1118393"/>
                  </a:lnTo>
                  <a:lnTo>
                    <a:pt x="280308" y="1258188"/>
                  </a:lnTo>
                  <a:lnTo>
                    <a:pt x="140154" y="1258188"/>
                  </a:lnTo>
                  <a:close/>
                  <a:moveTo>
                    <a:pt x="0" y="1397988"/>
                  </a:moveTo>
                  <a:lnTo>
                    <a:pt x="0" y="1258189"/>
                  </a:lnTo>
                  <a:lnTo>
                    <a:pt x="140154" y="1258189"/>
                  </a:lnTo>
                  <a:lnTo>
                    <a:pt x="140154" y="1258189"/>
                  </a:lnTo>
                  <a:lnTo>
                    <a:pt x="280308" y="1258189"/>
                  </a:lnTo>
                  <a:lnTo>
                    <a:pt x="280308" y="1397988"/>
                  </a:lnTo>
                  <a:lnTo>
                    <a:pt x="140154" y="1397988"/>
                  </a:lnTo>
                  <a:close/>
                  <a:moveTo>
                    <a:pt x="0" y="1537788"/>
                  </a:moveTo>
                  <a:lnTo>
                    <a:pt x="0" y="1397990"/>
                  </a:lnTo>
                  <a:lnTo>
                    <a:pt x="140154" y="1397990"/>
                  </a:lnTo>
                  <a:lnTo>
                    <a:pt x="280308" y="1397990"/>
                  </a:lnTo>
                  <a:lnTo>
                    <a:pt x="280308" y="1537788"/>
                  </a:lnTo>
                  <a:lnTo>
                    <a:pt x="140154" y="1537788"/>
                  </a:lnTo>
                  <a:close/>
                  <a:moveTo>
                    <a:pt x="0" y="1677588"/>
                  </a:moveTo>
                  <a:lnTo>
                    <a:pt x="0" y="1537789"/>
                  </a:lnTo>
                  <a:lnTo>
                    <a:pt x="140154" y="1537789"/>
                  </a:lnTo>
                  <a:lnTo>
                    <a:pt x="280308" y="1537789"/>
                  </a:lnTo>
                  <a:lnTo>
                    <a:pt x="280308" y="1677588"/>
                  </a:lnTo>
                  <a:lnTo>
                    <a:pt x="140154" y="1677588"/>
                  </a:lnTo>
                  <a:close/>
                  <a:moveTo>
                    <a:pt x="0" y="1817388"/>
                  </a:moveTo>
                  <a:lnTo>
                    <a:pt x="0" y="1677589"/>
                  </a:lnTo>
                  <a:lnTo>
                    <a:pt x="140154" y="1677589"/>
                  </a:lnTo>
                  <a:lnTo>
                    <a:pt x="280308" y="1677589"/>
                  </a:lnTo>
                  <a:lnTo>
                    <a:pt x="280308" y="1817388"/>
                  </a:lnTo>
                  <a:lnTo>
                    <a:pt x="140154" y="1817388"/>
                  </a:lnTo>
                  <a:lnTo>
                    <a:pt x="140154" y="1817388"/>
                  </a:lnTo>
                  <a:close/>
                  <a:moveTo>
                    <a:pt x="0" y="1957187"/>
                  </a:moveTo>
                  <a:lnTo>
                    <a:pt x="0" y="1817388"/>
                  </a:lnTo>
                  <a:lnTo>
                    <a:pt x="140154" y="1817388"/>
                  </a:lnTo>
                  <a:lnTo>
                    <a:pt x="280308" y="1817388"/>
                  </a:lnTo>
                  <a:lnTo>
                    <a:pt x="280308" y="1957187"/>
                  </a:lnTo>
                  <a:lnTo>
                    <a:pt x="140154" y="1957187"/>
                  </a:lnTo>
                  <a:close/>
                  <a:moveTo>
                    <a:pt x="0" y="2096988"/>
                  </a:moveTo>
                  <a:lnTo>
                    <a:pt x="0" y="1957188"/>
                  </a:lnTo>
                  <a:lnTo>
                    <a:pt x="140154" y="1957188"/>
                  </a:lnTo>
                  <a:lnTo>
                    <a:pt x="280308" y="1957188"/>
                  </a:lnTo>
                  <a:lnTo>
                    <a:pt x="280308" y="2096988"/>
                  </a:lnTo>
                  <a:lnTo>
                    <a:pt x="140154" y="2096988"/>
                  </a:lnTo>
                  <a:lnTo>
                    <a:pt x="140154" y="20969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255" name="组合 2254"/>
            <p:cNvGrpSpPr/>
            <p:nvPr/>
          </p:nvGrpSpPr>
          <p:grpSpPr>
            <a:xfrm rot="5400000">
              <a:off x="1193163" y="1866963"/>
              <a:ext cx="906813" cy="904513"/>
              <a:chOff x="4505739" y="2099319"/>
              <a:chExt cx="795130" cy="793114"/>
            </a:xfrm>
            <a:solidFill>
              <a:schemeClr val="bg1"/>
            </a:solidFill>
          </p:grpSpPr>
          <p:sp>
            <p:nvSpPr>
              <p:cNvPr id="2490" name="矩形 2489"/>
              <p:cNvSpPr/>
              <p:nvPr/>
            </p:nvSpPr>
            <p:spPr>
              <a:xfrm>
                <a:off x="4770783" y="2099319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1" name="矩形 2490"/>
              <p:cNvSpPr/>
              <p:nvPr/>
            </p:nvSpPr>
            <p:spPr>
              <a:xfrm>
                <a:off x="4505739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2" name="矩形 2491"/>
              <p:cNvSpPr/>
              <p:nvPr/>
            </p:nvSpPr>
            <p:spPr>
              <a:xfrm>
                <a:off x="4770783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3" name="矩形 2492"/>
              <p:cNvSpPr/>
              <p:nvPr/>
            </p:nvSpPr>
            <p:spPr>
              <a:xfrm>
                <a:off x="5035826" y="2363690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4" name="矩形 2493"/>
              <p:cNvSpPr/>
              <p:nvPr/>
            </p:nvSpPr>
            <p:spPr>
              <a:xfrm>
                <a:off x="4770783" y="2628062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56" name="组合 2255"/>
            <p:cNvGrpSpPr/>
            <p:nvPr/>
          </p:nvGrpSpPr>
          <p:grpSpPr>
            <a:xfrm>
              <a:off x="1253953" y="1921113"/>
              <a:ext cx="788457" cy="802219"/>
              <a:chOff x="1253953" y="1921113"/>
              <a:chExt cx="788457" cy="802219"/>
            </a:xfrm>
            <a:solidFill>
              <a:schemeClr val="accent1"/>
            </a:solidFill>
          </p:grpSpPr>
          <p:grpSp>
            <p:nvGrpSpPr>
              <p:cNvPr id="2370" name="组合 2369"/>
              <p:cNvGrpSpPr/>
              <p:nvPr/>
            </p:nvGrpSpPr>
            <p:grpSpPr>
              <a:xfrm rot="5400000">
                <a:off x="1545353" y="2038730"/>
                <a:ext cx="212932" cy="212391"/>
                <a:chOff x="8481391" y="2892433"/>
                <a:chExt cx="1325217" cy="1321855"/>
              </a:xfrm>
              <a:grpFill/>
            </p:grpSpPr>
            <p:sp>
              <p:nvSpPr>
                <p:cNvPr id="2471" name="矩形 2470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2" name="矩形 2471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3" name="矩形 2472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4" name="矩形 2473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5" name="矩形 2474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6" name="矩形 2475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7" name="矩形 2476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8" name="矩形 2477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9" name="矩形 2478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0" name="矩形 2479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1" name="矩形 2480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2" name="矩形 2481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3" name="矩形 2482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4" name="矩形 2483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5" name="矩形 2484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6" name="矩形 2485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7" name="矩形 2486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8" name="矩形 2487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9" name="矩形 2488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71" name="组合 2370"/>
              <p:cNvGrpSpPr/>
              <p:nvPr/>
            </p:nvGrpSpPr>
            <p:grpSpPr>
              <a:xfrm rot="16200000">
                <a:off x="1545353" y="2387589"/>
                <a:ext cx="212932" cy="212391"/>
                <a:chOff x="8481391" y="2892433"/>
                <a:chExt cx="1325217" cy="1321855"/>
              </a:xfrm>
              <a:grpFill/>
            </p:grpSpPr>
            <p:sp>
              <p:nvSpPr>
                <p:cNvPr id="2452" name="矩形 2451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3" name="矩形 2452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4" name="矩形 2453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5" name="矩形 2454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6" name="矩形 2455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7" name="矩形 2456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8" name="矩形 2457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9" name="矩形 2458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0" name="矩形 2459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1" name="矩形 2460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2" name="矩形 2461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3" name="矩形 2462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4" name="矩形 2463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5" name="矩形 2464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6" name="矩形 2465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7" name="矩形 2466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8" name="矩形 2467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9" name="矩形 2468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0" name="矩形 2469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72" name="组合 2371"/>
              <p:cNvGrpSpPr/>
              <p:nvPr/>
            </p:nvGrpSpPr>
            <p:grpSpPr>
              <a:xfrm rot="10800000">
                <a:off x="1715860" y="2213023"/>
                <a:ext cx="212931" cy="212391"/>
                <a:chOff x="8481391" y="2892433"/>
                <a:chExt cx="1325217" cy="1321855"/>
              </a:xfrm>
              <a:grpFill/>
            </p:grpSpPr>
            <p:sp>
              <p:nvSpPr>
                <p:cNvPr id="2433" name="矩形 2432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4" name="矩形 2433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5" name="矩形 2434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6" name="矩形 2435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7" name="矩形 2436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8" name="矩形 2437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9" name="矩形 2438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0" name="矩形 2439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1" name="矩形 2440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2" name="矩形 2441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3" name="矩形 2442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4" name="矩形 2443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5" name="矩形 2444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6" name="矩形 2445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7" name="矩形 2446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8" name="矩形 2447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9" name="矩形 2448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0" name="矩形 2449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1" name="矩形 2450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73" name="组合 2372"/>
              <p:cNvGrpSpPr/>
              <p:nvPr/>
            </p:nvGrpSpPr>
            <p:grpSpPr>
              <a:xfrm>
                <a:off x="1366608" y="2213023"/>
                <a:ext cx="212931" cy="212391"/>
                <a:chOff x="8481391" y="2892433"/>
                <a:chExt cx="1325217" cy="1321855"/>
              </a:xfrm>
              <a:grpFill/>
            </p:grpSpPr>
            <p:sp>
              <p:nvSpPr>
                <p:cNvPr id="2414" name="矩形 2413"/>
                <p:cNvSpPr/>
                <p:nvPr/>
              </p:nvSpPr>
              <p:spPr>
                <a:xfrm>
                  <a:off x="8481391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5" name="矩形 2414"/>
                <p:cNvSpPr/>
                <p:nvPr/>
              </p:nvSpPr>
              <p:spPr>
                <a:xfrm>
                  <a:off x="8746435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6" name="矩形 2415"/>
                <p:cNvSpPr/>
                <p:nvPr/>
              </p:nvSpPr>
              <p:spPr>
                <a:xfrm>
                  <a:off x="9011478" y="2892433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7" name="矩形 2416"/>
                <p:cNvSpPr/>
                <p:nvPr/>
              </p:nvSpPr>
              <p:spPr>
                <a:xfrm>
                  <a:off x="8481391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8" name="矩形 2417"/>
                <p:cNvSpPr/>
                <p:nvPr/>
              </p:nvSpPr>
              <p:spPr>
                <a:xfrm>
                  <a:off x="8746435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9" name="矩形 2418"/>
                <p:cNvSpPr/>
                <p:nvPr/>
              </p:nvSpPr>
              <p:spPr>
                <a:xfrm>
                  <a:off x="9011478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0" name="矩形 2419"/>
                <p:cNvSpPr/>
                <p:nvPr/>
              </p:nvSpPr>
              <p:spPr>
                <a:xfrm>
                  <a:off x="9276522" y="3156804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1" name="矩形 2420"/>
                <p:cNvSpPr/>
                <p:nvPr/>
              </p:nvSpPr>
              <p:spPr>
                <a:xfrm>
                  <a:off x="8481391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2" name="矩形 2421"/>
                <p:cNvSpPr/>
                <p:nvPr/>
              </p:nvSpPr>
              <p:spPr>
                <a:xfrm>
                  <a:off x="874643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3" name="矩形 2422"/>
                <p:cNvSpPr/>
                <p:nvPr/>
              </p:nvSpPr>
              <p:spPr>
                <a:xfrm>
                  <a:off x="9011478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4" name="矩形 2423"/>
                <p:cNvSpPr/>
                <p:nvPr/>
              </p:nvSpPr>
              <p:spPr>
                <a:xfrm>
                  <a:off x="9276522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5" name="矩形 2424"/>
                <p:cNvSpPr/>
                <p:nvPr/>
              </p:nvSpPr>
              <p:spPr>
                <a:xfrm>
                  <a:off x="9541565" y="3421175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6" name="矩形 2425"/>
                <p:cNvSpPr/>
                <p:nvPr/>
              </p:nvSpPr>
              <p:spPr>
                <a:xfrm>
                  <a:off x="8481391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7" name="矩形 2426"/>
                <p:cNvSpPr/>
                <p:nvPr/>
              </p:nvSpPr>
              <p:spPr>
                <a:xfrm>
                  <a:off x="8746435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8" name="矩形 2427"/>
                <p:cNvSpPr/>
                <p:nvPr/>
              </p:nvSpPr>
              <p:spPr>
                <a:xfrm>
                  <a:off x="9011478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9" name="矩形 2428"/>
                <p:cNvSpPr/>
                <p:nvPr/>
              </p:nvSpPr>
              <p:spPr>
                <a:xfrm>
                  <a:off x="9276522" y="3685546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0" name="矩形 2429"/>
                <p:cNvSpPr/>
                <p:nvPr/>
              </p:nvSpPr>
              <p:spPr>
                <a:xfrm>
                  <a:off x="8481391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1" name="矩形 2430"/>
                <p:cNvSpPr/>
                <p:nvPr/>
              </p:nvSpPr>
              <p:spPr>
                <a:xfrm>
                  <a:off x="8746435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32" name="矩形 2431"/>
                <p:cNvSpPr/>
                <p:nvPr/>
              </p:nvSpPr>
              <p:spPr>
                <a:xfrm>
                  <a:off x="9011478" y="3949917"/>
                  <a:ext cx="265043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74" name="组合 2373"/>
              <p:cNvGrpSpPr/>
              <p:nvPr/>
            </p:nvGrpSpPr>
            <p:grpSpPr>
              <a:xfrm rot="5400000">
                <a:off x="1624081" y="2664086"/>
                <a:ext cx="44505" cy="73987"/>
                <a:chOff x="6626075" y="2892431"/>
                <a:chExt cx="795129" cy="1321857"/>
              </a:xfrm>
              <a:grpFill/>
            </p:grpSpPr>
            <p:sp>
              <p:nvSpPr>
                <p:cNvPr id="2405" name="矩形 2404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6" name="矩形 2405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7" name="矩形 2406"/>
                <p:cNvSpPr/>
                <p:nvPr/>
              </p:nvSpPr>
              <p:spPr>
                <a:xfrm>
                  <a:off x="6891114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8" name="矩形 2407"/>
                <p:cNvSpPr/>
                <p:nvPr/>
              </p:nvSpPr>
              <p:spPr>
                <a:xfrm>
                  <a:off x="662607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9" name="矩形 2408"/>
                <p:cNvSpPr/>
                <p:nvPr/>
              </p:nvSpPr>
              <p:spPr>
                <a:xfrm>
                  <a:off x="6891114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0" name="矩形 2409"/>
                <p:cNvSpPr/>
                <p:nvPr/>
              </p:nvSpPr>
              <p:spPr>
                <a:xfrm>
                  <a:off x="7156165" y="342116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1" name="矩形 2410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2" name="矩形 2411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3" name="矩形 2412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75" name="组合 2374"/>
              <p:cNvGrpSpPr/>
              <p:nvPr/>
            </p:nvGrpSpPr>
            <p:grpSpPr>
              <a:xfrm>
                <a:off x="1997908" y="2282227"/>
                <a:ext cx="44502" cy="73989"/>
                <a:chOff x="6626052" y="2892413"/>
                <a:chExt cx="795072" cy="1321875"/>
              </a:xfrm>
              <a:grpFill/>
            </p:grpSpPr>
            <p:sp>
              <p:nvSpPr>
                <p:cNvPr id="2396" name="矩形 2395"/>
                <p:cNvSpPr/>
                <p:nvPr/>
              </p:nvSpPr>
              <p:spPr>
                <a:xfrm>
                  <a:off x="6626105" y="2892413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7" name="矩形 2396"/>
                <p:cNvSpPr/>
                <p:nvPr/>
              </p:nvSpPr>
              <p:spPr>
                <a:xfrm>
                  <a:off x="6626099" y="3156774"/>
                  <a:ext cx="265040" cy="2643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8" name="矩形 2397"/>
                <p:cNvSpPr/>
                <p:nvPr/>
              </p:nvSpPr>
              <p:spPr>
                <a:xfrm>
                  <a:off x="6891145" y="3156786"/>
                  <a:ext cx="265040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9" name="矩形 2398"/>
                <p:cNvSpPr/>
                <p:nvPr/>
              </p:nvSpPr>
              <p:spPr>
                <a:xfrm>
                  <a:off x="6626052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0" name="矩形 2399"/>
                <p:cNvSpPr/>
                <p:nvPr/>
              </p:nvSpPr>
              <p:spPr>
                <a:xfrm>
                  <a:off x="6891101" y="3421154"/>
                  <a:ext cx="265038" cy="26436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1" name="矩形 2400"/>
                <p:cNvSpPr/>
                <p:nvPr/>
              </p:nvSpPr>
              <p:spPr>
                <a:xfrm>
                  <a:off x="7156088" y="3421125"/>
                  <a:ext cx="265036" cy="26436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2" name="矩形 2401"/>
                <p:cNvSpPr/>
                <p:nvPr/>
              </p:nvSpPr>
              <p:spPr>
                <a:xfrm>
                  <a:off x="6626081" y="3685544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3" name="矩形 2402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4" name="矩形 2403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76" name="组合 2375"/>
              <p:cNvGrpSpPr/>
              <p:nvPr/>
            </p:nvGrpSpPr>
            <p:grpSpPr>
              <a:xfrm rot="16200000">
                <a:off x="1623395" y="1906372"/>
                <a:ext cx="44505" cy="73987"/>
                <a:chOff x="6626075" y="2892431"/>
                <a:chExt cx="795129" cy="1321857"/>
              </a:xfrm>
              <a:grpFill/>
            </p:grpSpPr>
            <p:sp>
              <p:nvSpPr>
                <p:cNvPr id="2387" name="矩形 2386"/>
                <p:cNvSpPr/>
                <p:nvPr/>
              </p:nvSpPr>
              <p:spPr>
                <a:xfrm>
                  <a:off x="6626075" y="289243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8" name="矩形 2387"/>
                <p:cNvSpPr/>
                <p:nvPr/>
              </p:nvSpPr>
              <p:spPr>
                <a:xfrm>
                  <a:off x="6626075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9" name="矩形 2388"/>
                <p:cNvSpPr/>
                <p:nvPr/>
              </p:nvSpPr>
              <p:spPr>
                <a:xfrm>
                  <a:off x="6891126" y="315680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0" name="矩形 2389"/>
                <p:cNvSpPr/>
                <p:nvPr/>
              </p:nvSpPr>
              <p:spPr>
                <a:xfrm>
                  <a:off x="662607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1" name="矩形 2390"/>
                <p:cNvSpPr/>
                <p:nvPr/>
              </p:nvSpPr>
              <p:spPr>
                <a:xfrm>
                  <a:off x="6891126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2" name="矩形 2391"/>
                <p:cNvSpPr/>
                <p:nvPr/>
              </p:nvSpPr>
              <p:spPr>
                <a:xfrm>
                  <a:off x="7156165" y="3421181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3" name="矩形 2392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4" name="矩形 2393"/>
                <p:cNvSpPr/>
                <p:nvPr/>
              </p:nvSpPr>
              <p:spPr>
                <a:xfrm>
                  <a:off x="6891126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5" name="矩形 2394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77" name="组合 2376"/>
              <p:cNvGrpSpPr/>
              <p:nvPr/>
            </p:nvGrpSpPr>
            <p:grpSpPr>
              <a:xfrm rot="10800000">
                <a:off x="1253953" y="2282227"/>
                <a:ext cx="44508" cy="73986"/>
                <a:chOff x="6626034" y="2892453"/>
                <a:chExt cx="795176" cy="1321835"/>
              </a:xfrm>
              <a:grpFill/>
            </p:grpSpPr>
            <p:sp>
              <p:nvSpPr>
                <p:cNvPr id="2378" name="矩形 2377"/>
                <p:cNvSpPr/>
                <p:nvPr/>
              </p:nvSpPr>
              <p:spPr>
                <a:xfrm>
                  <a:off x="6626069" y="2892453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79" name="矩形 2378"/>
                <p:cNvSpPr/>
                <p:nvPr/>
              </p:nvSpPr>
              <p:spPr>
                <a:xfrm>
                  <a:off x="6626075" y="3156834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0" name="矩形 2379"/>
                <p:cNvSpPr/>
                <p:nvPr/>
              </p:nvSpPr>
              <p:spPr>
                <a:xfrm>
                  <a:off x="6891120" y="3156840"/>
                  <a:ext cx="265039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1" name="矩形 2380"/>
                <p:cNvSpPr/>
                <p:nvPr/>
              </p:nvSpPr>
              <p:spPr>
                <a:xfrm>
                  <a:off x="6626034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2" name="矩形 2381"/>
                <p:cNvSpPr/>
                <p:nvPr/>
              </p:nvSpPr>
              <p:spPr>
                <a:xfrm>
                  <a:off x="6891071" y="3421216"/>
                  <a:ext cx="265037" cy="2643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3" name="矩形 2382"/>
                <p:cNvSpPr/>
                <p:nvPr/>
              </p:nvSpPr>
              <p:spPr>
                <a:xfrm>
                  <a:off x="7156171" y="3421187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4" name="矩形 2383"/>
                <p:cNvSpPr/>
                <p:nvPr/>
              </p:nvSpPr>
              <p:spPr>
                <a:xfrm>
                  <a:off x="6626075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5" name="矩形 2384"/>
                <p:cNvSpPr/>
                <p:nvPr/>
              </p:nvSpPr>
              <p:spPr>
                <a:xfrm>
                  <a:off x="6891114" y="3685550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6" name="矩形 2385"/>
                <p:cNvSpPr/>
                <p:nvPr/>
              </p:nvSpPr>
              <p:spPr>
                <a:xfrm>
                  <a:off x="6626087" y="3949919"/>
                  <a:ext cx="265039" cy="2643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257" name="组合 2256"/>
            <p:cNvGrpSpPr/>
            <p:nvPr/>
          </p:nvGrpSpPr>
          <p:grpSpPr>
            <a:xfrm rot="5400000">
              <a:off x="1194525" y="3089805"/>
              <a:ext cx="344786" cy="132274"/>
              <a:chOff x="7686261" y="2892433"/>
              <a:chExt cx="3445565" cy="1321855"/>
            </a:xfrm>
            <a:solidFill>
              <a:schemeClr val="bg1"/>
            </a:solidFill>
          </p:grpSpPr>
          <p:sp>
            <p:nvSpPr>
              <p:cNvPr id="2317" name="矩形 2316"/>
              <p:cNvSpPr/>
              <p:nvPr/>
            </p:nvSpPr>
            <p:spPr>
              <a:xfrm>
                <a:off x="821634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8" name="矩形 2317"/>
              <p:cNvSpPr/>
              <p:nvPr/>
            </p:nvSpPr>
            <p:spPr>
              <a:xfrm>
                <a:off x="8481391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9" name="矩形 2318"/>
              <p:cNvSpPr/>
              <p:nvPr/>
            </p:nvSpPr>
            <p:spPr>
              <a:xfrm>
                <a:off x="874643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0" name="矩形 2319"/>
              <p:cNvSpPr/>
              <p:nvPr/>
            </p:nvSpPr>
            <p:spPr>
              <a:xfrm>
                <a:off x="901147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1" name="矩形 2320"/>
              <p:cNvSpPr/>
              <p:nvPr/>
            </p:nvSpPr>
            <p:spPr>
              <a:xfrm>
                <a:off x="927652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2" name="矩形 2321"/>
              <p:cNvSpPr/>
              <p:nvPr/>
            </p:nvSpPr>
            <p:spPr>
              <a:xfrm>
                <a:off x="954156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3" name="矩形 2322"/>
              <p:cNvSpPr/>
              <p:nvPr/>
            </p:nvSpPr>
            <p:spPr>
              <a:xfrm>
                <a:off x="9806609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4" name="矩形 2323"/>
              <p:cNvSpPr/>
              <p:nvPr/>
            </p:nvSpPr>
            <p:spPr>
              <a:xfrm>
                <a:off x="1007165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5" name="矩形 2324"/>
              <p:cNvSpPr/>
              <p:nvPr/>
            </p:nvSpPr>
            <p:spPr>
              <a:xfrm>
                <a:off x="10336696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6" name="矩形 2325"/>
              <p:cNvSpPr/>
              <p:nvPr/>
            </p:nvSpPr>
            <p:spPr>
              <a:xfrm>
                <a:off x="7951304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7" name="矩形 2326"/>
              <p:cNvSpPr/>
              <p:nvPr/>
            </p:nvSpPr>
            <p:spPr>
              <a:xfrm>
                <a:off x="821634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8" name="矩形 2327"/>
              <p:cNvSpPr/>
              <p:nvPr/>
            </p:nvSpPr>
            <p:spPr>
              <a:xfrm>
                <a:off x="8481391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9" name="矩形 2328"/>
              <p:cNvSpPr/>
              <p:nvPr/>
            </p:nvSpPr>
            <p:spPr>
              <a:xfrm>
                <a:off x="874643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0" name="矩形 2329"/>
              <p:cNvSpPr/>
              <p:nvPr/>
            </p:nvSpPr>
            <p:spPr>
              <a:xfrm>
                <a:off x="901147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1" name="矩形 2330"/>
              <p:cNvSpPr/>
              <p:nvPr/>
            </p:nvSpPr>
            <p:spPr>
              <a:xfrm>
                <a:off x="927652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2" name="矩形 2331"/>
              <p:cNvSpPr/>
              <p:nvPr/>
            </p:nvSpPr>
            <p:spPr>
              <a:xfrm>
                <a:off x="954156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3" name="矩形 2332"/>
              <p:cNvSpPr/>
              <p:nvPr/>
            </p:nvSpPr>
            <p:spPr>
              <a:xfrm>
                <a:off x="980660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4" name="矩形 2333"/>
              <p:cNvSpPr/>
              <p:nvPr/>
            </p:nvSpPr>
            <p:spPr>
              <a:xfrm>
                <a:off x="1007165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5" name="矩形 2334"/>
              <p:cNvSpPr/>
              <p:nvPr/>
            </p:nvSpPr>
            <p:spPr>
              <a:xfrm>
                <a:off x="10336696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6" name="矩形 2335"/>
              <p:cNvSpPr/>
              <p:nvPr/>
            </p:nvSpPr>
            <p:spPr>
              <a:xfrm>
                <a:off x="1060173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7" name="矩形 2336"/>
              <p:cNvSpPr/>
              <p:nvPr/>
            </p:nvSpPr>
            <p:spPr>
              <a:xfrm>
                <a:off x="768626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8" name="矩形 2337"/>
              <p:cNvSpPr/>
              <p:nvPr/>
            </p:nvSpPr>
            <p:spPr>
              <a:xfrm>
                <a:off x="7951304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9" name="矩形 2338"/>
              <p:cNvSpPr/>
              <p:nvPr/>
            </p:nvSpPr>
            <p:spPr>
              <a:xfrm>
                <a:off x="821634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0" name="矩形 2339"/>
              <p:cNvSpPr/>
              <p:nvPr/>
            </p:nvSpPr>
            <p:spPr>
              <a:xfrm>
                <a:off x="848139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1" name="矩形 2340"/>
              <p:cNvSpPr/>
              <p:nvPr/>
            </p:nvSpPr>
            <p:spPr>
              <a:xfrm>
                <a:off x="874643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2" name="矩形 2341"/>
              <p:cNvSpPr/>
              <p:nvPr/>
            </p:nvSpPr>
            <p:spPr>
              <a:xfrm>
                <a:off x="901147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3" name="矩形 2342"/>
              <p:cNvSpPr/>
              <p:nvPr/>
            </p:nvSpPr>
            <p:spPr>
              <a:xfrm>
                <a:off x="927652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4" name="矩形 2343"/>
              <p:cNvSpPr/>
              <p:nvPr/>
            </p:nvSpPr>
            <p:spPr>
              <a:xfrm>
                <a:off x="954156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5" name="矩形 2344"/>
              <p:cNvSpPr/>
              <p:nvPr/>
            </p:nvSpPr>
            <p:spPr>
              <a:xfrm>
                <a:off x="980660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6" name="矩形 2345"/>
              <p:cNvSpPr/>
              <p:nvPr/>
            </p:nvSpPr>
            <p:spPr>
              <a:xfrm>
                <a:off x="1007165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7" name="矩形 2346"/>
              <p:cNvSpPr/>
              <p:nvPr/>
            </p:nvSpPr>
            <p:spPr>
              <a:xfrm>
                <a:off x="10336696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8" name="矩形 2347"/>
              <p:cNvSpPr/>
              <p:nvPr/>
            </p:nvSpPr>
            <p:spPr>
              <a:xfrm>
                <a:off x="1060173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9" name="矩形 2348"/>
              <p:cNvSpPr/>
              <p:nvPr/>
            </p:nvSpPr>
            <p:spPr>
              <a:xfrm>
                <a:off x="10866783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0" name="矩形 2349"/>
              <p:cNvSpPr/>
              <p:nvPr/>
            </p:nvSpPr>
            <p:spPr>
              <a:xfrm>
                <a:off x="7951304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1" name="矩形 2350"/>
              <p:cNvSpPr/>
              <p:nvPr/>
            </p:nvSpPr>
            <p:spPr>
              <a:xfrm>
                <a:off x="821634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2" name="矩形 2351"/>
              <p:cNvSpPr/>
              <p:nvPr/>
            </p:nvSpPr>
            <p:spPr>
              <a:xfrm>
                <a:off x="8481391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3" name="矩形 2352"/>
              <p:cNvSpPr/>
              <p:nvPr/>
            </p:nvSpPr>
            <p:spPr>
              <a:xfrm>
                <a:off x="874643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4" name="矩形 2353"/>
              <p:cNvSpPr/>
              <p:nvPr/>
            </p:nvSpPr>
            <p:spPr>
              <a:xfrm>
                <a:off x="901147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5" name="矩形 2354"/>
              <p:cNvSpPr/>
              <p:nvPr/>
            </p:nvSpPr>
            <p:spPr>
              <a:xfrm>
                <a:off x="927652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6" name="矩形 2355"/>
              <p:cNvSpPr/>
              <p:nvPr/>
            </p:nvSpPr>
            <p:spPr>
              <a:xfrm>
                <a:off x="954156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7" name="矩形 2356"/>
              <p:cNvSpPr/>
              <p:nvPr/>
            </p:nvSpPr>
            <p:spPr>
              <a:xfrm>
                <a:off x="980660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8" name="矩形 2357"/>
              <p:cNvSpPr/>
              <p:nvPr/>
            </p:nvSpPr>
            <p:spPr>
              <a:xfrm>
                <a:off x="1007165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9" name="矩形 2358"/>
              <p:cNvSpPr/>
              <p:nvPr/>
            </p:nvSpPr>
            <p:spPr>
              <a:xfrm>
                <a:off x="10336696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0" name="矩形 2359"/>
              <p:cNvSpPr/>
              <p:nvPr/>
            </p:nvSpPr>
            <p:spPr>
              <a:xfrm>
                <a:off x="1060173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1" name="矩形 2360"/>
              <p:cNvSpPr/>
              <p:nvPr/>
            </p:nvSpPr>
            <p:spPr>
              <a:xfrm>
                <a:off x="821634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2" name="矩形 2361"/>
              <p:cNvSpPr/>
              <p:nvPr/>
            </p:nvSpPr>
            <p:spPr>
              <a:xfrm>
                <a:off x="8481391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3" name="矩形 2362"/>
              <p:cNvSpPr/>
              <p:nvPr/>
            </p:nvSpPr>
            <p:spPr>
              <a:xfrm>
                <a:off x="874643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4" name="矩形 2363"/>
              <p:cNvSpPr/>
              <p:nvPr/>
            </p:nvSpPr>
            <p:spPr>
              <a:xfrm>
                <a:off x="901147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5" name="矩形 2364"/>
              <p:cNvSpPr/>
              <p:nvPr/>
            </p:nvSpPr>
            <p:spPr>
              <a:xfrm>
                <a:off x="927652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6" name="矩形 2365"/>
              <p:cNvSpPr/>
              <p:nvPr/>
            </p:nvSpPr>
            <p:spPr>
              <a:xfrm>
                <a:off x="954156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7" name="矩形 2366"/>
              <p:cNvSpPr/>
              <p:nvPr/>
            </p:nvSpPr>
            <p:spPr>
              <a:xfrm>
                <a:off x="9806609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8" name="矩形 2367"/>
              <p:cNvSpPr/>
              <p:nvPr/>
            </p:nvSpPr>
            <p:spPr>
              <a:xfrm>
                <a:off x="1007165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9" name="矩形 2368"/>
              <p:cNvSpPr/>
              <p:nvPr/>
            </p:nvSpPr>
            <p:spPr>
              <a:xfrm>
                <a:off x="10336696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58" name="组合 2257"/>
            <p:cNvGrpSpPr/>
            <p:nvPr/>
          </p:nvGrpSpPr>
          <p:grpSpPr>
            <a:xfrm rot="5400000">
              <a:off x="1198288" y="3654483"/>
              <a:ext cx="344786" cy="132274"/>
              <a:chOff x="7686261" y="2892433"/>
              <a:chExt cx="3445565" cy="1321855"/>
            </a:xfrm>
            <a:solidFill>
              <a:schemeClr val="bg1"/>
            </a:solidFill>
          </p:grpSpPr>
          <p:sp>
            <p:nvSpPr>
              <p:cNvPr id="2264" name="矩形 2263"/>
              <p:cNvSpPr/>
              <p:nvPr/>
            </p:nvSpPr>
            <p:spPr>
              <a:xfrm>
                <a:off x="821634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5" name="矩形 2264"/>
              <p:cNvSpPr/>
              <p:nvPr/>
            </p:nvSpPr>
            <p:spPr>
              <a:xfrm>
                <a:off x="8481391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6" name="矩形 2265"/>
              <p:cNvSpPr/>
              <p:nvPr/>
            </p:nvSpPr>
            <p:spPr>
              <a:xfrm>
                <a:off x="874643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7" name="矩形 2266"/>
              <p:cNvSpPr/>
              <p:nvPr/>
            </p:nvSpPr>
            <p:spPr>
              <a:xfrm>
                <a:off x="9011478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8" name="矩形 2267"/>
              <p:cNvSpPr/>
              <p:nvPr/>
            </p:nvSpPr>
            <p:spPr>
              <a:xfrm>
                <a:off x="927652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9" name="矩形 2268"/>
              <p:cNvSpPr/>
              <p:nvPr/>
            </p:nvSpPr>
            <p:spPr>
              <a:xfrm>
                <a:off x="9541565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0" name="矩形 2269"/>
              <p:cNvSpPr/>
              <p:nvPr/>
            </p:nvSpPr>
            <p:spPr>
              <a:xfrm>
                <a:off x="9806609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1" name="矩形 2270"/>
              <p:cNvSpPr/>
              <p:nvPr/>
            </p:nvSpPr>
            <p:spPr>
              <a:xfrm>
                <a:off x="10071652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2" name="矩形 2271"/>
              <p:cNvSpPr/>
              <p:nvPr/>
            </p:nvSpPr>
            <p:spPr>
              <a:xfrm>
                <a:off x="10336696" y="2892433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3" name="矩形 2272"/>
              <p:cNvSpPr/>
              <p:nvPr/>
            </p:nvSpPr>
            <p:spPr>
              <a:xfrm>
                <a:off x="7951304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4" name="矩形 2273"/>
              <p:cNvSpPr/>
              <p:nvPr/>
            </p:nvSpPr>
            <p:spPr>
              <a:xfrm>
                <a:off x="821634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5" name="矩形 2274"/>
              <p:cNvSpPr/>
              <p:nvPr/>
            </p:nvSpPr>
            <p:spPr>
              <a:xfrm>
                <a:off x="8481391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6" name="矩形 2275"/>
              <p:cNvSpPr/>
              <p:nvPr/>
            </p:nvSpPr>
            <p:spPr>
              <a:xfrm>
                <a:off x="874643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7" name="矩形 2276"/>
              <p:cNvSpPr/>
              <p:nvPr/>
            </p:nvSpPr>
            <p:spPr>
              <a:xfrm>
                <a:off x="9011478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8" name="矩形 2277"/>
              <p:cNvSpPr/>
              <p:nvPr/>
            </p:nvSpPr>
            <p:spPr>
              <a:xfrm>
                <a:off x="927652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9" name="矩形 2278"/>
              <p:cNvSpPr/>
              <p:nvPr/>
            </p:nvSpPr>
            <p:spPr>
              <a:xfrm>
                <a:off x="9541565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0" name="矩形 2279"/>
              <p:cNvSpPr/>
              <p:nvPr/>
            </p:nvSpPr>
            <p:spPr>
              <a:xfrm>
                <a:off x="980660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1" name="矩形 2280"/>
              <p:cNvSpPr/>
              <p:nvPr/>
            </p:nvSpPr>
            <p:spPr>
              <a:xfrm>
                <a:off x="10071652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2" name="矩形 2281"/>
              <p:cNvSpPr/>
              <p:nvPr/>
            </p:nvSpPr>
            <p:spPr>
              <a:xfrm>
                <a:off x="10336696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3" name="矩形 2282"/>
              <p:cNvSpPr/>
              <p:nvPr/>
            </p:nvSpPr>
            <p:spPr>
              <a:xfrm>
                <a:off x="10601739" y="3156804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4" name="矩形 2283"/>
              <p:cNvSpPr/>
              <p:nvPr/>
            </p:nvSpPr>
            <p:spPr>
              <a:xfrm>
                <a:off x="768626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5" name="矩形 2284"/>
              <p:cNvSpPr/>
              <p:nvPr/>
            </p:nvSpPr>
            <p:spPr>
              <a:xfrm>
                <a:off x="7951304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6" name="矩形 2285"/>
              <p:cNvSpPr/>
              <p:nvPr/>
            </p:nvSpPr>
            <p:spPr>
              <a:xfrm>
                <a:off x="821634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7" name="矩形 2286"/>
              <p:cNvSpPr/>
              <p:nvPr/>
            </p:nvSpPr>
            <p:spPr>
              <a:xfrm>
                <a:off x="8481391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8" name="矩形 2287"/>
              <p:cNvSpPr/>
              <p:nvPr/>
            </p:nvSpPr>
            <p:spPr>
              <a:xfrm>
                <a:off x="874643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9" name="矩形 2288"/>
              <p:cNvSpPr/>
              <p:nvPr/>
            </p:nvSpPr>
            <p:spPr>
              <a:xfrm>
                <a:off x="9011478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0" name="矩形 2289"/>
              <p:cNvSpPr/>
              <p:nvPr/>
            </p:nvSpPr>
            <p:spPr>
              <a:xfrm>
                <a:off x="927652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1" name="矩形 2290"/>
              <p:cNvSpPr/>
              <p:nvPr/>
            </p:nvSpPr>
            <p:spPr>
              <a:xfrm>
                <a:off x="9541565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2" name="矩形 2291"/>
              <p:cNvSpPr/>
              <p:nvPr/>
            </p:nvSpPr>
            <p:spPr>
              <a:xfrm>
                <a:off x="980660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3" name="矩形 2292"/>
              <p:cNvSpPr/>
              <p:nvPr/>
            </p:nvSpPr>
            <p:spPr>
              <a:xfrm>
                <a:off x="10071652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4" name="矩形 2293"/>
              <p:cNvSpPr/>
              <p:nvPr/>
            </p:nvSpPr>
            <p:spPr>
              <a:xfrm>
                <a:off x="10336696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5" name="矩形 2294"/>
              <p:cNvSpPr/>
              <p:nvPr/>
            </p:nvSpPr>
            <p:spPr>
              <a:xfrm>
                <a:off x="10601739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6" name="矩形 2295"/>
              <p:cNvSpPr/>
              <p:nvPr/>
            </p:nvSpPr>
            <p:spPr>
              <a:xfrm>
                <a:off x="10866783" y="3421175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7" name="矩形 2296"/>
              <p:cNvSpPr/>
              <p:nvPr/>
            </p:nvSpPr>
            <p:spPr>
              <a:xfrm>
                <a:off x="7951304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8" name="矩形 2297"/>
              <p:cNvSpPr/>
              <p:nvPr/>
            </p:nvSpPr>
            <p:spPr>
              <a:xfrm>
                <a:off x="821634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9" name="矩形 2298"/>
              <p:cNvSpPr/>
              <p:nvPr/>
            </p:nvSpPr>
            <p:spPr>
              <a:xfrm>
                <a:off x="8481391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0" name="矩形 2299"/>
              <p:cNvSpPr/>
              <p:nvPr/>
            </p:nvSpPr>
            <p:spPr>
              <a:xfrm>
                <a:off x="874643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1" name="矩形 2300"/>
              <p:cNvSpPr/>
              <p:nvPr/>
            </p:nvSpPr>
            <p:spPr>
              <a:xfrm>
                <a:off x="9011478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2" name="矩形 2301"/>
              <p:cNvSpPr/>
              <p:nvPr/>
            </p:nvSpPr>
            <p:spPr>
              <a:xfrm>
                <a:off x="927652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3" name="矩形 2302"/>
              <p:cNvSpPr/>
              <p:nvPr/>
            </p:nvSpPr>
            <p:spPr>
              <a:xfrm>
                <a:off x="9541565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4" name="矩形 2303"/>
              <p:cNvSpPr/>
              <p:nvPr/>
            </p:nvSpPr>
            <p:spPr>
              <a:xfrm>
                <a:off x="980660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5" name="矩形 2304"/>
              <p:cNvSpPr/>
              <p:nvPr/>
            </p:nvSpPr>
            <p:spPr>
              <a:xfrm>
                <a:off x="10071652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6" name="矩形 2305"/>
              <p:cNvSpPr/>
              <p:nvPr/>
            </p:nvSpPr>
            <p:spPr>
              <a:xfrm>
                <a:off x="10336696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7" name="矩形 2306"/>
              <p:cNvSpPr/>
              <p:nvPr/>
            </p:nvSpPr>
            <p:spPr>
              <a:xfrm>
                <a:off x="10601739" y="3685546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8" name="矩形 2307"/>
              <p:cNvSpPr/>
              <p:nvPr/>
            </p:nvSpPr>
            <p:spPr>
              <a:xfrm>
                <a:off x="821634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9" name="矩形 2308"/>
              <p:cNvSpPr/>
              <p:nvPr/>
            </p:nvSpPr>
            <p:spPr>
              <a:xfrm>
                <a:off x="8481391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0" name="矩形 2309"/>
              <p:cNvSpPr/>
              <p:nvPr/>
            </p:nvSpPr>
            <p:spPr>
              <a:xfrm>
                <a:off x="874643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1" name="矩形 2310"/>
              <p:cNvSpPr/>
              <p:nvPr/>
            </p:nvSpPr>
            <p:spPr>
              <a:xfrm>
                <a:off x="9011478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2" name="矩形 2311"/>
              <p:cNvSpPr/>
              <p:nvPr/>
            </p:nvSpPr>
            <p:spPr>
              <a:xfrm>
                <a:off x="927652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3" name="矩形 2312"/>
              <p:cNvSpPr/>
              <p:nvPr/>
            </p:nvSpPr>
            <p:spPr>
              <a:xfrm>
                <a:off x="9541565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4" name="矩形 2313"/>
              <p:cNvSpPr/>
              <p:nvPr/>
            </p:nvSpPr>
            <p:spPr>
              <a:xfrm>
                <a:off x="9806609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5" name="矩形 2314"/>
              <p:cNvSpPr/>
              <p:nvPr/>
            </p:nvSpPr>
            <p:spPr>
              <a:xfrm>
                <a:off x="10071652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6" name="矩形 2315"/>
              <p:cNvSpPr/>
              <p:nvPr/>
            </p:nvSpPr>
            <p:spPr>
              <a:xfrm>
                <a:off x="10336696" y="3949917"/>
                <a:ext cx="265043" cy="2643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59" name="组合 2258"/>
            <p:cNvGrpSpPr/>
            <p:nvPr/>
          </p:nvGrpSpPr>
          <p:grpSpPr>
            <a:xfrm rot="5400000">
              <a:off x="1217781" y="4059969"/>
              <a:ext cx="935161" cy="931838"/>
              <a:chOff x="7286067" y="1556268"/>
              <a:chExt cx="1768462" cy="1762179"/>
            </a:xfrm>
          </p:grpSpPr>
          <p:sp>
            <p:nvSpPr>
              <p:cNvPr id="2260" name="任意多边形: 形状 2259"/>
              <p:cNvSpPr/>
              <p:nvPr/>
            </p:nvSpPr>
            <p:spPr>
              <a:xfrm>
                <a:off x="8514648" y="2169743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1" name="任意多边形: 形状 2260"/>
              <p:cNvSpPr/>
              <p:nvPr/>
            </p:nvSpPr>
            <p:spPr>
              <a:xfrm>
                <a:off x="7286067" y="2171334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2" name="任意多边形: 形状 2261"/>
              <p:cNvSpPr/>
              <p:nvPr/>
            </p:nvSpPr>
            <p:spPr>
              <a:xfrm>
                <a:off x="7903356" y="2781300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3" name="任意多边形: 形状 2262"/>
              <p:cNvSpPr/>
              <p:nvPr/>
            </p:nvSpPr>
            <p:spPr>
              <a:xfrm>
                <a:off x="7898459" y="1556268"/>
                <a:ext cx="539881" cy="537147"/>
              </a:xfrm>
              <a:custGeom>
                <a:avLst/>
                <a:gdLst>
                  <a:gd name="connsiteX0" fmla="*/ 1776789 w 3553583"/>
                  <a:gd name="connsiteY0" fmla="*/ 3182020 h 3535583"/>
                  <a:gd name="connsiteX1" fmla="*/ 2132147 w 3553583"/>
                  <a:gd name="connsiteY1" fmla="*/ 3182020 h 3535583"/>
                  <a:gd name="connsiteX2" fmla="*/ 2132147 w 3553583"/>
                  <a:gd name="connsiteY2" fmla="*/ 3535577 h 3535583"/>
                  <a:gd name="connsiteX3" fmla="*/ 1776791 w 3553583"/>
                  <a:gd name="connsiteY3" fmla="*/ 3535577 h 3535583"/>
                  <a:gd name="connsiteX4" fmla="*/ 1776791 w 3553583"/>
                  <a:gd name="connsiteY4" fmla="*/ 3535580 h 3535583"/>
                  <a:gd name="connsiteX5" fmla="*/ 1421433 w 3553583"/>
                  <a:gd name="connsiteY5" fmla="*/ 3535580 h 3535583"/>
                  <a:gd name="connsiteX6" fmla="*/ 1421433 w 3553583"/>
                  <a:gd name="connsiteY6" fmla="*/ 3535583 h 3535583"/>
                  <a:gd name="connsiteX7" fmla="*/ 1066075 w 3553583"/>
                  <a:gd name="connsiteY7" fmla="*/ 3535583 h 3535583"/>
                  <a:gd name="connsiteX8" fmla="*/ 1066075 w 3553583"/>
                  <a:gd name="connsiteY8" fmla="*/ 3182026 h 3535583"/>
                  <a:gd name="connsiteX9" fmla="*/ 1421433 w 3553583"/>
                  <a:gd name="connsiteY9" fmla="*/ 3182026 h 3535583"/>
                  <a:gd name="connsiteX10" fmla="*/ 1421433 w 3553583"/>
                  <a:gd name="connsiteY10" fmla="*/ 3182023 h 3535583"/>
                  <a:gd name="connsiteX11" fmla="*/ 1776789 w 3553583"/>
                  <a:gd name="connsiteY11" fmla="*/ 3182023 h 3535583"/>
                  <a:gd name="connsiteX12" fmla="*/ 2132150 w 3553583"/>
                  <a:gd name="connsiteY12" fmla="*/ 2828461 h 3535583"/>
                  <a:gd name="connsiteX13" fmla="*/ 2487508 w 3553583"/>
                  <a:gd name="connsiteY13" fmla="*/ 2828461 h 3535583"/>
                  <a:gd name="connsiteX14" fmla="*/ 2842866 w 3553583"/>
                  <a:gd name="connsiteY14" fmla="*/ 2828461 h 3535583"/>
                  <a:gd name="connsiteX15" fmla="*/ 2842866 w 3553583"/>
                  <a:gd name="connsiteY15" fmla="*/ 3182018 h 3535583"/>
                  <a:gd name="connsiteX16" fmla="*/ 2487511 w 3553583"/>
                  <a:gd name="connsiteY16" fmla="*/ 3182018 h 3535583"/>
                  <a:gd name="connsiteX17" fmla="*/ 2487511 w 3553583"/>
                  <a:gd name="connsiteY17" fmla="*/ 3535570 h 3535583"/>
                  <a:gd name="connsiteX18" fmla="*/ 2132153 w 3553583"/>
                  <a:gd name="connsiteY18" fmla="*/ 3535570 h 3535583"/>
                  <a:gd name="connsiteX19" fmla="*/ 2132153 w 3553583"/>
                  <a:gd name="connsiteY19" fmla="*/ 3182018 h 3535583"/>
                  <a:gd name="connsiteX20" fmla="*/ 2132150 w 3553583"/>
                  <a:gd name="connsiteY20" fmla="*/ 3182018 h 3535583"/>
                  <a:gd name="connsiteX21" fmla="*/ 1421433 w 3553583"/>
                  <a:gd name="connsiteY21" fmla="*/ 2828461 h 3535583"/>
                  <a:gd name="connsiteX22" fmla="*/ 1776791 w 3553583"/>
                  <a:gd name="connsiteY22" fmla="*/ 2828461 h 3535583"/>
                  <a:gd name="connsiteX23" fmla="*/ 2132149 w 3553583"/>
                  <a:gd name="connsiteY23" fmla="*/ 2828461 h 3535583"/>
                  <a:gd name="connsiteX24" fmla="*/ 2132149 w 3553583"/>
                  <a:gd name="connsiteY24" fmla="*/ 3182018 h 3535583"/>
                  <a:gd name="connsiteX25" fmla="*/ 1776791 w 3553583"/>
                  <a:gd name="connsiteY25" fmla="*/ 3182018 h 3535583"/>
                  <a:gd name="connsiteX26" fmla="*/ 1421433 w 3553583"/>
                  <a:gd name="connsiteY26" fmla="*/ 3182018 h 3535583"/>
                  <a:gd name="connsiteX27" fmla="*/ 710717 w 3553583"/>
                  <a:gd name="connsiteY27" fmla="*/ 2828461 h 3535583"/>
                  <a:gd name="connsiteX28" fmla="*/ 1066073 w 3553583"/>
                  <a:gd name="connsiteY28" fmla="*/ 2828461 h 3535583"/>
                  <a:gd name="connsiteX29" fmla="*/ 1066075 w 3553583"/>
                  <a:gd name="connsiteY29" fmla="*/ 2828461 h 3535583"/>
                  <a:gd name="connsiteX30" fmla="*/ 1421431 w 3553583"/>
                  <a:gd name="connsiteY30" fmla="*/ 2828461 h 3535583"/>
                  <a:gd name="connsiteX31" fmla="*/ 1421431 w 3553583"/>
                  <a:gd name="connsiteY31" fmla="*/ 3182018 h 3535583"/>
                  <a:gd name="connsiteX32" fmla="*/ 1066075 w 3553583"/>
                  <a:gd name="connsiteY32" fmla="*/ 3182018 h 3535583"/>
                  <a:gd name="connsiteX33" fmla="*/ 1066073 w 3553583"/>
                  <a:gd name="connsiteY33" fmla="*/ 3182018 h 3535583"/>
                  <a:gd name="connsiteX34" fmla="*/ 710717 w 3553583"/>
                  <a:gd name="connsiteY34" fmla="*/ 3182018 h 3535583"/>
                  <a:gd name="connsiteX35" fmla="*/ 2132150 w 3553583"/>
                  <a:gd name="connsiteY35" fmla="*/ 2121345 h 3535583"/>
                  <a:gd name="connsiteX36" fmla="*/ 2487508 w 3553583"/>
                  <a:gd name="connsiteY36" fmla="*/ 2121345 h 3535583"/>
                  <a:gd name="connsiteX37" fmla="*/ 2842866 w 3553583"/>
                  <a:gd name="connsiteY37" fmla="*/ 2121345 h 3535583"/>
                  <a:gd name="connsiteX38" fmla="*/ 3198224 w 3553583"/>
                  <a:gd name="connsiteY38" fmla="*/ 2121345 h 3535583"/>
                  <a:gd name="connsiteX39" fmla="*/ 3553582 w 3553583"/>
                  <a:gd name="connsiteY39" fmla="*/ 2121345 h 3535583"/>
                  <a:gd name="connsiteX40" fmla="*/ 3553582 w 3553583"/>
                  <a:gd name="connsiteY40" fmla="*/ 2474902 h 3535583"/>
                  <a:gd name="connsiteX41" fmla="*/ 3198224 w 3553583"/>
                  <a:gd name="connsiteY41" fmla="*/ 2474902 h 3535583"/>
                  <a:gd name="connsiteX42" fmla="*/ 3198222 w 3553583"/>
                  <a:gd name="connsiteY42" fmla="*/ 2474902 h 3535583"/>
                  <a:gd name="connsiteX43" fmla="*/ 3198222 w 3553583"/>
                  <a:gd name="connsiteY43" fmla="*/ 2828459 h 3535583"/>
                  <a:gd name="connsiteX44" fmla="*/ 2842866 w 3553583"/>
                  <a:gd name="connsiteY44" fmla="*/ 2828459 h 3535583"/>
                  <a:gd name="connsiteX45" fmla="*/ 2842864 w 3553583"/>
                  <a:gd name="connsiteY45" fmla="*/ 2828459 h 3535583"/>
                  <a:gd name="connsiteX46" fmla="*/ 2487508 w 3553583"/>
                  <a:gd name="connsiteY46" fmla="*/ 2828459 h 3535583"/>
                  <a:gd name="connsiteX47" fmla="*/ 2132150 w 3553583"/>
                  <a:gd name="connsiteY47" fmla="*/ 2828459 h 3535583"/>
                  <a:gd name="connsiteX48" fmla="*/ 2132150 w 3553583"/>
                  <a:gd name="connsiteY48" fmla="*/ 2474902 h 3535583"/>
                  <a:gd name="connsiteX49" fmla="*/ 1421431 w 3553583"/>
                  <a:gd name="connsiteY49" fmla="*/ 2121345 h 3535583"/>
                  <a:gd name="connsiteX50" fmla="*/ 1421431 w 3553583"/>
                  <a:gd name="connsiteY50" fmla="*/ 2121353 h 3535583"/>
                  <a:gd name="connsiteX51" fmla="*/ 1421431 w 3553583"/>
                  <a:gd name="connsiteY51" fmla="*/ 2121355 h 3535583"/>
                  <a:gd name="connsiteX52" fmla="*/ 1421433 w 3553583"/>
                  <a:gd name="connsiteY52" fmla="*/ 2121355 h 3535583"/>
                  <a:gd name="connsiteX53" fmla="*/ 1421433 w 3553583"/>
                  <a:gd name="connsiteY53" fmla="*/ 2121345 h 3535583"/>
                  <a:gd name="connsiteX54" fmla="*/ 355358 w 3553583"/>
                  <a:gd name="connsiteY54" fmla="*/ 1767788 h 3535583"/>
                  <a:gd name="connsiteX55" fmla="*/ 355358 w 3553583"/>
                  <a:gd name="connsiteY55" fmla="*/ 2121344 h 3535583"/>
                  <a:gd name="connsiteX56" fmla="*/ 355358 w 3553583"/>
                  <a:gd name="connsiteY56" fmla="*/ 2121345 h 3535583"/>
                  <a:gd name="connsiteX57" fmla="*/ 355358 w 3553583"/>
                  <a:gd name="connsiteY57" fmla="*/ 2121349 h 3535583"/>
                  <a:gd name="connsiteX58" fmla="*/ 355359 w 3553583"/>
                  <a:gd name="connsiteY58" fmla="*/ 2121349 h 3535583"/>
                  <a:gd name="connsiteX59" fmla="*/ 355359 w 3553583"/>
                  <a:gd name="connsiteY59" fmla="*/ 2121345 h 3535583"/>
                  <a:gd name="connsiteX60" fmla="*/ 355359 w 3553583"/>
                  <a:gd name="connsiteY60" fmla="*/ 2121344 h 3535583"/>
                  <a:gd name="connsiteX61" fmla="*/ 355359 w 3553583"/>
                  <a:gd name="connsiteY61" fmla="*/ 1767788 h 3535583"/>
                  <a:gd name="connsiteX62" fmla="*/ 1421431 w 3553583"/>
                  <a:gd name="connsiteY62" fmla="*/ 1414230 h 3535583"/>
                  <a:gd name="connsiteX63" fmla="*/ 1421431 w 3553583"/>
                  <a:gd name="connsiteY63" fmla="*/ 1414231 h 3535583"/>
                  <a:gd name="connsiteX64" fmla="*/ 1421433 w 3553583"/>
                  <a:gd name="connsiteY64" fmla="*/ 1414231 h 3535583"/>
                  <a:gd name="connsiteX65" fmla="*/ 1421433 w 3553583"/>
                  <a:gd name="connsiteY65" fmla="*/ 1414230 h 3535583"/>
                  <a:gd name="connsiteX66" fmla="*/ 355358 w 3553583"/>
                  <a:gd name="connsiteY66" fmla="*/ 1414230 h 3535583"/>
                  <a:gd name="connsiteX67" fmla="*/ 355358 w 3553583"/>
                  <a:gd name="connsiteY67" fmla="*/ 1414231 h 3535583"/>
                  <a:gd name="connsiteX68" fmla="*/ 355359 w 3553583"/>
                  <a:gd name="connsiteY68" fmla="*/ 1414231 h 3535583"/>
                  <a:gd name="connsiteX69" fmla="*/ 355359 w 3553583"/>
                  <a:gd name="connsiteY69" fmla="*/ 1414230 h 3535583"/>
                  <a:gd name="connsiteX70" fmla="*/ 2132150 w 3553583"/>
                  <a:gd name="connsiteY70" fmla="*/ 707116 h 3535583"/>
                  <a:gd name="connsiteX71" fmla="*/ 2487508 w 3553583"/>
                  <a:gd name="connsiteY71" fmla="*/ 707116 h 3535583"/>
                  <a:gd name="connsiteX72" fmla="*/ 2842866 w 3553583"/>
                  <a:gd name="connsiteY72" fmla="*/ 707116 h 3535583"/>
                  <a:gd name="connsiteX73" fmla="*/ 3198224 w 3553583"/>
                  <a:gd name="connsiteY73" fmla="*/ 707116 h 3535583"/>
                  <a:gd name="connsiteX74" fmla="*/ 3198224 w 3553583"/>
                  <a:gd name="connsiteY74" fmla="*/ 1060673 h 3535583"/>
                  <a:gd name="connsiteX75" fmla="*/ 3553582 w 3553583"/>
                  <a:gd name="connsiteY75" fmla="*/ 1060673 h 3535583"/>
                  <a:gd name="connsiteX76" fmla="*/ 3553582 w 3553583"/>
                  <a:gd name="connsiteY76" fmla="*/ 1414230 h 3535583"/>
                  <a:gd name="connsiteX77" fmla="*/ 3553582 w 3553583"/>
                  <a:gd name="connsiteY77" fmla="*/ 1767787 h 3535583"/>
                  <a:gd name="connsiteX78" fmla="*/ 3553583 w 3553583"/>
                  <a:gd name="connsiteY78" fmla="*/ 1767787 h 3535583"/>
                  <a:gd name="connsiteX79" fmla="*/ 3553583 w 3553583"/>
                  <a:gd name="connsiteY79" fmla="*/ 2121344 h 3535583"/>
                  <a:gd name="connsiteX80" fmla="*/ 3198225 w 3553583"/>
                  <a:gd name="connsiteY80" fmla="*/ 2121344 h 3535583"/>
                  <a:gd name="connsiteX81" fmla="*/ 3198225 w 3553583"/>
                  <a:gd name="connsiteY81" fmla="*/ 1767787 h 3535583"/>
                  <a:gd name="connsiteX82" fmla="*/ 3198224 w 3553583"/>
                  <a:gd name="connsiteY82" fmla="*/ 1767787 h 3535583"/>
                  <a:gd name="connsiteX83" fmla="*/ 3198224 w 3553583"/>
                  <a:gd name="connsiteY83" fmla="*/ 2121344 h 3535583"/>
                  <a:gd name="connsiteX84" fmla="*/ 2842866 w 3553583"/>
                  <a:gd name="connsiteY84" fmla="*/ 2121344 h 3535583"/>
                  <a:gd name="connsiteX85" fmla="*/ 2487508 w 3553583"/>
                  <a:gd name="connsiteY85" fmla="*/ 2121344 h 3535583"/>
                  <a:gd name="connsiteX86" fmla="*/ 2132150 w 3553583"/>
                  <a:gd name="connsiteY86" fmla="*/ 2121344 h 3535583"/>
                  <a:gd name="connsiteX87" fmla="*/ 2132150 w 3553583"/>
                  <a:gd name="connsiteY87" fmla="*/ 1767787 h 3535583"/>
                  <a:gd name="connsiteX88" fmla="*/ 2132150 w 3553583"/>
                  <a:gd name="connsiteY88" fmla="*/ 1414230 h 3535583"/>
                  <a:gd name="connsiteX89" fmla="*/ 2132150 w 3553583"/>
                  <a:gd name="connsiteY89" fmla="*/ 1060673 h 3535583"/>
                  <a:gd name="connsiteX90" fmla="*/ 355358 w 3553583"/>
                  <a:gd name="connsiteY90" fmla="*/ 707116 h 3535583"/>
                  <a:gd name="connsiteX91" fmla="*/ 710716 w 3553583"/>
                  <a:gd name="connsiteY91" fmla="*/ 707116 h 3535583"/>
                  <a:gd name="connsiteX92" fmla="*/ 710717 w 3553583"/>
                  <a:gd name="connsiteY92" fmla="*/ 707116 h 3535583"/>
                  <a:gd name="connsiteX93" fmla="*/ 1066073 w 3553583"/>
                  <a:gd name="connsiteY93" fmla="*/ 707116 h 3535583"/>
                  <a:gd name="connsiteX94" fmla="*/ 1421431 w 3553583"/>
                  <a:gd name="connsiteY94" fmla="*/ 707116 h 3535583"/>
                  <a:gd name="connsiteX95" fmla="*/ 1776789 w 3553583"/>
                  <a:gd name="connsiteY95" fmla="*/ 707116 h 3535583"/>
                  <a:gd name="connsiteX96" fmla="*/ 1776791 w 3553583"/>
                  <a:gd name="connsiteY96" fmla="*/ 707116 h 3535583"/>
                  <a:gd name="connsiteX97" fmla="*/ 2132149 w 3553583"/>
                  <a:gd name="connsiteY97" fmla="*/ 707116 h 3535583"/>
                  <a:gd name="connsiteX98" fmla="*/ 2132149 w 3553583"/>
                  <a:gd name="connsiteY98" fmla="*/ 1060673 h 3535583"/>
                  <a:gd name="connsiteX99" fmla="*/ 2132149 w 3553583"/>
                  <a:gd name="connsiteY99" fmla="*/ 1414230 h 3535583"/>
                  <a:gd name="connsiteX100" fmla="*/ 2132149 w 3553583"/>
                  <a:gd name="connsiteY100" fmla="*/ 1767787 h 3535583"/>
                  <a:gd name="connsiteX101" fmla="*/ 2132149 w 3553583"/>
                  <a:gd name="connsiteY101" fmla="*/ 2121344 h 3535583"/>
                  <a:gd name="connsiteX102" fmla="*/ 1776791 w 3553583"/>
                  <a:gd name="connsiteY102" fmla="*/ 2121344 h 3535583"/>
                  <a:gd name="connsiteX103" fmla="*/ 1776791 w 3553583"/>
                  <a:gd name="connsiteY103" fmla="*/ 2121345 h 3535583"/>
                  <a:gd name="connsiteX104" fmla="*/ 2132149 w 3553583"/>
                  <a:gd name="connsiteY104" fmla="*/ 2121345 h 3535583"/>
                  <a:gd name="connsiteX105" fmla="*/ 2132149 w 3553583"/>
                  <a:gd name="connsiteY105" fmla="*/ 2474902 h 3535583"/>
                  <a:gd name="connsiteX106" fmla="*/ 2132149 w 3553583"/>
                  <a:gd name="connsiteY106" fmla="*/ 2828459 h 3535583"/>
                  <a:gd name="connsiteX107" fmla="*/ 1776791 w 3553583"/>
                  <a:gd name="connsiteY107" fmla="*/ 2828459 h 3535583"/>
                  <a:gd name="connsiteX108" fmla="*/ 1421433 w 3553583"/>
                  <a:gd name="connsiteY108" fmla="*/ 2828459 h 3535583"/>
                  <a:gd name="connsiteX109" fmla="*/ 1421433 w 3553583"/>
                  <a:gd name="connsiteY109" fmla="*/ 2474912 h 3535583"/>
                  <a:gd name="connsiteX110" fmla="*/ 1421431 w 3553583"/>
                  <a:gd name="connsiteY110" fmla="*/ 2474912 h 3535583"/>
                  <a:gd name="connsiteX111" fmla="*/ 1421431 w 3553583"/>
                  <a:gd name="connsiteY111" fmla="*/ 2828459 h 3535583"/>
                  <a:gd name="connsiteX112" fmla="*/ 1066075 w 3553583"/>
                  <a:gd name="connsiteY112" fmla="*/ 2828459 h 3535583"/>
                  <a:gd name="connsiteX113" fmla="*/ 1066073 w 3553583"/>
                  <a:gd name="connsiteY113" fmla="*/ 2828459 h 3535583"/>
                  <a:gd name="connsiteX114" fmla="*/ 710717 w 3553583"/>
                  <a:gd name="connsiteY114" fmla="*/ 2828459 h 3535583"/>
                  <a:gd name="connsiteX115" fmla="*/ 355359 w 3553583"/>
                  <a:gd name="connsiteY115" fmla="*/ 2828459 h 3535583"/>
                  <a:gd name="connsiteX116" fmla="*/ 355359 w 3553583"/>
                  <a:gd name="connsiteY116" fmla="*/ 2474907 h 3535583"/>
                  <a:gd name="connsiteX117" fmla="*/ 355358 w 3553583"/>
                  <a:gd name="connsiteY117" fmla="*/ 2474907 h 3535583"/>
                  <a:gd name="connsiteX118" fmla="*/ 355358 w 3553583"/>
                  <a:gd name="connsiteY118" fmla="*/ 2474906 h 3535583"/>
                  <a:gd name="connsiteX119" fmla="*/ 2 w 3553583"/>
                  <a:gd name="connsiteY119" fmla="*/ 2474906 h 3535583"/>
                  <a:gd name="connsiteX120" fmla="*/ 2 w 3553583"/>
                  <a:gd name="connsiteY120" fmla="*/ 2474902 h 3535583"/>
                  <a:gd name="connsiteX121" fmla="*/ 0 w 3553583"/>
                  <a:gd name="connsiteY121" fmla="*/ 2474902 h 3535583"/>
                  <a:gd name="connsiteX122" fmla="*/ 0 w 3553583"/>
                  <a:gd name="connsiteY122" fmla="*/ 2121345 h 3535583"/>
                  <a:gd name="connsiteX123" fmla="*/ 0 w 3553583"/>
                  <a:gd name="connsiteY123" fmla="*/ 2121344 h 3535583"/>
                  <a:gd name="connsiteX124" fmla="*/ 0 w 3553583"/>
                  <a:gd name="connsiteY124" fmla="*/ 1767788 h 3535583"/>
                  <a:gd name="connsiteX125" fmla="*/ 0 w 3553583"/>
                  <a:gd name="connsiteY125" fmla="*/ 1767787 h 3535583"/>
                  <a:gd name="connsiteX126" fmla="*/ 0 w 3553583"/>
                  <a:gd name="connsiteY126" fmla="*/ 1414231 h 3535583"/>
                  <a:gd name="connsiteX127" fmla="*/ 0 w 3553583"/>
                  <a:gd name="connsiteY127" fmla="*/ 1414230 h 3535583"/>
                  <a:gd name="connsiteX128" fmla="*/ 0 w 3553583"/>
                  <a:gd name="connsiteY128" fmla="*/ 1414230 h 3535583"/>
                  <a:gd name="connsiteX129" fmla="*/ 0 w 3553583"/>
                  <a:gd name="connsiteY129" fmla="*/ 1060673 h 3535583"/>
                  <a:gd name="connsiteX130" fmla="*/ 355358 w 3553583"/>
                  <a:gd name="connsiteY130" fmla="*/ 1060673 h 3535583"/>
                  <a:gd name="connsiteX131" fmla="*/ 2132150 w 3553583"/>
                  <a:gd name="connsiteY131" fmla="*/ 0 h 3535583"/>
                  <a:gd name="connsiteX132" fmla="*/ 2487508 w 3553583"/>
                  <a:gd name="connsiteY132" fmla="*/ 0 h 3535583"/>
                  <a:gd name="connsiteX133" fmla="*/ 2487508 w 3553583"/>
                  <a:gd name="connsiteY133" fmla="*/ 353557 h 3535583"/>
                  <a:gd name="connsiteX134" fmla="*/ 2842866 w 3553583"/>
                  <a:gd name="connsiteY134" fmla="*/ 353557 h 3535583"/>
                  <a:gd name="connsiteX135" fmla="*/ 2842866 w 3553583"/>
                  <a:gd name="connsiteY135" fmla="*/ 707114 h 3535583"/>
                  <a:gd name="connsiteX136" fmla="*/ 2487508 w 3553583"/>
                  <a:gd name="connsiteY136" fmla="*/ 707114 h 3535583"/>
                  <a:gd name="connsiteX137" fmla="*/ 2132150 w 3553583"/>
                  <a:gd name="connsiteY137" fmla="*/ 707114 h 3535583"/>
                  <a:gd name="connsiteX138" fmla="*/ 2132150 w 3553583"/>
                  <a:gd name="connsiteY138" fmla="*/ 353557 h 3535583"/>
                  <a:gd name="connsiteX139" fmla="*/ 1066073 w 3553583"/>
                  <a:gd name="connsiteY139" fmla="*/ 0 h 3535583"/>
                  <a:gd name="connsiteX140" fmla="*/ 1421431 w 3553583"/>
                  <a:gd name="connsiteY140" fmla="*/ 0 h 3535583"/>
                  <a:gd name="connsiteX141" fmla="*/ 1421431 w 3553583"/>
                  <a:gd name="connsiteY141" fmla="*/ 353557 h 3535583"/>
                  <a:gd name="connsiteX142" fmla="*/ 1421433 w 3553583"/>
                  <a:gd name="connsiteY142" fmla="*/ 353557 h 3535583"/>
                  <a:gd name="connsiteX143" fmla="*/ 1421433 w 3553583"/>
                  <a:gd name="connsiteY143" fmla="*/ 0 h 3535583"/>
                  <a:gd name="connsiteX144" fmla="*/ 1776791 w 3553583"/>
                  <a:gd name="connsiteY144" fmla="*/ 0 h 3535583"/>
                  <a:gd name="connsiteX145" fmla="*/ 2132149 w 3553583"/>
                  <a:gd name="connsiteY145" fmla="*/ 0 h 3535583"/>
                  <a:gd name="connsiteX146" fmla="*/ 2132149 w 3553583"/>
                  <a:gd name="connsiteY146" fmla="*/ 353557 h 3535583"/>
                  <a:gd name="connsiteX147" fmla="*/ 2132149 w 3553583"/>
                  <a:gd name="connsiteY147" fmla="*/ 707114 h 3535583"/>
                  <a:gd name="connsiteX148" fmla="*/ 1776791 w 3553583"/>
                  <a:gd name="connsiteY148" fmla="*/ 707114 h 3535583"/>
                  <a:gd name="connsiteX149" fmla="*/ 1776789 w 3553583"/>
                  <a:gd name="connsiteY149" fmla="*/ 707114 h 3535583"/>
                  <a:gd name="connsiteX150" fmla="*/ 1421433 w 3553583"/>
                  <a:gd name="connsiteY150" fmla="*/ 707114 h 3535583"/>
                  <a:gd name="connsiteX151" fmla="*/ 1421431 w 3553583"/>
                  <a:gd name="connsiteY151" fmla="*/ 707114 h 3535583"/>
                  <a:gd name="connsiteX152" fmla="*/ 1066075 w 3553583"/>
                  <a:gd name="connsiteY152" fmla="*/ 707114 h 3535583"/>
                  <a:gd name="connsiteX153" fmla="*/ 1066073 w 3553583"/>
                  <a:gd name="connsiteY153" fmla="*/ 707114 h 3535583"/>
                  <a:gd name="connsiteX154" fmla="*/ 710717 w 3553583"/>
                  <a:gd name="connsiteY154" fmla="*/ 707114 h 3535583"/>
                  <a:gd name="connsiteX155" fmla="*/ 710717 w 3553583"/>
                  <a:gd name="connsiteY155" fmla="*/ 353557 h 3535583"/>
                  <a:gd name="connsiteX156" fmla="*/ 1066073 w 3553583"/>
                  <a:gd name="connsiteY156" fmla="*/ 353557 h 353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3553583" h="3535583">
                    <a:moveTo>
                      <a:pt x="1776789" y="3182020"/>
                    </a:moveTo>
                    <a:lnTo>
                      <a:pt x="2132147" y="3182020"/>
                    </a:lnTo>
                    <a:lnTo>
                      <a:pt x="2132147" y="3535577"/>
                    </a:lnTo>
                    <a:lnTo>
                      <a:pt x="1776791" y="3535577"/>
                    </a:lnTo>
                    <a:lnTo>
                      <a:pt x="1776791" y="3535580"/>
                    </a:lnTo>
                    <a:lnTo>
                      <a:pt x="1421433" y="3535580"/>
                    </a:lnTo>
                    <a:lnTo>
                      <a:pt x="1421433" y="3535583"/>
                    </a:lnTo>
                    <a:lnTo>
                      <a:pt x="1066075" y="3535583"/>
                    </a:lnTo>
                    <a:lnTo>
                      <a:pt x="1066075" y="3182026"/>
                    </a:lnTo>
                    <a:lnTo>
                      <a:pt x="1421433" y="3182026"/>
                    </a:lnTo>
                    <a:lnTo>
                      <a:pt x="1421433" y="3182023"/>
                    </a:lnTo>
                    <a:lnTo>
                      <a:pt x="1776789" y="3182023"/>
                    </a:lnTo>
                    <a:close/>
                    <a:moveTo>
                      <a:pt x="2132150" y="2828461"/>
                    </a:moveTo>
                    <a:lnTo>
                      <a:pt x="2487508" y="2828461"/>
                    </a:lnTo>
                    <a:lnTo>
                      <a:pt x="2842866" y="2828461"/>
                    </a:lnTo>
                    <a:lnTo>
                      <a:pt x="2842866" y="3182018"/>
                    </a:lnTo>
                    <a:lnTo>
                      <a:pt x="2487511" y="3182018"/>
                    </a:lnTo>
                    <a:lnTo>
                      <a:pt x="2487511" y="3535570"/>
                    </a:lnTo>
                    <a:lnTo>
                      <a:pt x="2132153" y="3535570"/>
                    </a:lnTo>
                    <a:lnTo>
                      <a:pt x="2132153" y="3182018"/>
                    </a:lnTo>
                    <a:lnTo>
                      <a:pt x="2132150" y="3182018"/>
                    </a:lnTo>
                    <a:close/>
                    <a:moveTo>
                      <a:pt x="1421433" y="2828461"/>
                    </a:moveTo>
                    <a:lnTo>
                      <a:pt x="1776791" y="2828461"/>
                    </a:lnTo>
                    <a:lnTo>
                      <a:pt x="2132149" y="2828461"/>
                    </a:lnTo>
                    <a:lnTo>
                      <a:pt x="2132149" y="3182018"/>
                    </a:lnTo>
                    <a:lnTo>
                      <a:pt x="1776791" y="3182018"/>
                    </a:lnTo>
                    <a:lnTo>
                      <a:pt x="1421433" y="3182018"/>
                    </a:lnTo>
                    <a:close/>
                    <a:moveTo>
                      <a:pt x="710717" y="2828461"/>
                    </a:moveTo>
                    <a:lnTo>
                      <a:pt x="1066073" y="2828461"/>
                    </a:lnTo>
                    <a:lnTo>
                      <a:pt x="1066075" y="2828461"/>
                    </a:lnTo>
                    <a:lnTo>
                      <a:pt x="1421431" y="2828461"/>
                    </a:lnTo>
                    <a:lnTo>
                      <a:pt x="1421431" y="3182018"/>
                    </a:lnTo>
                    <a:lnTo>
                      <a:pt x="1066075" y="3182018"/>
                    </a:lnTo>
                    <a:lnTo>
                      <a:pt x="1066073" y="3182018"/>
                    </a:lnTo>
                    <a:lnTo>
                      <a:pt x="710717" y="3182018"/>
                    </a:lnTo>
                    <a:close/>
                    <a:moveTo>
                      <a:pt x="2132150" y="2121345"/>
                    </a:moveTo>
                    <a:lnTo>
                      <a:pt x="2487508" y="2121345"/>
                    </a:lnTo>
                    <a:lnTo>
                      <a:pt x="2842866" y="2121345"/>
                    </a:lnTo>
                    <a:lnTo>
                      <a:pt x="3198224" y="2121345"/>
                    </a:lnTo>
                    <a:lnTo>
                      <a:pt x="3553582" y="2121345"/>
                    </a:lnTo>
                    <a:lnTo>
                      <a:pt x="3553582" y="2474902"/>
                    </a:lnTo>
                    <a:lnTo>
                      <a:pt x="3198224" y="2474902"/>
                    </a:lnTo>
                    <a:lnTo>
                      <a:pt x="3198222" y="2474902"/>
                    </a:lnTo>
                    <a:lnTo>
                      <a:pt x="3198222" y="2828459"/>
                    </a:lnTo>
                    <a:lnTo>
                      <a:pt x="2842866" y="2828459"/>
                    </a:lnTo>
                    <a:lnTo>
                      <a:pt x="2842864" y="2828459"/>
                    </a:lnTo>
                    <a:lnTo>
                      <a:pt x="2487508" y="2828459"/>
                    </a:lnTo>
                    <a:lnTo>
                      <a:pt x="2132150" y="2828459"/>
                    </a:lnTo>
                    <a:lnTo>
                      <a:pt x="2132150" y="2474902"/>
                    </a:lnTo>
                    <a:close/>
                    <a:moveTo>
                      <a:pt x="1421431" y="2121345"/>
                    </a:moveTo>
                    <a:lnTo>
                      <a:pt x="1421431" y="2121353"/>
                    </a:lnTo>
                    <a:lnTo>
                      <a:pt x="1421431" y="2121355"/>
                    </a:lnTo>
                    <a:lnTo>
                      <a:pt x="1421433" y="2121355"/>
                    </a:lnTo>
                    <a:lnTo>
                      <a:pt x="1421433" y="2121345"/>
                    </a:lnTo>
                    <a:close/>
                    <a:moveTo>
                      <a:pt x="355358" y="1767788"/>
                    </a:moveTo>
                    <a:lnTo>
                      <a:pt x="355358" y="2121344"/>
                    </a:lnTo>
                    <a:lnTo>
                      <a:pt x="355358" y="2121345"/>
                    </a:lnTo>
                    <a:lnTo>
                      <a:pt x="355358" y="2121349"/>
                    </a:lnTo>
                    <a:lnTo>
                      <a:pt x="355359" y="2121349"/>
                    </a:lnTo>
                    <a:lnTo>
                      <a:pt x="355359" y="2121345"/>
                    </a:lnTo>
                    <a:lnTo>
                      <a:pt x="355359" y="2121344"/>
                    </a:lnTo>
                    <a:lnTo>
                      <a:pt x="355359" y="1767788"/>
                    </a:lnTo>
                    <a:close/>
                    <a:moveTo>
                      <a:pt x="1421431" y="1414230"/>
                    </a:moveTo>
                    <a:lnTo>
                      <a:pt x="1421431" y="1414231"/>
                    </a:lnTo>
                    <a:lnTo>
                      <a:pt x="1421433" y="1414231"/>
                    </a:lnTo>
                    <a:lnTo>
                      <a:pt x="1421433" y="1414230"/>
                    </a:lnTo>
                    <a:close/>
                    <a:moveTo>
                      <a:pt x="355358" y="1414230"/>
                    </a:moveTo>
                    <a:lnTo>
                      <a:pt x="355358" y="1414231"/>
                    </a:lnTo>
                    <a:lnTo>
                      <a:pt x="355359" y="1414231"/>
                    </a:lnTo>
                    <a:lnTo>
                      <a:pt x="355359" y="1414230"/>
                    </a:lnTo>
                    <a:close/>
                    <a:moveTo>
                      <a:pt x="2132150" y="707116"/>
                    </a:moveTo>
                    <a:lnTo>
                      <a:pt x="2487508" y="707116"/>
                    </a:lnTo>
                    <a:lnTo>
                      <a:pt x="2842866" y="707116"/>
                    </a:lnTo>
                    <a:lnTo>
                      <a:pt x="3198224" y="707116"/>
                    </a:lnTo>
                    <a:lnTo>
                      <a:pt x="3198224" y="1060673"/>
                    </a:lnTo>
                    <a:lnTo>
                      <a:pt x="3553582" y="1060673"/>
                    </a:lnTo>
                    <a:lnTo>
                      <a:pt x="3553582" y="1414230"/>
                    </a:lnTo>
                    <a:lnTo>
                      <a:pt x="3553582" y="1767787"/>
                    </a:lnTo>
                    <a:lnTo>
                      <a:pt x="3553583" y="1767787"/>
                    </a:lnTo>
                    <a:lnTo>
                      <a:pt x="3553583" y="2121344"/>
                    </a:lnTo>
                    <a:lnTo>
                      <a:pt x="3198225" y="2121344"/>
                    </a:lnTo>
                    <a:lnTo>
                      <a:pt x="3198225" y="1767787"/>
                    </a:lnTo>
                    <a:lnTo>
                      <a:pt x="3198224" y="1767787"/>
                    </a:lnTo>
                    <a:lnTo>
                      <a:pt x="3198224" y="2121344"/>
                    </a:lnTo>
                    <a:lnTo>
                      <a:pt x="2842866" y="2121344"/>
                    </a:lnTo>
                    <a:lnTo>
                      <a:pt x="2487508" y="2121344"/>
                    </a:lnTo>
                    <a:lnTo>
                      <a:pt x="2132150" y="2121344"/>
                    </a:lnTo>
                    <a:lnTo>
                      <a:pt x="2132150" y="1767787"/>
                    </a:lnTo>
                    <a:lnTo>
                      <a:pt x="2132150" y="1414230"/>
                    </a:lnTo>
                    <a:lnTo>
                      <a:pt x="2132150" y="1060673"/>
                    </a:lnTo>
                    <a:close/>
                    <a:moveTo>
                      <a:pt x="355358" y="707116"/>
                    </a:moveTo>
                    <a:lnTo>
                      <a:pt x="710716" y="707116"/>
                    </a:lnTo>
                    <a:lnTo>
                      <a:pt x="710717" y="707116"/>
                    </a:lnTo>
                    <a:lnTo>
                      <a:pt x="1066073" y="707116"/>
                    </a:lnTo>
                    <a:lnTo>
                      <a:pt x="1421431" y="707116"/>
                    </a:lnTo>
                    <a:lnTo>
                      <a:pt x="1776789" y="707116"/>
                    </a:lnTo>
                    <a:lnTo>
                      <a:pt x="1776791" y="707116"/>
                    </a:lnTo>
                    <a:lnTo>
                      <a:pt x="2132149" y="707116"/>
                    </a:lnTo>
                    <a:lnTo>
                      <a:pt x="2132149" y="1060673"/>
                    </a:lnTo>
                    <a:lnTo>
                      <a:pt x="2132149" y="1414230"/>
                    </a:lnTo>
                    <a:lnTo>
                      <a:pt x="2132149" y="1767787"/>
                    </a:lnTo>
                    <a:lnTo>
                      <a:pt x="2132149" y="2121344"/>
                    </a:lnTo>
                    <a:lnTo>
                      <a:pt x="1776791" y="2121344"/>
                    </a:lnTo>
                    <a:lnTo>
                      <a:pt x="1776791" y="2121345"/>
                    </a:lnTo>
                    <a:lnTo>
                      <a:pt x="2132149" y="2121345"/>
                    </a:lnTo>
                    <a:lnTo>
                      <a:pt x="2132149" y="2474902"/>
                    </a:lnTo>
                    <a:lnTo>
                      <a:pt x="2132149" y="2828459"/>
                    </a:lnTo>
                    <a:lnTo>
                      <a:pt x="1776791" y="2828459"/>
                    </a:lnTo>
                    <a:lnTo>
                      <a:pt x="1421433" y="2828459"/>
                    </a:lnTo>
                    <a:lnTo>
                      <a:pt x="1421433" y="2474912"/>
                    </a:lnTo>
                    <a:lnTo>
                      <a:pt x="1421431" y="2474912"/>
                    </a:lnTo>
                    <a:lnTo>
                      <a:pt x="1421431" y="2828459"/>
                    </a:lnTo>
                    <a:lnTo>
                      <a:pt x="1066075" y="2828459"/>
                    </a:lnTo>
                    <a:lnTo>
                      <a:pt x="1066073" y="2828459"/>
                    </a:lnTo>
                    <a:lnTo>
                      <a:pt x="710717" y="2828459"/>
                    </a:lnTo>
                    <a:lnTo>
                      <a:pt x="355359" y="2828459"/>
                    </a:lnTo>
                    <a:lnTo>
                      <a:pt x="355359" y="2474907"/>
                    </a:lnTo>
                    <a:lnTo>
                      <a:pt x="355358" y="2474907"/>
                    </a:lnTo>
                    <a:lnTo>
                      <a:pt x="355358" y="2474906"/>
                    </a:lnTo>
                    <a:lnTo>
                      <a:pt x="2" y="2474906"/>
                    </a:lnTo>
                    <a:lnTo>
                      <a:pt x="2" y="2474902"/>
                    </a:lnTo>
                    <a:lnTo>
                      <a:pt x="0" y="2474902"/>
                    </a:lnTo>
                    <a:lnTo>
                      <a:pt x="0" y="2121345"/>
                    </a:lnTo>
                    <a:lnTo>
                      <a:pt x="0" y="2121344"/>
                    </a:lnTo>
                    <a:lnTo>
                      <a:pt x="0" y="1767788"/>
                    </a:lnTo>
                    <a:lnTo>
                      <a:pt x="0" y="1767787"/>
                    </a:lnTo>
                    <a:lnTo>
                      <a:pt x="0" y="1414231"/>
                    </a:lnTo>
                    <a:lnTo>
                      <a:pt x="0" y="1414230"/>
                    </a:lnTo>
                    <a:lnTo>
                      <a:pt x="0" y="1414230"/>
                    </a:lnTo>
                    <a:lnTo>
                      <a:pt x="0" y="1060673"/>
                    </a:lnTo>
                    <a:lnTo>
                      <a:pt x="355358" y="1060673"/>
                    </a:lnTo>
                    <a:close/>
                    <a:moveTo>
                      <a:pt x="2132150" y="0"/>
                    </a:moveTo>
                    <a:lnTo>
                      <a:pt x="2487508" y="0"/>
                    </a:lnTo>
                    <a:lnTo>
                      <a:pt x="2487508" y="353557"/>
                    </a:lnTo>
                    <a:lnTo>
                      <a:pt x="2842866" y="353557"/>
                    </a:lnTo>
                    <a:lnTo>
                      <a:pt x="2842866" y="707114"/>
                    </a:lnTo>
                    <a:lnTo>
                      <a:pt x="2487508" y="707114"/>
                    </a:lnTo>
                    <a:lnTo>
                      <a:pt x="2132150" y="707114"/>
                    </a:lnTo>
                    <a:lnTo>
                      <a:pt x="2132150" y="353557"/>
                    </a:lnTo>
                    <a:close/>
                    <a:moveTo>
                      <a:pt x="1066073" y="0"/>
                    </a:moveTo>
                    <a:lnTo>
                      <a:pt x="1421431" y="0"/>
                    </a:lnTo>
                    <a:lnTo>
                      <a:pt x="1421431" y="353557"/>
                    </a:lnTo>
                    <a:lnTo>
                      <a:pt x="1421433" y="353557"/>
                    </a:lnTo>
                    <a:lnTo>
                      <a:pt x="1421433" y="0"/>
                    </a:lnTo>
                    <a:lnTo>
                      <a:pt x="1776791" y="0"/>
                    </a:lnTo>
                    <a:lnTo>
                      <a:pt x="2132149" y="0"/>
                    </a:lnTo>
                    <a:lnTo>
                      <a:pt x="2132149" y="353557"/>
                    </a:lnTo>
                    <a:lnTo>
                      <a:pt x="2132149" y="707114"/>
                    </a:lnTo>
                    <a:lnTo>
                      <a:pt x="1776791" y="707114"/>
                    </a:lnTo>
                    <a:lnTo>
                      <a:pt x="1776789" y="707114"/>
                    </a:lnTo>
                    <a:lnTo>
                      <a:pt x="1421433" y="707114"/>
                    </a:lnTo>
                    <a:lnTo>
                      <a:pt x="1421431" y="707114"/>
                    </a:lnTo>
                    <a:lnTo>
                      <a:pt x="1066075" y="707114"/>
                    </a:lnTo>
                    <a:lnTo>
                      <a:pt x="1066073" y="707114"/>
                    </a:lnTo>
                    <a:lnTo>
                      <a:pt x="710717" y="707114"/>
                    </a:lnTo>
                    <a:lnTo>
                      <a:pt x="710717" y="353557"/>
                    </a:lnTo>
                    <a:lnTo>
                      <a:pt x="1066073" y="3535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07" name="任意多边形: 形状 506"/>
          <p:cNvSpPr/>
          <p:nvPr/>
        </p:nvSpPr>
        <p:spPr>
          <a:xfrm flipH="1">
            <a:off x="2499782" y="2413738"/>
            <a:ext cx="469643" cy="451561"/>
          </a:xfrm>
          <a:custGeom>
            <a:avLst/>
            <a:gdLst>
              <a:gd name="connsiteX0" fmla="*/ 213183 w 703269"/>
              <a:gd name="connsiteY0" fmla="*/ 0 h 676192"/>
              <a:gd name="connsiteX1" fmla="*/ 223606 w 703269"/>
              <a:gd name="connsiteY1" fmla="*/ 0 h 676192"/>
              <a:gd name="connsiteX2" fmla="*/ 479662 w 703269"/>
              <a:gd name="connsiteY2" fmla="*/ 0 h 676192"/>
              <a:gd name="connsiteX3" fmla="*/ 490086 w 703269"/>
              <a:gd name="connsiteY3" fmla="*/ 0 h 676192"/>
              <a:gd name="connsiteX4" fmla="*/ 490086 w 703269"/>
              <a:gd name="connsiteY4" fmla="*/ 56627 h 676192"/>
              <a:gd name="connsiteX5" fmla="*/ 596677 w 703269"/>
              <a:gd name="connsiteY5" fmla="*/ 56627 h 676192"/>
              <a:gd name="connsiteX6" fmla="*/ 596677 w 703269"/>
              <a:gd name="connsiteY6" fmla="*/ 103261 h 676192"/>
              <a:gd name="connsiteX7" fmla="*/ 646642 w 703269"/>
              <a:gd name="connsiteY7" fmla="*/ 103261 h 676192"/>
              <a:gd name="connsiteX8" fmla="*/ 646642 w 703269"/>
              <a:gd name="connsiteY8" fmla="*/ 209853 h 676192"/>
              <a:gd name="connsiteX9" fmla="*/ 703269 w 703269"/>
              <a:gd name="connsiteY9" fmla="*/ 209853 h 676192"/>
              <a:gd name="connsiteX10" fmla="*/ 703269 w 703269"/>
              <a:gd name="connsiteY10" fmla="*/ 463008 h 676192"/>
              <a:gd name="connsiteX11" fmla="*/ 646642 w 703269"/>
              <a:gd name="connsiteY11" fmla="*/ 463008 h 676192"/>
              <a:gd name="connsiteX12" fmla="*/ 646642 w 703269"/>
              <a:gd name="connsiteY12" fmla="*/ 569600 h 676192"/>
              <a:gd name="connsiteX13" fmla="*/ 639550 w 703269"/>
              <a:gd name="connsiteY13" fmla="*/ 569600 h 676192"/>
              <a:gd name="connsiteX14" fmla="*/ 639550 w 703269"/>
              <a:gd name="connsiteY14" fmla="*/ 572931 h 676192"/>
              <a:gd name="connsiteX15" fmla="*/ 600008 w 703269"/>
              <a:gd name="connsiteY15" fmla="*/ 572931 h 676192"/>
              <a:gd name="connsiteX16" fmla="*/ 600008 w 703269"/>
              <a:gd name="connsiteY16" fmla="*/ 622896 h 676192"/>
              <a:gd name="connsiteX17" fmla="*/ 579592 w 703269"/>
              <a:gd name="connsiteY17" fmla="*/ 622896 h 676192"/>
              <a:gd name="connsiteX18" fmla="*/ 579592 w 703269"/>
              <a:gd name="connsiteY18" fmla="*/ 626227 h 676192"/>
              <a:gd name="connsiteX19" fmla="*/ 496748 w 703269"/>
              <a:gd name="connsiteY19" fmla="*/ 626227 h 676192"/>
              <a:gd name="connsiteX20" fmla="*/ 496748 w 703269"/>
              <a:gd name="connsiteY20" fmla="*/ 676192 h 676192"/>
              <a:gd name="connsiteX21" fmla="*/ 473001 w 703269"/>
              <a:gd name="connsiteY21" fmla="*/ 676192 h 676192"/>
              <a:gd name="connsiteX22" fmla="*/ 230268 w 703269"/>
              <a:gd name="connsiteY22" fmla="*/ 676192 h 676192"/>
              <a:gd name="connsiteX23" fmla="*/ 206521 w 703269"/>
              <a:gd name="connsiteY23" fmla="*/ 676192 h 676192"/>
              <a:gd name="connsiteX24" fmla="*/ 206521 w 703269"/>
              <a:gd name="connsiteY24" fmla="*/ 626227 h 676192"/>
              <a:gd name="connsiteX25" fmla="*/ 123677 w 703269"/>
              <a:gd name="connsiteY25" fmla="*/ 626227 h 676192"/>
              <a:gd name="connsiteX26" fmla="*/ 123677 w 703269"/>
              <a:gd name="connsiteY26" fmla="*/ 622896 h 676192"/>
              <a:gd name="connsiteX27" fmla="*/ 103261 w 703269"/>
              <a:gd name="connsiteY27" fmla="*/ 622896 h 676192"/>
              <a:gd name="connsiteX28" fmla="*/ 103261 w 703269"/>
              <a:gd name="connsiteY28" fmla="*/ 572931 h 676192"/>
              <a:gd name="connsiteX29" fmla="*/ 63719 w 703269"/>
              <a:gd name="connsiteY29" fmla="*/ 572931 h 676192"/>
              <a:gd name="connsiteX30" fmla="*/ 63719 w 703269"/>
              <a:gd name="connsiteY30" fmla="*/ 569600 h 676192"/>
              <a:gd name="connsiteX31" fmla="*/ 56627 w 703269"/>
              <a:gd name="connsiteY31" fmla="*/ 569600 h 676192"/>
              <a:gd name="connsiteX32" fmla="*/ 56627 w 703269"/>
              <a:gd name="connsiteY32" fmla="*/ 463008 h 676192"/>
              <a:gd name="connsiteX33" fmla="*/ 0 w 703269"/>
              <a:gd name="connsiteY33" fmla="*/ 463008 h 676192"/>
              <a:gd name="connsiteX34" fmla="*/ 0 w 703269"/>
              <a:gd name="connsiteY34" fmla="*/ 209853 h 676192"/>
              <a:gd name="connsiteX35" fmla="*/ 56627 w 703269"/>
              <a:gd name="connsiteY35" fmla="*/ 209853 h 676192"/>
              <a:gd name="connsiteX36" fmla="*/ 56627 w 703269"/>
              <a:gd name="connsiteY36" fmla="*/ 103261 h 676192"/>
              <a:gd name="connsiteX37" fmla="*/ 106592 w 703269"/>
              <a:gd name="connsiteY37" fmla="*/ 103261 h 676192"/>
              <a:gd name="connsiteX38" fmla="*/ 106592 w 703269"/>
              <a:gd name="connsiteY38" fmla="*/ 56627 h 676192"/>
              <a:gd name="connsiteX39" fmla="*/ 213183 w 703269"/>
              <a:gd name="connsiteY39" fmla="*/ 56627 h 67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03269" h="676192">
                <a:moveTo>
                  <a:pt x="213183" y="0"/>
                </a:moveTo>
                <a:lnTo>
                  <a:pt x="223606" y="0"/>
                </a:lnTo>
                <a:lnTo>
                  <a:pt x="479662" y="0"/>
                </a:lnTo>
                <a:lnTo>
                  <a:pt x="490086" y="0"/>
                </a:lnTo>
                <a:lnTo>
                  <a:pt x="490086" y="56627"/>
                </a:lnTo>
                <a:lnTo>
                  <a:pt x="596677" y="56627"/>
                </a:lnTo>
                <a:lnTo>
                  <a:pt x="596677" y="103261"/>
                </a:lnTo>
                <a:lnTo>
                  <a:pt x="646642" y="103261"/>
                </a:lnTo>
                <a:lnTo>
                  <a:pt x="646642" y="209853"/>
                </a:lnTo>
                <a:lnTo>
                  <a:pt x="703269" y="209853"/>
                </a:lnTo>
                <a:lnTo>
                  <a:pt x="703269" y="463008"/>
                </a:lnTo>
                <a:lnTo>
                  <a:pt x="646642" y="463008"/>
                </a:lnTo>
                <a:lnTo>
                  <a:pt x="646642" y="569600"/>
                </a:lnTo>
                <a:lnTo>
                  <a:pt x="639550" y="569600"/>
                </a:lnTo>
                <a:lnTo>
                  <a:pt x="639550" y="572931"/>
                </a:lnTo>
                <a:lnTo>
                  <a:pt x="600008" y="572931"/>
                </a:lnTo>
                <a:lnTo>
                  <a:pt x="600008" y="622896"/>
                </a:lnTo>
                <a:lnTo>
                  <a:pt x="579592" y="622896"/>
                </a:lnTo>
                <a:lnTo>
                  <a:pt x="579592" y="626227"/>
                </a:lnTo>
                <a:lnTo>
                  <a:pt x="496748" y="626227"/>
                </a:lnTo>
                <a:lnTo>
                  <a:pt x="496748" y="676192"/>
                </a:lnTo>
                <a:lnTo>
                  <a:pt x="473001" y="676192"/>
                </a:lnTo>
                <a:lnTo>
                  <a:pt x="230268" y="676192"/>
                </a:lnTo>
                <a:lnTo>
                  <a:pt x="206521" y="676192"/>
                </a:lnTo>
                <a:lnTo>
                  <a:pt x="206521" y="626227"/>
                </a:lnTo>
                <a:lnTo>
                  <a:pt x="123677" y="626227"/>
                </a:lnTo>
                <a:lnTo>
                  <a:pt x="123677" y="622896"/>
                </a:lnTo>
                <a:lnTo>
                  <a:pt x="103261" y="622896"/>
                </a:lnTo>
                <a:lnTo>
                  <a:pt x="103261" y="572931"/>
                </a:lnTo>
                <a:lnTo>
                  <a:pt x="63719" y="572931"/>
                </a:lnTo>
                <a:lnTo>
                  <a:pt x="63719" y="569600"/>
                </a:lnTo>
                <a:lnTo>
                  <a:pt x="56627" y="569600"/>
                </a:lnTo>
                <a:lnTo>
                  <a:pt x="56627" y="463008"/>
                </a:lnTo>
                <a:lnTo>
                  <a:pt x="0" y="463008"/>
                </a:lnTo>
                <a:lnTo>
                  <a:pt x="0" y="209853"/>
                </a:lnTo>
                <a:lnTo>
                  <a:pt x="56627" y="209853"/>
                </a:lnTo>
                <a:lnTo>
                  <a:pt x="56627" y="103261"/>
                </a:lnTo>
                <a:lnTo>
                  <a:pt x="106592" y="103261"/>
                </a:lnTo>
                <a:lnTo>
                  <a:pt x="106592" y="56627"/>
                </a:lnTo>
                <a:lnTo>
                  <a:pt x="213183" y="56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8" name="任意多边形: 形状 507"/>
          <p:cNvSpPr/>
          <p:nvPr/>
        </p:nvSpPr>
        <p:spPr>
          <a:xfrm flipH="1">
            <a:off x="2499782" y="2413737"/>
            <a:ext cx="424937" cy="449283"/>
          </a:xfrm>
          <a:custGeom>
            <a:avLst/>
            <a:gdLst>
              <a:gd name="connsiteX0" fmla="*/ 457200 w 1828800"/>
              <a:gd name="connsiteY0" fmla="*/ 0 h 1933575"/>
              <a:gd name="connsiteX1" fmla="*/ 1219200 w 1828800"/>
              <a:gd name="connsiteY1" fmla="*/ 0 h 1933575"/>
              <a:gd name="connsiteX2" fmla="*/ 1219200 w 1828800"/>
              <a:gd name="connsiteY2" fmla="*/ 161925 h 1933575"/>
              <a:gd name="connsiteX3" fmla="*/ 1524000 w 1828800"/>
              <a:gd name="connsiteY3" fmla="*/ 161925 h 1933575"/>
              <a:gd name="connsiteX4" fmla="*/ 1524000 w 1828800"/>
              <a:gd name="connsiteY4" fmla="*/ 295275 h 1933575"/>
              <a:gd name="connsiteX5" fmla="*/ 1666875 w 1828800"/>
              <a:gd name="connsiteY5" fmla="*/ 295275 h 1933575"/>
              <a:gd name="connsiteX6" fmla="*/ 1666875 w 1828800"/>
              <a:gd name="connsiteY6" fmla="*/ 600075 h 1933575"/>
              <a:gd name="connsiteX7" fmla="*/ 1828800 w 1828800"/>
              <a:gd name="connsiteY7" fmla="*/ 600075 h 1933575"/>
              <a:gd name="connsiteX8" fmla="*/ 1828800 w 1828800"/>
              <a:gd name="connsiteY8" fmla="*/ 1323975 h 1933575"/>
              <a:gd name="connsiteX9" fmla="*/ 1666875 w 1828800"/>
              <a:gd name="connsiteY9" fmla="*/ 1323975 h 1933575"/>
              <a:gd name="connsiteX10" fmla="*/ 1666875 w 1828800"/>
              <a:gd name="connsiteY10" fmla="*/ 1628775 h 1933575"/>
              <a:gd name="connsiteX11" fmla="*/ 1533525 w 1828800"/>
              <a:gd name="connsiteY11" fmla="*/ 1628775 h 1933575"/>
              <a:gd name="connsiteX12" fmla="*/ 1533525 w 1828800"/>
              <a:gd name="connsiteY12" fmla="*/ 1781175 h 1933575"/>
              <a:gd name="connsiteX13" fmla="*/ 1238250 w 1828800"/>
              <a:gd name="connsiteY13" fmla="*/ 1781175 h 1933575"/>
              <a:gd name="connsiteX14" fmla="*/ 1238250 w 1828800"/>
              <a:gd name="connsiteY14" fmla="*/ 1933575 h 1933575"/>
              <a:gd name="connsiteX15" fmla="*/ 476250 w 1828800"/>
              <a:gd name="connsiteY15" fmla="*/ 1933575 h 1933575"/>
              <a:gd name="connsiteX16" fmla="*/ 476250 w 1828800"/>
              <a:gd name="connsiteY16" fmla="*/ 1790700 h 1933575"/>
              <a:gd name="connsiteX17" fmla="*/ 171450 w 1828800"/>
              <a:gd name="connsiteY17" fmla="*/ 1790700 h 1933575"/>
              <a:gd name="connsiteX18" fmla="*/ 171450 w 1828800"/>
              <a:gd name="connsiteY18" fmla="*/ 1638300 h 1933575"/>
              <a:gd name="connsiteX19" fmla="*/ 0 w 1828800"/>
              <a:gd name="connsiteY19" fmla="*/ 1638300 h 1933575"/>
              <a:gd name="connsiteX20" fmla="*/ 0 w 1828800"/>
              <a:gd name="connsiteY20" fmla="*/ 1333500 h 1933575"/>
              <a:gd name="connsiteX21" fmla="*/ 333375 w 1828800"/>
              <a:gd name="connsiteY21" fmla="*/ 1333500 h 1933575"/>
              <a:gd name="connsiteX22" fmla="*/ 333375 w 1828800"/>
              <a:gd name="connsiteY22" fmla="*/ 1190625 h 1933575"/>
              <a:gd name="connsiteX23" fmla="*/ 762000 w 1828800"/>
              <a:gd name="connsiteY23" fmla="*/ 1190625 h 1933575"/>
              <a:gd name="connsiteX24" fmla="*/ 762000 w 1828800"/>
              <a:gd name="connsiteY24" fmla="*/ 1047750 h 1933575"/>
              <a:gd name="connsiteX25" fmla="*/ 1209675 w 1828800"/>
              <a:gd name="connsiteY25" fmla="*/ 1047750 h 1933575"/>
              <a:gd name="connsiteX26" fmla="*/ 1209675 w 1828800"/>
              <a:gd name="connsiteY26" fmla="*/ 914400 h 1933575"/>
              <a:gd name="connsiteX27" fmla="*/ 771525 w 1828800"/>
              <a:gd name="connsiteY27" fmla="*/ 914400 h 1933575"/>
              <a:gd name="connsiteX28" fmla="*/ 771525 w 1828800"/>
              <a:gd name="connsiteY28" fmla="*/ 762000 h 1933575"/>
              <a:gd name="connsiteX29" fmla="*/ 314325 w 1828800"/>
              <a:gd name="connsiteY29" fmla="*/ 762000 h 1933575"/>
              <a:gd name="connsiteX30" fmla="*/ 314325 w 1828800"/>
              <a:gd name="connsiteY30" fmla="*/ 619125 h 1933575"/>
              <a:gd name="connsiteX31" fmla="*/ 19050 w 1828800"/>
              <a:gd name="connsiteY31" fmla="*/ 619125 h 1933575"/>
              <a:gd name="connsiteX32" fmla="*/ 19050 w 1828800"/>
              <a:gd name="connsiteY32" fmla="*/ 304800 h 1933575"/>
              <a:gd name="connsiteX33" fmla="*/ 171450 w 1828800"/>
              <a:gd name="connsiteY33" fmla="*/ 304800 h 1933575"/>
              <a:gd name="connsiteX34" fmla="*/ 171450 w 1828800"/>
              <a:gd name="connsiteY34" fmla="*/ 171450 h 1933575"/>
              <a:gd name="connsiteX35" fmla="*/ 466725 w 1828800"/>
              <a:gd name="connsiteY35" fmla="*/ 171450 h 1933575"/>
              <a:gd name="connsiteX36" fmla="*/ 457200 w 1828800"/>
              <a:gd name="connsiteY36" fmla="*/ 0 h 1933575"/>
              <a:gd name="connsiteX0-1" fmla="*/ 457200 w 1828800"/>
              <a:gd name="connsiteY0-2" fmla="*/ 0 h 1933575"/>
              <a:gd name="connsiteX1-3" fmla="*/ 1219200 w 1828800"/>
              <a:gd name="connsiteY1-4" fmla="*/ 0 h 1933575"/>
              <a:gd name="connsiteX2-5" fmla="*/ 1219200 w 1828800"/>
              <a:gd name="connsiteY2-6" fmla="*/ 161925 h 1933575"/>
              <a:gd name="connsiteX3-7" fmla="*/ 1524000 w 1828800"/>
              <a:gd name="connsiteY3-8" fmla="*/ 161925 h 1933575"/>
              <a:gd name="connsiteX4-9" fmla="*/ 1524000 w 1828800"/>
              <a:gd name="connsiteY4-10" fmla="*/ 295275 h 1933575"/>
              <a:gd name="connsiteX5-11" fmla="*/ 1666875 w 1828800"/>
              <a:gd name="connsiteY5-12" fmla="*/ 295275 h 1933575"/>
              <a:gd name="connsiteX6-13" fmla="*/ 1666875 w 1828800"/>
              <a:gd name="connsiteY6-14" fmla="*/ 600075 h 1933575"/>
              <a:gd name="connsiteX7-15" fmla="*/ 1828800 w 1828800"/>
              <a:gd name="connsiteY7-16" fmla="*/ 600075 h 1933575"/>
              <a:gd name="connsiteX8-17" fmla="*/ 1828800 w 1828800"/>
              <a:gd name="connsiteY8-18" fmla="*/ 1323975 h 1933575"/>
              <a:gd name="connsiteX9-19" fmla="*/ 1666875 w 1828800"/>
              <a:gd name="connsiteY9-20" fmla="*/ 1323975 h 1933575"/>
              <a:gd name="connsiteX10-21" fmla="*/ 1666875 w 1828800"/>
              <a:gd name="connsiteY10-22" fmla="*/ 1628775 h 1933575"/>
              <a:gd name="connsiteX11-23" fmla="*/ 1533525 w 1828800"/>
              <a:gd name="connsiteY11-24" fmla="*/ 1628775 h 1933575"/>
              <a:gd name="connsiteX12-25" fmla="*/ 1533525 w 1828800"/>
              <a:gd name="connsiteY12-26" fmla="*/ 1781175 h 1933575"/>
              <a:gd name="connsiteX13-27" fmla="*/ 1238250 w 1828800"/>
              <a:gd name="connsiteY13-28" fmla="*/ 1781175 h 1933575"/>
              <a:gd name="connsiteX14-29" fmla="*/ 1238250 w 1828800"/>
              <a:gd name="connsiteY14-30" fmla="*/ 1933575 h 1933575"/>
              <a:gd name="connsiteX15-31" fmla="*/ 476250 w 1828800"/>
              <a:gd name="connsiteY15-32" fmla="*/ 1933575 h 1933575"/>
              <a:gd name="connsiteX16-33" fmla="*/ 476250 w 1828800"/>
              <a:gd name="connsiteY16-34" fmla="*/ 1790700 h 1933575"/>
              <a:gd name="connsiteX17-35" fmla="*/ 171450 w 1828800"/>
              <a:gd name="connsiteY17-36" fmla="*/ 1790700 h 1933575"/>
              <a:gd name="connsiteX18-37" fmla="*/ 171450 w 1828800"/>
              <a:gd name="connsiteY18-38" fmla="*/ 1638300 h 1933575"/>
              <a:gd name="connsiteX19-39" fmla="*/ 0 w 1828800"/>
              <a:gd name="connsiteY19-40" fmla="*/ 1638300 h 1933575"/>
              <a:gd name="connsiteX20-41" fmla="*/ 0 w 1828800"/>
              <a:gd name="connsiteY20-42" fmla="*/ 1333500 h 1933575"/>
              <a:gd name="connsiteX21-43" fmla="*/ 333375 w 1828800"/>
              <a:gd name="connsiteY21-44" fmla="*/ 1333500 h 1933575"/>
              <a:gd name="connsiteX22-45" fmla="*/ 333375 w 1828800"/>
              <a:gd name="connsiteY22-46" fmla="*/ 1190625 h 1933575"/>
              <a:gd name="connsiteX23-47" fmla="*/ 762000 w 1828800"/>
              <a:gd name="connsiteY23-48" fmla="*/ 1190625 h 1933575"/>
              <a:gd name="connsiteX24-49" fmla="*/ 762000 w 1828800"/>
              <a:gd name="connsiteY24-50" fmla="*/ 1047750 h 1933575"/>
              <a:gd name="connsiteX25-51" fmla="*/ 1209675 w 1828800"/>
              <a:gd name="connsiteY25-52" fmla="*/ 1047750 h 1933575"/>
              <a:gd name="connsiteX26-53" fmla="*/ 1209675 w 1828800"/>
              <a:gd name="connsiteY26-54" fmla="*/ 914400 h 1933575"/>
              <a:gd name="connsiteX27-55" fmla="*/ 771525 w 1828800"/>
              <a:gd name="connsiteY27-56" fmla="*/ 914400 h 1933575"/>
              <a:gd name="connsiteX28-57" fmla="*/ 771525 w 1828800"/>
              <a:gd name="connsiteY28-58" fmla="*/ 762000 h 1933575"/>
              <a:gd name="connsiteX29-59" fmla="*/ 314325 w 1828800"/>
              <a:gd name="connsiteY29-60" fmla="*/ 762000 h 1933575"/>
              <a:gd name="connsiteX30-61" fmla="*/ 314325 w 1828800"/>
              <a:gd name="connsiteY30-62" fmla="*/ 619125 h 1933575"/>
              <a:gd name="connsiteX31-63" fmla="*/ 19050 w 1828800"/>
              <a:gd name="connsiteY31-64" fmla="*/ 619125 h 1933575"/>
              <a:gd name="connsiteX32-65" fmla="*/ 19050 w 1828800"/>
              <a:gd name="connsiteY32-66" fmla="*/ 304800 h 1933575"/>
              <a:gd name="connsiteX33-67" fmla="*/ 171450 w 1828800"/>
              <a:gd name="connsiteY33-68" fmla="*/ 304800 h 1933575"/>
              <a:gd name="connsiteX34-69" fmla="*/ 171450 w 1828800"/>
              <a:gd name="connsiteY34-70" fmla="*/ 171450 h 1933575"/>
              <a:gd name="connsiteX35-71" fmla="*/ 464344 w 1828800"/>
              <a:gd name="connsiteY35-72" fmla="*/ 171450 h 1933575"/>
              <a:gd name="connsiteX36-73" fmla="*/ 457200 w 1828800"/>
              <a:gd name="connsiteY36-74" fmla="*/ 0 h 1933575"/>
              <a:gd name="connsiteX0-75" fmla="*/ 457200 w 1828800"/>
              <a:gd name="connsiteY0-76" fmla="*/ 0 h 1933575"/>
              <a:gd name="connsiteX1-77" fmla="*/ 1219200 w 1828800"/>
              <a:gd name="connsiteY1-78" fmla="*/ 0 h 1933575"/>
              <a:gd name="connsiteX2-79" fmla="*/ 1219200 w 1828800"/>
              <a:gd name="connsiteY2-80" fmla="*/ 161925 h 1933575"/>
              <a:gd name="connsiteX3-81" fmla="*/ 1524000 w 1828800"/>
              <a:gd name="connsiteY3-82" fmla="*/ 161925 h 1933575"/>
              <a:gd name="connsiteX4-83" fmla="*/ 1524000 w 1828800"/>
              <a:gd name="connsiteY4-84" fmla="*/ 295275 h 1933575"/>
              <a:gd name="connsiteX5-85" fmla="*/ 1666875 w 1828800"/>
              <a:gd name="connsiteY5-86" fmla="*/ 295275 h 1933575"/>
              <a:gd name="connsiteX6-87" fmla="*/ 1666875 w 1828800"/>
              <a:gd name="connsiteY6-88" fmla="*/ 600075 h 1933575"/>
              <a:gd name="connsiteX7-89" fmla="*/ 1828800 w 1828800"/>
              <a:gd name="connsiteY7-90" fmla="*/ 600075 h 1933575"/>
              <a:gd name="connsiteX8-91" fmla="*/ 1828800 w 1828800"/>
              <a:gd name="connsiteY8-92" fmla="*/ 1323975 h 1933575"/>
              <a:gd name="connsiteX9-93" fmla="*/ 1666875 w 1828800"/>
              <a:gd name="connsiteY9-94" fmla="*/ 1323975 h 1933575"/>
              <a:gd name="connsiteX10-95" fmla="*/ 1666875 w 1828800"/>
              <a:gd name="connsiteY10-96" fmla="*/ 1628775 h 1933575"/>
              <a:gd name="connsiteX11-97" fmla="*/ 1533525 w 1828800"/>
              <a:gd name="connsiteY11-98" fmla="*/ 1628775 h 1933575"/>
              <a:gd name="connsiteX12-99" fmla="*/ 1533525 w 1828800"/>
              <a:gd name="connsiteY12-100" fmla="*/ 1781175 h 1933575"/>
              <a:gd name="connsiteX13-101" fmla="*/ 1238250 w 1828800"/>
              <a:gd name="connsiteY13-102" fmla="*/ 1781175 h 1933575"/>
              <a:gd name="connsiteX14-103" fmla="*/ 1238250 w 1828800"/>
              <a:gd name="connsiteY14-104" fmla="*/ 1933575 h 1933575"/>
              <a:gd name="connsiteX15-105" fmla="*/ 476250 w 1828800"/>
              <a:gd name="connsiteY15-106" fmla="*/ 1933575 h 1933575"/>
              <a:gd name="connsiteX16-107" fmla="*/ 476250 w 1828800"/>
              <a:gd name="connsiteY16-108" fmla="*/ 1790700 h 1933575"/>
              <a:gd name="connsiteX17-109" fmla="*/ 171450 w 1828800"/>
              <a:gd name="connsiteY17-110" fmla="*/ 1790700 h 1933575"/>
              <a:gd name="connsiteX18-111" fmla="*/ 171450 w 1828800"/>
              <a:gd name="connsiteY18-112" fmla="*/ 1638300 h 1933575"/>
              <a:gd name="connsiteX19-113" fmla="*/ 0 w 1828800"/>
              <a:gd name="connsiteY19-114" fmla="*/ 1638300 h 1933575"/>
              <a:gd name="connsiteX20-115" fmla="*/ 0 w 1828800"/>
              <a:gd name="connsiteY20-116" fmla="*/ 1333500 h 1933575"/>
              <a:gd name="connsiteX21-117" fmla="*/ 333375 w 1828800"/>
              <a:gd name="connsiteY21-118" fmla="*/ 1333500 h 1933575"/>
              <a:gd name="connsiteX22-119" fmla="*/ 333375 w 1828800"/>
              <a:gd name="connsiteY22-120" fmla="*/ 1190625 h 1933575"/>
              <a:gd name="connsiteX23-121" fmla="*/ 762000 w 1828800"/>
              <a:gd name="connsiteY23-122" fmla="*/ 1190625 h 1933575"/>
              <a:gd name="connsiteX24-123" fmla="*/ 762000 w 1828800"/>
              <a:gd name="connsiteY24-124" fmla="*/ 1047750 h 1933575"/>
              <a:gd name="connsiteX25-125" fmla="*/ 1209675 w 1828800"/>
              <a:gd name="connsiteY25-126" fmla="*/ 1047750 h 1933575"/>
              <a:gd name="connsiteX26-127" fmla="*/ 1209675 w 1828800"/>
              <a:gd name="connsiteY26-128" fmla="*/ 914400 h 1933575"/>
              <a:gd name="connsiteX27-129" fmla="*/ 771525 w 1828800"/>
              <a:gd name="connsiteY27-130" fmla="*/ 914400 h 1933575"/>
              <a:gd name="connsiteX28-131" fmla="*/ 771525 w 1828800"/>
              <a:gd name="connsiteY28-132" fmla="*/ 762000 h 1933575"/>
              <a:gd name="connsiteX29-133" fmla="*/ 314325 w 1828800"/>
              <a:gd name="connsiteY29-134" fmla="*/ 762000 h 1933575"/>
              <a:gd name="connsiteX30-135" fmla="*/ 314325 w 1828800"/>
              <a:gd name="connsiteY30-136" fmla="*/ 619125 h 1933575"/>
              <a:gd name="connsiteX31-137" fmla="*/ 19050 w 1828800"/>
              <a:gd name="connsiteY31-138" fmla="*/ 619125 h 1933575"/>
              <a:gd name="connsiteX32-139" fmla="*/ 19050 w 1828800"/>
              <a:gd name="connsiteY32-140" fmla="*/ 304800 h 1933575"/>
              <a:gd name="connsiteX33-141" fmla="*/ 171450 w 1828800"/>
              <a:gd name="connsiteY33-142" fmla="*/ 304800 h 1933575"/>
              <a:gd name="connsiteX34-143" fmla="*/ 171450 w 1828800"/>
              <a:gd name="connsiteY34-144" fmla="*/ 171450 h 1933575"/>
              <a:gd name="connsiteX35-145" fmla="*/ 459581 w 1828800"/>
              <a:gd name="connsiteY35-146" fmla="*/ 171450 h 1933575"/>
              <a:gd name="connsiteX36-147" fmla="*/ 457200 w 1828800"/>
              <a:gd name="connsiteY36-148" fmla="*/ 0 h 1933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828800" h="1933575">
                <a:moveTo>
                  <a:pt x="457200" y="0"/>
                </a:moveTo>
                <a:lnTo>
                  <a:pt x="1219200" y="0"/>
                </a:lnTo>
                <a:lnTo>
                  <a:pt x="1219200" y="161925"/>
                </a:lnTo>
                <a:lnTo>
                  <a:pt x="1524000" y="161925"/>
                </a:lnTo>
                <a:lnTo>
                  <a:pt x="1524000" y="295275"/>
                </a:lnTo>
                <a:lnTo>
                  <a:pt x="1666875" y="295275"/>
                </a:lnTo>
                <a:lnTo>
                  <a:pt x="1666875" y="600075"/>
                </a:lnTo>
                <a:lnTo>
                  <a:pt x="1828800" y="600075"/>
                </a:lnTo>
                <a:lnTo>
                  <a:pt x="1828800" y="1323975"/>
                </a:lnTo>
                <a:lnTo>
                  <a:pt x="1666875" y="1323975"/>
                </a:lnTo>
                <a:lnTo>
                  <a:pt x="1666875" y="1628775"/>
                </a:lnTo>
                <a:lnTo>
                  <a:pt x="1533525" y="1628775"/>
                </a:lnTo>
                <a:lnTo>
                  <a:pt x="1533525" y="1781175"/>
                </a:lnTo>
                <a:lnTo>
                  <a:pt x="1238250" y="1781175"/>
                </a:lnTo>
                <a:lnTo>
                  <a:pt x="1238250" y="1933575"/>
                </a:lnTo>
                <a:lnTo>
                  <a:pt x="476250" y="1933575"/>
                </a:lnTo>
                <a:lnTo>
                  <a:pt x="476250" y="1790700"/>
                </a:lnTo>
                <a:lnTo>
                  <a:pt x="171450" y="1790700"/>
                </a:lnTo>
                <a:lnTo>
                  <a:pt x="171450" y="1638300"/>
                </a:lnTo>
                <a:lnTo>
                  <a:pt x="0" y="1638300"/>
                </a:lnTo>
                <a:lnTo>
                  <a:pt x="0" y="1333500"/>
                </a:lnTo>
                <a:lnTo>
                  <a:pt x="333375" y="1333500"/>
                </a:lnTo>
                <a:lnTo>
                  <a:pt x="333375" y="1190625"/>
                </a:lnTo>
                <a:lnTo>
                  <a:pt x="762000" y="1190625"/>
                </a:lnTo>
                <a:lnTo>
                  <a:pt x="762000" y="1047750"/>
                </a:lnTo>
                <a:lnTo>
                  <a:pt x="1209675" y="1047750"/>
                </a:lnTo>
                <a:lnTo>
                  <a:pt x="1209675" y="914400"/>
                </a:lnTo>
                <a:lnTo>
                  <a:pt x="771525" y="914400"/>
                </a:lnTo>
                <a:lnTo>
                  <a:pt x="771525" y="762000"/>
                </a:lnTo>
                <a:lnTo>
                  <a:pt x="314325" y="762000"/>
                </a:lnTo>
                <a:lnTo>
                  <a:pt x="314325" y="619125"/>
                </a:lnTo>
                <a:lnTo>
                  <a:pt x="19050" y="619125"/>
                </a:lnTo>
                <a:lnTo>
                  <a:pt x="19050" y="304800"/>
                </a:lnTo>
                <a:lnTo>
                  <a:pt x="171450" y="304800"/>
                </a:lnTo>
                <a:lnTo>
                  <a:pt x="171450" y="171450"/>
                </a:lnTo>
                <a:lnTo>
                  <a:pt x="459581" y="171450"/>
                </a:lnTo>
                <a:cubicBezTo>
                  <a:pt x="458787" y="114300"/>
                  <a:pt x="457994" y="57150"/>
                  <a:pt x="4572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任意多边形: 形状 508"/>
          <p:cNvSpPr/>
          <p:nvPr/>
        </p:nvSpPr>
        <p:spPr>
          <a:xfrm flipH="1">
            <a:off x="2499781" y="2413739"/>
            <a:ext cx="318571" cy="449281"/>
          </a:xfrm>
          <a:custGeom>
            <a:avLst/>
            <a:gdLst>
              <a:gd name="connsiteX0" fmla="*/ 0 w 1790700"/>
              <a:gd name="connsiteY0" fmla="*/ 0 h 2609850"/>
              <a:gd name="connsiteX1" fmla="*/ 1009650 w 1790700"/>
              <a:gd name="connsiteY1" fmla="*/ 0 h 2609850"/>
              <a:gd name="connsiteX2" fmla="*/ 1009650 w 1790700"/>
              <a:gd name="connsiteY2" fmla="*/ 228600 h 2609850"/>
              <a:gd name="connsiteX3" fmla="*/ 1409700 w 1790700"/>
              <a:gd name="connsiteY3" fmla="*/ 228600 h 2609850"/>
              <a:gd name="connsiteX4" fmla="*/ 1409700 w 1790700"/>
              <a:gd name="connsiteY4" fmla="*/ 419100 h 2609850"/>
              <a:gd name="connsiteX5" fmla="*/ 1638300 w 1790700"/>
              <a:gd name="connsiteY5" fmla="*/ 419100 h 2609850"/>
              <a:gd name="connsiteX6" fmla="*/ 1638300 w 1790700"/>
              <a:gd name="connsiteY6" fmla="*/ 819150 h 2609850"/>
              <a:gd name="connsiteX7" fmla="*/ 1790700 w 1790700"/>
              <a:gd name="connsiteY7" fmla="*/ 819150 h 2609850"/>
              <a:gd name="connsiteX8" fmla="*/ 1790700 w 1790700"/>
              <a:gd name="connsiteY8" fmla="*/ 1809750 h 2609850"/>
              <a:gd name="connsiteX9" fmla="*/ 1638300 w 1790700"/>
              <a:gd name="connsiteY9" fmla="*/ 1809750 h 2609850"/>
              <a:gd name="connsiteX10" fmla="*/ 1638300 w 1790700"/>
              <a:gd name="connsiteY10" fmla="*/ 2209800 h 2609850"/>
              <a:gd name="connsiteX11" fmla="*/ 1428750 w 1790700"/>
              <a:gd name="connsiteY11" fmla="*/ 2209800 h 2609850"/>
              <a:gd name="connsiteX12" fmla="*/ 1428750 w 1790700"/>
              <a:gd name="connsiteY12" fmla="*/ 2438400 h 2609850"/>
              <a:gd name="connsiteX13" fmla="*/ 1009650 w 1790700"/>
              <a:gd name="connsiteY13" fmla="*/ 2438400 h 2609850"/>
              <a:gd name="connsiteX14" fmla="*/ 1009650 w 1790700"/>
              <a:gd name="connsiteY14" fmla="*/ 2609850 h 2609850"/>
              <a:gd name="connsiteX15" fmla="*/ 19050 w 1790700"/>
              <a:gd name="connsiteY15" fmla="*/ 2609850 h 2609850"/>
              <a:gd name="connsiteX16" fmla="*/ 19050 w 1790700"/>
              <a:gd name="connsiteY16" fmla="*/ 2228850 h 2609850"/>
              <a:gd name="connsiteX17" fmla="*/ 190500 w 1790700"/>
              <a:gd name="connsiteY17" fmla="*/ 2228850 h 2609850"/>
              <a:gd name="connsiteX18" fmla="*/ 190500 w 1790700"/>
              <a:gd name="connsiteY18" fmla="*/ 2057400 h 2609850"/>
              <a:gd name="connsiteX19" fmla="*/ 361950 w 1790700"/>
              <a:gd name="connsiteY19" fmla="*/ 2057400 h 2609850"/>
              <a:gd name="connsiteX20" fmla="*/ 361950 w 1790700"/>
              <a:gd name="connsiteY20" fmla="*/ 1847850 h 2609850"/>
              <a:gd name="connsiteX21" fmla="*/ 647700 w 1790700"/>
              <a:gd name="connsiteY21" fmla="*/ 1847850 h 2609850"/>
              <a:gd name="connsiteX22" fmla="*/ 647700 w 1790700"/>
              <a:gd name="connsiteY22" fmla="*/ 1638300 h 2609850"/>
              <a:gd name="connsiteX23" fmla="*/ 800100 w 1790700"/>
              <a:gd name="connsiteY23" fmla="*/ 1638300 h 2609850"/>
              <a:gd name="connsiteX24" fmla="*/ 800100 w 1790700"/>
              <a:gd name="connsiteY24" fmla="*/ 1447800 h 2609850"/>
              <a:gd name="connsiteX25" fmla="*/ 1009650 w 1790700"/>
              <a:gd name="connsiteY25" fmla="*/ 1447800 h 2609850"/>
              <a:gd name="connsiteX26" fmla="*/ 1009650 w 1790700"/>
              <a:gd name="connsiteY26" fmla="*/ 1238250 h 2609850"/>
              <a:gd name="connsiteX27" fmla="*/ 819150 w 1790700"/>
              <a:gd name="connsiteY27" fmla="*/ 1238250 h 2609850"/>
              <a:gd name="connsiteX28" fmla="*/ 819150 w 1790700"/>
              <a:gd name="connsiteY28" fmla="*/ 1047750 h 2609850"/>
              <a:gd name="connsiteX29" fmla="*/ 609600 w 1790700"/>
              <a:gd name="connsiteY29" fmla="*/ 1047750 h 2609850"/>
              <a:gd name="connsiteX30" fmla="*/ 609600 w 1790700"/>
              <a:gd name="connsiteY30" fmla="*/ 800100 h 2609850"/>
              <a:gd name="connsiteX31" fmla="*/ 400050 w 1790700"/>
              <a:gd name="connsiteY31" fmla="*/ 800100 h 2609850"/>
              <a:gd name="connsiteX32" fmla="*/ 400050 w 1790700"/>
              <a:gd name="connsiteY32" fmla="*/ 609600 h 2609850"/>
              <a:gd name="connsiteX33" fmla="*/ 228600 w 1790700"/>
              <a:gd name="connsiteY33" fmla="*/ 609600 h 2609850"/>
              <a:gd name="connsiteX34" fmla="*/ 228600 w 1790700"/>
              <a:gd name="connsiteY34" fmla="*/ 419100 h 2609850"/>
              <a:gd name="connsiteX35" fmla="*/ 0 w 1790700"/>
              <a:gd name="connsiteY35" fmla="*/ 419100 h 2609850"/>
              <a:gd name="connsiteX36" fmla="*/ 0 w 1790700"/>
              <a:gd name="connsiteY36" fmla="*/ 0 h 2609850"/>
              <a:gd name="connsiteX0-1" fmla="*/ 0 w 1790700"/>
              <a:gd name="connsiteY0-2" fmla="*/ 0 h 2609850"/>
              <a:gd name="connsiteX1-3" fmla="*/ 985757 w 1790700"/>
              <a:gd name="connsiteY1-4" fmla="*/ 0 h 2609850"/>
              <a:gd name="connsiteX2-5" fmla="*/ 1009650 w 1790700"/>
              <a:gd name="connsiteY2-6" fmla="*/ 228600 h 2609850"/>
              <a:gd name="connsiteX3-7" fmla="*/ 1409700 w 1790700"/>
              <a:gd name="connsiteY3-8" fmla="*/ 228600 h 2609850"/>
              <a:gd name="connsiteX4-9" fmla="*/ 1409700 w 1790700"/>
              <a:gd name="connsiteY4-10" fmla="*/ 419100 h 2609850"/>
              <a:gd name="connsiteX5-11" fmla="*/ 1638300 w 1790700"/>
              <a:gd name="connsiteY5-12" fmla="*/ 419100 h 2609850"/>
              <a:gd name="connsiteX6-13" fmla="*/ 1638300 w 1790700"/>
              <a:gd name="connsiteY6-14" fmla="*/ 819150 h 2609850"/>
              <a:gd name="connsiteX7-15" fmla="*/ 1790700 w 1790700"/>
              <a:gd name="connsiteY7-16" fmla="*/ 819150 h 2609850"/>
              <a:gd name="connsiteX8-17" fmla="*/ 1790700 w 1790700"/>
              <a:gd name="connsiteY8-18" fmla="*/ 1809750 h 2609850"/>
              <a:gd name="connsiteX9-19" fmla="*/ 1638300 w 1790700"/>
              <a:gd name="connsiteY9-20" fmla="*/ 1809750 h 2609850"/>
              <a:gd name="connsiteX10-21" fmla="*/ 1638300 w 1790700"/>
              <a:gd name="connsiteY10-22" fmla="*/ 2209800 h 2609850"/>
              <a:gd name="connsiteX11-23" fmla="*/ 1428750 w 1790700"/>
              <a:gd name="connsiteY11-24" fmla="*/ 2209800 h 2609850"/>
              <a:gd name="connsiteX12-25" fmla="*/ 1428750 w 1790700"/>
              <a:gd name="connsiteY12-26" fmla="*/ 2438400 h 2609850"/>
              <a:gd name="connsiteX13-27" fmla="*/ 1009650 w 1790700"/>
              <a:gd name="connsiteY13-28" fmla="*/ 2438400 h 2609850"/>
              <a:gd name="connsiteX14-29" fmla="*/ 1009650 w 1790700"/>
              <a:gd name="connsiteY14-30" fmla="*/ 2609850 h 2609850"/>
              <a:gd name="connsiteX15-31" fmla="*/ 19050 w 1790700"/>
              <a:gd name="connsiteY15-32" fmla="*/ 2609850 h 2609850"/>
              <a:gd name="connsiteX16-33" fmla="*/ 19050 w 1790700"/>
              <a:gd name="connsiteY16-34" fmla="*/ 2228850 h 2609850"/>
              <a:gd name="connsiteX17-35" fmla="*/ 190500 w 1790700"/>
              <a:gd name="connsiteY17-36" fmla="*/ 2228850 h 2609850"/>
              <a:gd name="connsiteX18-37" fmla="*/ 190500 w 1790700"/>
              <a:gd name="connsiteY18-38" fmla="*/ 2057400 h 2609850"/>
              <a:gd name="connsiteX19-39" fmla="*/ 361950 w 1790700"/>
              <a:gd name="connsiteY19-40" fmla="*/ 2057400 h 2609850"/>
              <a:gd name="connsiteX20-41" fmla="*/ 361950 w 1790700"/>
              <a:gd name="connsiteY20-42" fmla="*/ 1847850 h 2609850"/>
              <a:gd name="connsiteX21-43" fmla="*/ 647700 w 1790700"/>
              <a:gd name="connsiteY21-44" fmla="*/ 1847850 h 2609850"/>
              <a:gd name="connsiteX22-45" fmla="*/ 647700 w 1790700"/>
              <a:gd name="connsiteY22-46" fmla="*/ 1638300 h 2609850"/>
              <a:gd name="connsiteX23-47" fmla="*/ 800100 w 1790700"/>
              <a:gd name="connsiteY23-48" fmla="*/ 1638300 h 2609850"/>
              <a:gd name="connsiteX24-49" fmla="*/ 800100 w 1790700"/>
              <a:gd name="connsiteY24-50" fmla="*/ 1447800 h 2609850"/>
              <a:gd name="connsiteX25-51" fmla="*/ 1009650 w 1790700"/>
              <a:gd name="connsiteY25-52" fmla="*/ 1447800 h 2609850"/>
              <a:gd name="connsiteX26-53" fmla="*/ 1009650 w 1790700"/>
              <a:gd name="connsiteY26-54" fmla="*/ 1238250 h 2609850"/>
              <a:gd name="connsiteX27-55" fmla="*/ 819150 w 1790700"/>
              <a:gd name="connsiteY27-56" fmla="*/ 1238250 h 2609850"/>
              <a:gd name="connsiteX28-57" fmla="*/ 819150 w 1790700"/>
              <a:gd name="connsiteY28-58" fmla="*/ 1047750 h 2609850"/>
              <a:gd name="connsiteX29-59" fmla="*/ 609600 w 1790700"/>
              <a:gd name="connsiteY29-60" fmla="*/ 1047750 h 2609850"/>
              <a:gd name="connsiteX30-61" fmla="*/ 609600 w 1790700"/>
              <a:gd name="connsiteY30-62" fmla="*/ 800100 h 2609850"/>
              <a:gd name="connsiteX31-63" fmla="*/ 400050 w 1790700"/>
              <a:gd name="connsiteY31-64" fmla="*/ 800100 h 2609850"/>
              <a:gd name="connsiteX32-65" fmla="*/ 400050 w 1790700"/>
              <a:gd name="connsiteY32-66" fmla="*/ 609600 h 2609850"/>
              <a:gd name="connsiteX33-67" fmla="*/ 228600 w 1790700"/>
              <a:gd name="connsiteY33-68" fmla="*/ 609600 h 2609850"/>
              <a:gd name="connsiteX34-69" fmla="*/ 228600 w 1790700"/>
              <a:gd name="connsiteY34-70" fmla="*/ 419100 h 2609850"/>
              <a:gd name="connsiteX35-71" fmla="*/ 0 w 1790700"/>
              <a:gd name="connsiteY35-72" fmla="*/ 419100 h 2609850"/>
              <a:gd name="connsiteX36-73" fmla="*/ 0 w 1790700"/>
              <a:gd name="connsiteY36-74" fmla="*/ 0 h 2609850"/>
              <a:gd name="connsiteX0-75" fmla="*/ 0 w 1790700"/>
              <a:gd name="connsiteY0-76" fmla="*/ 0 h 2609850"/>
              <a:gd name="connsiteX1-77" fmla="*/ 985757 w 1790700"/>
              <a:gd name="connsiteY1-78" fmla="*/ 0 h 2609850"/>
              <a:gd name="connsiteX2-79" fmla="*/ 985757 w 1790700"/>
              <a:gd name="connsiteY2-80" fmla="*/ 224494 h 2609850"/>
              <a:gd name="connsiteX3-81" fmla="*/ 1409700 w 1790700"/>
              <a:gd name="connsiteY3-82" fmla="*/ 228600 h 2609850"/>
              <a:gd name="connsiteX4-83" fmla="*/ 1409700 w 1790700"/>
              <a:gd name="connsiteY4-84" fmla="*/ 419100 h 2609850"/>
              <a:gd name="connsiteX5-85" fmla="*/ 1638300 w 1790700"/>
              <a:gd name="connsiteY5-86" fmla="*/ 419100 h 2609850"/>
              <a:gd name="connsiteX6-87" fmla="*/ 1638300 w 1790700"/>
              <a:gd name="connsiteY6-88" fmla="*/ 819150 h 2609850"/>
              <a:gd name="connsiteX7-89" fmla="*/ 1790700 w 1790700"/>
              <a:gd name="connsiteY7-90" fmla="*/ 819150 h 2609850"/>
              <a:gd name="connsiteX8-91" fmla="*/ 1790700 w 1790700"/>
              <a:gd name="connsiteY8-92" fmla="*/ 1809750 h 2609850"/>
              <a:gd name="connsiteX9-93" fmla="*/ 1638300 w 1790700"/>
              <a:gd name="connsiteY9-94" fmla="*/ 1809750 h 2609850"/>
              <a:gd name="connsiteX10-95" fmla="*/ 1638300 w 1790700"/>
              <a:gd name="connsiteY10-96" fmla="*/ 2209800 h 2609850"/>
              <a:gd name="connsiteX11-97" fmla="*/ 1428750 w 1790700"/>
              <a:gd name="connsiteY11-98" fmla="*/ 2209800 h 2609850"/>
              <a:gd name="connsiteX12-99" fmla="*/ 1428750 w 1790700"/>
              <a:gd name="connsiteY12-100" fmla="*/ 2438400 h 2609850"/>
              <a:gd name="connsiteX13-101" fmla="*/ 1009650 w 1790700"/>
              <a:gd name="connsiteY13-102" fmla="*/ 2438400 h 2609850"/>
              <a:gd name="connsiteX14-103" fmla="*/ 1009650 w 1790700"/>
              <a:gd name="connsiteY14-104" fmla="*/ 2609850 h 2609850"/>
              <a:gd name="connsiteX15-105" fmla="*/ 19050 w 1790700"/>
              <a:gd name="connsiteY15-106" fmla="*/ 2609850 h 2609850"/>
              <a:gd name="connsiteX16-107" fmla="*/ 19050 w 1790700"/>
              <a:gd name="connsiteY16-108" fmla="*/ 2228850 h 2609850"/>
              <a:gd name="connsiteX17-109" fmla="*/ 190500 w 1790700"/>
              <a:gd name="connsiteY17-110" fmla="*/ 2228850 h 2609850"/>
              <a:gd name="connsiteX18-111" fmla="*/ 190500 w 1790700"/>
              <a:gd name="connsiteY18-112" fmla="*/ 2057400 h 2609850"/>
              <a:gd name="connsiteX19-113" fmla="*/ 361950 w 1790700"/>
              <a:gd name="connsiteY19-114" fmla="*/ 2057400 h 2609850"/>
              <a:gd name="connsiteX20-115" fmla="*/ 361950 w 1790700"/>
              <a:gd name="connsiteY20-116" fmla="*/ 1847850 h 2609850"/>
              <a:gd name="connsiteX21-117" fmla="*/ 647700 w 1790700"/>
              <a:gd name="connsiteY21-118" fmla="*/ 1847850 h 2609850"/>
              <a:gd name="connsiteX22-119" fmla="*/ 647700 w 1790700"/>
              <a:gd name="connsiteY22-120" fmla="*/ 1638300 h 2609850"/>
              <a:gd name="connsiteX23-121" fmla="*/ 800100 w 1790700"/>
              <a:gd name="connsiteY23-122" fmla="*/ 1638300 h 2609850"/>
              <a:gd name="connsiteX24-123" fmla="*/ 800100 w 1790700"/>
              <a:gd name="connsiteY24-124" fmla="*/ 1447800 h 2609850"/>
              <a:gd name="connsiteX25-125" fmla="*/ 1009650 w 1790700"/>
              <a:gd name="connsiteY25-126" fmla="*/ 1447800 h 2609850"/>
              <a:gd name="connsiteX26-127" fmla="*/ 1009650 w 1790700"/>
              <a:gd name="connsiteY26-128" fmla="*/ 1238250 h 2609850"/>
              <a:gd name="connsiteX27-129" fmla="*/ 819150 w 1790700"/>
              <a:gd name="connsiteY27-130" fmla="*/ 1238250 h 2609850"/>
              <a:gd name="connsiteX28-131" fmla="*/ 819150 w 1790700"/>
              <a:gd name="connsiteY28-132" fmla="*/ 1047750 h 2609850"/>
              <a:gd name="connsiteX29-133" fmla="*/ 609600 w 1790700"/>
              <a:gd name="connsiteY29-134" fmla="*/ 1047750 h 2609850"/>
              <a:gd name="connsiteX30-135" fmla="*/ 609600 w 1790700"/>
              <a:gd name="connsiteY30-136" fmla="*/ 800100 h 2609850"/>
              <a:gd name="connsiteX31-137" fmla="*/ 400050 w 1790700"/>
              <a:gd name="connsiteY31-138" fmla="*/ 800100 h 2609850"/>
              <a:gd name="connsiteX32-139" fmla="*/ 400050 w 1790700"/>
              <a:gd name="connsiteY32-140" fmla="*/ 609600 h 2609850"/>
              <a:gd name="connsiteX33-141" fmla="*/ 228600 w 1790700"/>
              <a:gd name="connsiteY33-142" fmla="*/ 609600 h 2609850"/>
              <a:gd name="connsiteX34-143" fmla="*/ 228600 w 1790700"/>
              <a:gd name="connsiteY34-144" fmla="*/ 419100 h 2609850"/>
              <a:gd name="connsiteX35-145" fmla="*/ 0 w 1790700"/>
              <a:gd name="connsiteY35-146" fmla="*/ 419100 h 2609850"/>
              <a:gd name="connsiteX36-147" fmla="*/ 0 w 1790700"/>
              <a:gd name="connsiteY36-148" fmla="*/ 0 h 2609850"/>
              <a:gd name="connsiteX0-149" fmla="*/ 0 w 1790700"/>
              <a:gd name="connsiteY0-150" fmla="*/ 0 h 2609850"/>
              <a:gd name="connsiteX1-151" fmla="*/ 989739 w 1790700"/>
              <a:gd name="connsiteY1-152" fmla="*/ 0 h 2609850"/>
              <a:gd name="connsiteX2-153" fmla="*/ 985757 w 1790700"/>
              <a:gd name="connsiteY2-154" fmla="*/ 224494 h 2609850"/>
              <a:gd name="connsiteX3-155" fmla="*/ 1409700 w 1790700"/>
              <a:gd name="connsiteY3-156" fmla="*/ 228600 h 2609850"/>
              <a:gd name="connsiteX4-157" fmla="*/ 1409700 w 1790700"/>
              <a:gd name="connsiteY4-158" fmla="*/ 419100 h 2609850"/>
              <a:gd name="connsiteX5-159" fmla="*/ 1638300 w 1790700"/>
              <a:gd name="connsiteY5-160" fmla="*/ 419100 h 2609850"/>
              <a:gd name="connsiteX6-161" fmla="*/ 1638300 w 1790700"/>
              <a:gd name="connsiteY6-162" fmla="*/ 819150 h 2609850"/>
              <a:gd name="connsiteX7-163" fmla="*/ 1790700 w 1790700"/>
              <a:gd name="connsiteY7-164" fmla="*/ 819150 h 2609850"/>
              <a:gd name="connsiteX8-165" fmla="*/ 1790700 w 1790700"/>
              <a:gd name="connsiteY8-166" fmla="*/ 1809750 h 2609850"/>
              <a:gd name="connsiteX9-167" fmla="*/ 1638300 w 1790700"/>
              <a:gd name="connsiteY9-168" fmla="*/ 1809750 h 2609850"/>
              <a:gd name="connsiteX10-169" fmla="*/ 1638300 w 1790700"/>
              <a:gd name="connsiteY10-170" fmla="*/ 2209800 h 2609850"/>
              <a:gd name="connsiteX11-171" fmla="*/ 1428750 w 1790700"/>
              <a:gd name="connsiteY11-172" fmla="*/ 2209800 h 2609850"/>
              <a:gd name="connsiteX12-173" fmla="*/ 1428750 w 1790700"/>
              <a:gd name="connsiteY12-174" fmla="*/ 2438400 h 2609850"/>
              <a:gd name="connsiteX13-175" fmla="*/ 1009650 w 1790700"/>
              <a:gd name="connsiteY13-176" fmla="*/ 2438400 h 2609850"/>
              <a:gd name="connsiteX14-177" fmla="*/ 1009650 w 1790700"/>
              <a:gd name="connsiteY14-178" fmla="*/ 2609850 h 2609850"/>
              <a:gd name="connsiteX15-179" fmla="*/ 19050 w 1790700"/>
              <a:gd name="connsiteY15-180" fmla="*/ 2609850 h 2609850"/>
              <a:gd name="connsiteX16-181" fmla="*/ 19050 w 1790700"/>
              <a:gd name="connsiteY16-182" fmla="*/ 2228850 h 2609850"/>
              <a:gd name="connsiteX17-183" fmla="*/ 190500 w 1790700"/>
              <a:gd name="connsiteY17-184" fmla="*/ 2228850 h 2609850"/>
              <a:gd name="connsiteX18-185" fmla="*/ 190500 w 1790700"/>
              <a:gd name="connsiteY18-186" fmla="*/ 2057400 h 2609850"/>
              <a:gd name="connsiteX19-187" fmla="*/ 361950 w 1790700"/>
              <a:gd name="connsiteY19-188" fmla="*/ 2057400 h 2609850"/>
              <a:gd name="connsiteX20-189" fmla="*/ 361950 w 1790700"/>
              <a:gd name="connsiteY20-190" fmla="*/ 1847850 h 2609850"/>
              <a:gd name="connsiteX21-191" fmla="*/ 647700 w 1790700"/>
              <a:gd name="connsiteY21-192" fmla="*/ 1847850 h 2609850"/>
              <a:gd name="connsiteX22-193" fmla="*/ 647700 w 1790700"/>
              <a:gd name="connsiteY22-194" fmla="*/ 1638300 h 2609850"/>
              <a:gd name="connsiteX23-195" fmla="*/ 800100 w 1790700"/>
              <a:gd name="connsiteY23-196" fmla="*/ 1638300 h 2609850"/>
              <a:gd name="connsiteX24-197" fmla="*/ 800100 w 1790700"/>
              <a:gd name="connsiteY24-198" fmla="*/ 1447800 h 2609850"/>
              <a:gd name="connsiteX25-199" fmla="*/ 1009650 w 1790700"/>
              <a:gd name="connsiteY25-200" fmla="*/ 1447800 h 2609850"/>
              <a:gd name="connsiteX26-201" fmla="*/ 1009650 w 1790700"/>
              <a:gd name="connsiteY26-202" fmla="*/ 1238250 h 2609850"/>
              <a:gd name="connsiteX27-203" fmla="*/ 819150 w 1790700"/>
              <a:gd name="connsiteY27-204" fmla="*/ 1238250 h 2609850"/>
              <a:gd name="connsiteX28-205" fmla="*/ 819150 w 1790700"/>
              <a:gd name="connsiteY28-206" fmla="*/ 1047750 h 2609850"/>
              <a:gd name="connsiteX29-207" fmla="*/ 609600 w 1790700"/>
              <a:gd name="connsiteY29-208" fmla="*/ 1047750 h 2609850"/>
              <a:gd name="connsiteX30-209" fmla="*/ 609600 w 1790700"/>
              <a:gd name="connsiteY30-210" fmla="*/ 800100 h 2609850"/>
              <a:gd name="connsiteX31-211" fmla="*/ 400050 w 1790700"/>
              <a:gd name="connsiteY31-212" fmla="*/ 800100 h 2609850"/>
              <a:gd name="connsiteX32-213" fmla="*/ 400050 w 1790700"/>
              <a:gd name="connsiteY32-214" fmla="*/ 609600 h 2609850"/>
              <a:gd name="connsiteX33-215" fmla="*/ 228600 w 1790700"/>
              <a:gd name="connsiteY33-216" fmla="*/ 609600 h 2609850"/>
              <a:gd name="connsiteX34-217" fmla="*/ 228600 w 1790700"/>
              <a:gd name="connsiteY34-218" fmla="*/ 419100 h 2609850"/>
              <a:gd name="connsiteX35-219" fmla="*/ 0 w 1790700"/>
              <a:gd name="connsiteY35-220" fmla="*/ 419100 h 2609850"/>
              <a:gd name="connsiteX36-221" fmla="*/ 0 w 1790700"/>
              <a:gd name="connsiteY36-222" fmla="*/ 0 h 2609850"/>
              <a:gd name="connsiteX0-223" fmla="*/ 0 w 1790700"/>
              <a:gd name="connsiteY0-224" fmla="*/ 0 h 2609850"/>
              <a:gd name="connsiteX1-225" fmla="*/ 989739 w 1790700"/>
              <a:gd name="connsiteY1-226" fmla="*/ 0 h 2609850"/>
              <a:gd name="connsiteX2-227" fmla="*/ 993721 w 1790700"/>
              <a:gd name="connsiteY2-228" fmla="*/ 216281 h 2609850"/>
              <a:gd name="connsiteX3-229" fmla="*/ 1409700 w 1790700"/>
              <a:gd name="connsiteY3-230" fmla="*/ 228600 h 2609850"/>
              <a:gd name="connsiteX4-231" fmla="*/ 1409700 w 1790700"/>
              <a:gd name="connsiteY4-232" fmla="*/ 419100 h 2609850"/>
              <a:gd name="connsiteX5-233" fmla="*/ 1638300 w 1790700"/>
              <a:gd name="connsiteY5-234" fmla="*/ 419100 h 2609850"/>
              <a:gd name="connsiteX6-235" fmla="*/ 1638300 w 1790700"/>
              <a:gd name="connsiteY6-236" fmla="*/ 819150 h 2609850"/>
              <a:gd name="connsiteX7-237" fmla="*/ 1790700 w 1790700"/>
              <a:gd name="connsiteY7-238" fmla="*/ 819150 h 2609850"/>
              <a:gd name="connsiteX8-239" fmla="*/ 1790700 w 1790700"/>
              <a:gd name="connsiteY8-240" fmla="*/ 1809750 h 2609850"/>
              <a:gd name="connsiteX9-241" fmla="*/ 1638300 w 1790700"/>
              <a:gd name="connsiteY9-242" fmla="*/ 1809750 h 2609850"/>
              <a:gd name="connsiteX10-243" fmla="*/ 1638300 w 1790700"/>
              <a:gd name="connsiteY10-244" fmla="*/ 2209800 h 2609850"/>
              <a:gd name="connsiteX11-245" fmla="*/ 1428750 w 1790700"/>
              <a:gd name="connsiteY11-246" fmla="*/ 2209800 h 2609850"/>
              <a:gd name="connsiteX12-247" fmla="*/ 1428750 w 1790700"/>
              <a:gd name="connsiteY12-248" fmla="*/ 2438400 h 2609850"/>
              <a:gd name="connsiteX13-249" fmla="*/ 1009650 w 1790700"/>
              <a:gd name="connsiteY13-250" fmla="*/ 2438400 h 2609850"/>
              <a:gd name="connsiteX14-251" fmla="*/ 1009650 w 1790700"/>
              <a:gd name="connsiteY14-252" fmla="*/ 2609850 h 2609850"/>
              <a:gd name="connsiteX15-253" fmla="*/ 19050 w 1790700"/>
              <a:gd name="connsiteY15-254" fmla="*/ 2609850 h 2609850"/>
              <a:gd name="connsiteX16-255" fmla="*/ 19050 w 1790700"/>
              <a:gd name="connsiteY16-256" fmla="*/ 2228850 h 2609850"/>
              <a:gd name="connsiteX17-257" fmla="*/ 190500 w 1790700"/>
              <a:gd name="connsiteY17-258" fmla="*/ 2228850 h 2609850"/>
              <a:gd name="connsiteX18-259" fmla="*/ 190500 w 1790700"/>
              <a:gd name="connsiteY18-260" fmla="*/ 2057400 h 2609850"/>
              <a:gd name="connsiteX19-261" fmla="*/ 361950 w 1790700"/>
              <a:gd name="connsiteY19-262" fmla="*/ 2057400 h 2609850"/>
              <a:gd name="connsiteX20-263" fmla="*/ 361950 w 1790700"/>
              <a:gd name="connsiteY20-264" fmla="*/ 1847850 h 2609850"/>
              <a:gd name="connsiteX21-265" fmla="*/ 647700 w 1790700"/>
              <a:gd name="connsiteY21-266" fmla="*/ 1847850 h 2609850"/>
              <a:gd name="connsiteX22-267" fmla="*/ 647700 w 1790700"/>
              <a:gd name="connsiteY22-268" fmla="*/ 1638300 h 2609850"/>
              <a:gd name="connsiteX23-269" fmla="*/ 800100 w 1790700"/>
              <a:gd name="connsiteY23-270" fmla="*/ 1638300 h 2609850"/>
              <a:gd name="connsiteX24-271" fmla="*/ 800100 w 1790700"/>
              <a:gd name="connsiteY24-272" fmla="*/ 1447800 h 2609850"/>
              <a:gd name="connsiteX25-273" fmla="*/ 1009650 w 1790700"/>
              <a:gd name="connsiteY25-274" fmla="*/ 1447800 h 2609850"/>
              <a:gd name="connsiteX26-275" fmla="*/ 1009650 w 1790700"/>
              <a:gd name="connsiteY26-276" fmla="*/ 1238250 h 2609850"/>
              <a:gd name="connsiteX27-277" fmla="*/ 819150 w 1790700"/>
              <a:gd name="connsiteY27-278" fmla="*/ 1238250 h 2609850"/>
              <a:gd name="connsiteX28-279" fmla="*/ 819150 w 1790700"/>
              <a:gd name="connsiteY28-280" fmla="*/ 1047750 h 2609850"/>
              <a:gd name="connsiteX29-281" fmla="*/ 609600 w 1790700"/>
              <a:gd name="connsiteY29-282" fmla="*/ 1047750 h 2609850"/>
              <a:gd name="connsiteX30-283" fmla="*/ 609600 w 1790700"/>
              <a:gd name="connsiteY30-284" fmla="*/ 800100 h 2609850"/>
              <a:gd name="connsiteX31-285" fmla="*/ 400050 w 1790700"/>
              <a:gd name="connsiteY31-286" fmla="*/ 800100 h 2609850"/>
              <a:gd name="connsiteX32-287" fmla="*/ 400050 w 1790700"/>
              <a:gd name="connsiteY32-288" fmla="*/ 609600 h 2609850"/>
              <a:gd name="connsiteX33-289" fmla="*/ 228600 w 1790700"/>
              <a:gd name="connsiteY33-290" fmla="*/ 609600 h 2609850"/>
              <a:gd name="connsiteX34-291" fmla="*/ 228600 w 1790700"/>
              <a:gd name="connsiteY34-292" fmla="*/ 419100 h 2609850"/>
              <a:gd name="connsiteX35-293" fmla="*/ 0 w 1790700"/>
              <a:gd name="connsiteY35-294" fmla="*/ 419100 h 2609850"/>
              <a:gd name="connsiteX36-295" fmla="*/ 0 w 1790700"/>
              <a:gd name="connsiteY36-296" fmla="*/ 0 h 2609850"/>
              <a:gd name="connsiteX0-297" fmla="*/ 0 w 1790700"/>
              <a:gd name="connsiteY0-298" fmla="*/ 0 h 2609850"/>
              <a:gd name="connsiteX1-299" fmla="*/ 989739 w 1790700"/>
              <a:gd name="connsiteY1-300" fmla="*/ 0 h 2609850"/>
              <a:gd name="connsiteX2-301" fmla="*/ 993721 w 1790700"/>
              <a:gd name="connsiteY2-302" fmla="*/ 216281 h 2609850"/>
              <a:gd name="connsiteX3-303" fmla="*/ 1389789 w 1790700"/>
              <a:gd name="connsiteY3-304" fmla="*/ 216281 h 2609850"/>
              <a:gd name="connsiteX4-305" fmla="*/ 1409700 w 1790700"/>
              <a:gd name="connsiteY4-306" fmla="*/ 419100 h 2609850"/>
              <a:gd name="connsiteX5-307" fmla="*/ 1638300 w 1790700"/>
              <a:gd name="connsiteY5-308" fmla="*/ 419100 h 2609850"/>
              <a:gd name="connsiteX6-309" fmla="*/ 1638300 w 1790700"/>
              <a:gd name="connsiteY6-310" fmla="*/ 819150 h 2609850"/>
              <a:gd name="connsiteX7-311" fmla="*/ 1790700 w 1790700"/>
              <a:gd name="connsiteY7-312" fmla="*/ 819150 h 2609850"/>
              <a:gd name="connsiteX8-313" fmla="*/ 1790700 w 1790700"/>
              <a:gd name="connsiteY8-314" fmla="*/ 1809750 h 2609850"/>
              <a:gd name="connsiteX9-315" fmla="*/ 1638300 w 1790700"/>
              <a:gd name="connsiteY9-316" fmla="*/ 1809750 h 2609850"/>
              <a:gd name="connsiteX10-317" fmla="*/ 1638300 w 1790700"/>
              <a:gd name="connsiteY10-318" fmla="*/ 2209800 h 2609850"/>
              <a:gd name="connsiteX11-319" fmla="*/ 1428750 w 1790700"/>
              <a:gd name="connsiteY11-320" fmla="*/ 2209800 h 2609850"/>
              <a:gd name="connsiteX12-321" fmla="*/ 1428750 w 1790700"/>
              <a:gd name="connsiteY12-322" fmla="*/ 2438400 h 2609850"/>
              <a:gd name="connsiteX13-323" fmla="*/ 1009650 w 1790700"/>
              <a:gd name="connsiteY13-324" fmla="*/ 2438400 h 2609850"/>
              <a:gd name="connsiteX14-325" fmla="*/ 1009650 w 1790700"/>
              <a:gd name="connsiteY14-326" fmla="*/ 2609850 h 2609850"/>
              <a:gd name="connsiteX15-327" fmla="*/ 19050 w 1790700"/>
              <a:gd name="connsiteY15-328" fmla="*/ 2609850 h 2609850"/>
              <a:gd name="connsiteX16-329" fmla="*/ 19050 w 1790700"/>
              <a:gd name="connsiteY16-330" fmla="*/ 2228850 h 2609850"/>
              <a:gd name="connsiteX17-331" fmla="*/ 190500 w 1790700"/>
              <a:gd name="connsiteY17-332" fmla="*/ 2228850 h 2609850"/>
              <a:gd name="connsiteX18-333" fmla="*/ 190500 w 1790700"/>
              <a:gd name="connsiteY18-334" fmla="*/ 2057400 h 2609850"/>
              <a:gd name="connsiteX19-335" fmla="*/ 361950 w 1790700"/>
              <a:gd name="connsiteY19-336" fmla="*/ 2057400 h 2609850"/>
              <a:gd name="connsiteX20-337" fmla="*/ 361950 w 1790700"/>
              <a:gd name="connsiteY20-338" fmla="*/ 1847850 h 2609850"/>
              <a:gd name="connsiteX21-339" fmla="*/ 647700 w 1790700"/>
              <a:gd name="connsiteY21-340" fmla="*/ 1847850 h 2609850"/>
              <a:gd name="connsiteX22-341" fmla="*/ 647700 w 1790700"/>
              <a:gd name="connsiteY22-342" fmla="*/ 1638300 h 2609850"/>
              <a:gd name="connsiteX23-343" fmla="*/ 800100 w 1790700"/>
              <a:gd name="connsiteY23-344" fmla="*/ 1638300 h 2609850"/>
              <a:gd name="connsiteX24-345" fmla="*/ 800100 w 1790700"/>
              <a:gd name="connsiteY24-346" fmla="*/ 1447800 h 2609850"/>
              <a:gd name="connsiteX25-347" fmla="*/ 1009650 w 1790700"/>
              <a:gd name="connsiteY25-348" fmla="*/ 1447800 h 2609850"/>
              <a:gd name="connsiteX26-349" fmla="*/ 1009650 w 1790700"/>
              <a:gd name="connsiteY26-350" fmla="*/ 1238250 h 2609850"/>
              <a:gd name="connsiteX27-351" fmla="*/ 819150 w 1790700"/>
              <a:gd name="connsiteY27-352" fmla="*/ 1238250 h 2609850"/>
              <a:gd name="connsiteX28-353" fmla="*/ 819150 w 1790700"/>
              <a:gd name="connsiteY28-354" fmla="*/ 1047750 h 2609850"/>
              <a:gd name="connsiteX29-355" fmla="*/ 609600 w 1790700"/>
              <a:gd name="connsiteY29-356" fmla="*/ 1047750 h 2609850"/>
              <a:gd name="connsiteX30-357" fmla="*/ 609600 w 1790700"/>
              <a:gd name="connsiteY30-358" fmla="*/ 800100 h 2609850"/>
              <a:gd name="connsiteX31-359" fmla="*/ 400050 w 1790700"/>
              <a:gd name="connsiteY31-360" fmla="*/ 800100 h 2609850"/>
              <a:gd name="connsiteX32-361" fmla="*/ 400050 w 1790700"/>
              <a:gd name="connsiteY32-362" fmla="*/ 609600 h 2609850"/>
              <a:gd name="connsiteX33-363" fmla="*/ 228600 w 1790700"/>
              <a:gd name="connsiteY33-364" fmla="*/ 609600 h 2609850"/>
              <a:gd name="connsiteX34-365" fmla="*/ 228600 w 1790700"/>
              <a:gd name="connsiteY34-366" fmla="*/ 419100 h 2609850"/>
              <a:gd name="connsiteX35-367" fmla="*/ 0 w 1790700"/>
              <a:gd name="connsiteY35-368" fmla="*/ 419100 h 2609850"/>
              <a:gd name="connsiteX36-369" fmla="*/ 0 w 1790700"/>
              <a:gd name="connsiteY36-370" fmla="*/ 0 h 2609850"/>
              <a:gd name="connsiteX0-371" fmla="*/ 0 w 1790700"/>
              <a:gd name="connsiteY0-372" fmla="*/ 0 h 2609850"/>
              <a:gd name="connsiteX1-373" fmla="*/ 989739 w 1790700"/>
              <a:gd name="connsiteY1-374" fmla="*/ 0 h 2609850"/>
              <a:gd name="connsiteX2-375" fmla="*/ 993721 w 1790700"/>
              <a:gd name="connsiteY2-376" fmla="*/ 216281 h 2609850"/>
              <a:gd name="connsiteX3-377" fmla="*/ 1389789 w 1790700"/>
              <a:gd name="connsiteY3-378" fmla="*/ 216281 h 2609850"/>
              <a:gd name="connsiteX4-379" fmla="*/ 1389788 w 1790700"/>
              <a:gd name="connsiteY4-380" fmla="*/ 398569 h 2609850"/>
              <a:gd name="connsiteX5-381" fmla="*/ 1638300 w 1790700"/>
              <a:gd name="connsiteY5-382" fmla="*/ 419100 h 2609850"/>
              <a:gd name="connsiteX6-383" fmla="*/ 1638300 w 1790700"/>
              <a:gd name="connsiteY6-384" fmla="*/ 819150 h 2609850"/>
              <a:gd name="connsiteX7-385" fmla="*/ 1790700 w 1790700"/>
              <a:gd name="connsiteY7-386" fmla="*/ 819150 h 2609850"/>
              <a:gd name="connsiteX8-387" fmla="*/ 1790700 w 1790700"/>
              <a:gd name="connsiteY8-388" fmla="*/ 1809750 h 2609850"/>
              <a:gd name="connsiteX9-389" fmla="*/ 1638300 w 1790700"/>
              <a:gd name="connsiteY9-390" fmla="*/ 1809750 h 2609850"/>
              <a:gd name="connsiteX10-391" fmla="*/ 1638300 w 1790700"/>
              <a:gd name="connsiteY10-392" fmla="*/ 2209800 h 2609850"/>
              <a:gd name="connsiteX11-393" fmla="*/ 1428750 w 1790700"/>
              <a:gd name="connsiteY11-394" fmla="*/ 2209800 h 2609850"/>
              <a:gd name="connsiteX12-395" fmla="*/ 1428750 w 1790700"/>
              <a:gd name="connsiteY12-396" fmla="*/ 2438400 h 2609850"/>
              <a:gd name="connsiteX13-397" fmla="*/ 1009650 w 1790700"/>
              <a:gd name="connsiteY13-398" fmla="*/ 2438400 h 2609850"/>
              <a:gd name="connsiteX14-399" fmla="*/ 1009650 w 1790700"/>
              <a:gd name="connsiteY14-400" fmla="*/ 2609850 h 2609850"/>
              <a:gd name="connsiteX15-401" fmla="*/ 19050 w 1790700"/>
              <a:gd name="connsiteY15-402" fmla="*/ 2609850 h 2609850"/>
              <a:gd name="connsiteX16-403" fmla="*/ 19050 w 1790700"/>
              <a:gd name="connsiteY16-404" fmla="*/ 2228850 h 2609850"/>
              <a:gd name="connsiteX17-405" fmla="*/ 190500 w 1790700"/>
              <a:gd name="connsiteY17-406" fmla="*/ 2228850 h 2609850"/>
              <a:gd name="connsiteX18-407" fmla="*/ 190500 w 1790700"/>
              <a:gd name="connsiteY18-408" fmla="*/ 2057400 h 2609850"/>
              <a:gd name="connsiteX19-409" fmla="*/ 361950 w 1790700"/>
              <a:gd name="connsiteY19-410" fmla="*/ 2057400 h 2609850"/>
              <a:gd name="connsiteX20-411" fmla="*/ 361950 w 1790700"/>
              <a:gd name="connsiteY20-412" fmla="*/ 1847850 h 2609850"/>
              <a:gd name="connsiteX21-413" fmla="*/ 647700 w 1790700"/>
              <a:gd name="connsiteY21-414" fmla="*/ 1847850 h 2609850"/>
              <a:gd name="connsiteX22-415" fmla="*/ 647700 w 1790700"/>
              <a:gd name="connsiteY22-416" fmla="*/ 1638300 h 2609850"/>
              <a:gd name="connsiteX23-417" fmla="*/ 800100 w 1790700"/>
              <a:gd name="connsiteY23-418" fmla="*/ 1638300 h 2609850"/>
              <a:gd name="connsiteX24-419" fmla="*/ 800100 w 1790700"/>
              <a:gd name="connsiteY24-420" fmla="*/ 1447800 h 2609850"/>
              <a:gd name="connsiteX25-421" fmla="*/ 1009650 w 1790700"/>
              <a:gd name="connsiteY25-422" fmla="*/ 1447800 h 2609850"/>
              <a:gd name="connsiteX26-423" fmla="*/ 1009650 w 1790700"/>
              <a:gd name="connsiteY26-424" fmla="*/ 1238250 h 2609850"/>
              <a:gd name="connsiteX27-425" fmla="*/ 819150 w 1790700"/>
              <a:gd name="connsiteY27-426" fmla="*/ 1238250 h 2609850"/>
              <a:gd name="connsiteX28-427" fmla="*/ 819150 w 1790700"/>
              <a:gd name="connsiteY28-428" fmla="*/ 1047750 h 2609850"/>
              <a:gd name="connsiteX29-429" fmla="*/ 609600 w 1790700"/>
              <a:gd name="connsiteY29-430" fmla="*/ 1047750 h 2609850"/>
              <a:gd name="connsiteX30-431" fmla="*/ 609600 w 1790700"/>
              <a:gd name="connsiteY30-432" fmla="*/ 800100 h 2609850"/>
              <a:gd name="connsiteX31-433" fmla="*/ 400050 w 1790700"/>
              <a:gd name="connsiteY31-434" fmla="*/ 800100 h 2609850"/>
              <a:gd name="connsiteX32-435" fmla="*/ 400050 w 1790700"/>
              <a:gd name="connsiteY32-436" fmla="*/ 609600 h 2609850"/>
              <a:gd name="connsiteX33-437" fmla="*/ 228600 w 1790700"/>
              <a:gd name="connsiteY33-438" fmla="*/ 609600 h 2609850"/>
              <a:gd name="connsiteX34-439" fmla="*/ 228600 w 1790700"/>
              <a:gd name="connsiteY34-440" fmla="*/ 419100 h 2609850"/>
              <a:gd name="connsiteX35-441" fmla="*/ 0 w 1790700"/>
              <a:gd name="connsiteY35-442" fmla="*/ 419100 h 2609850"/>
              <a:gd name="connsiteX36-443" fmla="*/ 0 w 1790700"/>
              <a:gd name="connsiteY36-444" fmla="*/ 0 h 2609850"/>
              <a:gd name="connsiteX0-445" fmla="*/ 0 w 1790700"/>
              <a:gd name="connsiteY0-446" fmla="*/ 0 h 2609850"/>
              <a:gd name="connsiteX1-447" fmla="*/ 989739 w 1790700"/>
              <a:gd name="connsiteY1-448" fmla="*/ 0 h 2609850"/>
              <a:gd name="connsiteX2-449" fmla="*/ 993721 w 1790700"/>
              <a:gd name="connsiteY2-450" fmla="*/ 216281 h 2609850"/>
              <a:gd name="connsiteX3-451" fmla="*/ 1389789 w 1790700"/>
              <a:gd name="connsiteY3-452" fmla="*/ 216281 h 2609850"/>
              <a:gd name="connsiteX4-453" fmla="*/ 1389788 w 1790700"/>
              <a:gd name="connsiteY4-454" fmla="*/ 398569 h 2609850"/>
              <a:gd name="connsiteX5-455" fmla="*/ 1582549 w 1790700"/>
              <a:gd name="connsiteY5-456" fmla="*/ 398568 h 2609850"/>
              <a:gd name="connsiteX6-457" fmla="*/ 1638300 w 1790700"/>
              <a:gd name="connsiteY6-458" fmla="*/ 819150 h 2609850"/>
              <a:gd name="connsiteX7-459" fmla="*/ 1790700 w 1790700"/>
              <a:gd name="connsiteY7-460" fmla="*/ 819150 h 2609850"/>
              <a:gd name="connsiteX8-461" fmla="*/ 1790700 w 1790700"/>
              <a:gd name="connsiteY8-462" fmla="*/ 1809750 h 2609850"/>
              <a:gd name="connsiteX9-463" fmla="*/ 1638300 w 1790700"/>
              <a:gd name="connsiteY9-464" fmla="*/ 1809750 h 2609850"/>
              <a:gd name="connsiteX10-465" fmla="*/ 1638300 w 1790700"/>
              <a:gd name="connsiteY10-466" fmla="*/ 2209800 h 2609850"/>
              <a:gd name="connsiteX11-467" fmla="*/ 1428750 w 1790700"/>
              <a:gd name="connsiteY11-468" fmla="*/ 2209800 h 2609850"/>
              <a:gd name="connsiteX12-469" fmla="*/ 1428750 w 1790700"/>
              <a:gd name="connsiteY12-470" fmla="*/ 2438400 h 2609850"/>
              <a:gd name="connsiteX13-471" fmla="*/ 1009650 w 1790700"/>
              <a:gd name="connsiteY13-472" fmla="*/ 2438400 h 2609850"/>
              <a:gd name="connsiteX14-473" fmla="*/ 1009650 w 1790700"/>
              <a:gd name="connsiteY14-474" fmla="*/ 2609850 h 2609850"/>
              <a:gd name="connsiteX15-475" fmla="*/ 19050 w 1790700"/>
              <a:gd name="connsiteY15-476" fmla="*/ 2609850 h 2609850"/>
              <a:gd name="connsiteX16-477" fmla="*/ 19050 w 1790700"/>
              <a:gd name="connsiteY16-478" fmla="*/ 2228850 h 2609850"/>
              <a:gd name="connsiteX17-479" fmla="*/ 190500 w 1790700"/>
              <a:gd name="connsiteY17-480" fmla="*/ 2228850 h 2609850"/>
              <a:gd name="connsiteX18-481" fmla="*/ 190500 w 1790700"/>
              <a:gd name="connsiteY18-482" fmla="*/ 2057400 h 2609850"/>
              <a:gd name="connsiteX19-483" fmla="*/ 361950 w 1790700"/>
              <a:gd name="connsiteY19-484" fmla="*/ 2057400 h 2609850"/>
              <a:gd name="connsiteX20-485" fmla="*/ 361950 w 1790700"/>
              <a:gd name="connsiteY20-486" fmla="*/ 1847850 h 2609850"/>
              <a:gd name="connsiteX21-487" fmla="*/ 647700 w 1790700"/>
              <a:gd name="connsiteY21-488" fmla="*/ 1847850 h 2609850"/>
              <a:gd name="connsiteX22-489" fmla="*/ 647700 w 1790700"/>
              <a:gd name="connsiteY22-490" fmla="*/ 1638300 h 2609850"/>
              <a:gd name="connsiteX23-491" fmla="*/ 800100 w 1790700"/>
              <a:gd name="connsiteY23-492" fmla="*/ 1638300 h 2609850"/>
              <a:gd name="connsiteX24-493" fmla="*/ 800100 w 1790700"/>
              <a:gd name="connsiteY24-494" fmla="*/ 1447800 h 2609850"/>
              <a:gd name="connsiteX25-495" fmla="*/ 1009650 w 1790700"/>
              <a:gd name="connsiteY25-496" fmla="*/ 1447800 h 2609850"/>
              <a:gd name="connsiteX26-497" fmla="*/ 1009650 w 1790700"/>
              <a:gd name="connsiteY26-498" fmla="*/ 1238250 h 2609850"/>
              <a:gd name="connsiteX27-499" fmla="*/ 819150 w 1790700"/>
              <a:gd name="connsiteY27-500" fmla="*/ 1238250 h 2609850"/>
              <a:gd name="connsiteX28-501" fmla="*/ 819150 w 1790700"/>
              <a:gd name="connsiteY28-502" fmla="*/ 1047750 h 2609850"/>
              <a:gd name="connsiteX29-503" fmla="*/ 609600 w 1790700"/>
              <a:gd name="connsiteY29-504" fmla="*/ 1047750 h 2609850"/>
              <a:gd name="connsiteX30-505" fmla="*/ 609600 w 1790700"/>
              <a:gd name="connsiteY30-506" fmla="*/ 800100 h 2609850"/>
              <a:gd name="connsiteX31-507" fmla="*/ 400050 w 1790700"/>
              <a:gd name="connsiteY31-508" fmla="*/ 800100 h 2609850"/>
              <a:gd name="connsiteX32-509" fmla="*/ 400050 w 1790700"/>
              <a:gd name="connsiteY32-510" fmla="*/ 609600 h 2609850"/>
              <a:gd name="connsiteX33-511" fmla="*/ 228600 w 1790700"/>
              <a:gd name="connsiteY33-512" fmla="*/ 609600 h 2609850"/>
              <a:gd name="connsiteX34-513" fmla="*/ 228600 w 1790700"/>
              <a:gd name="connsiteY34-514" fmla="*/ 419100 h 2609850"/>
              <a:gd name="connsiteX35-515" fmla="*/ 0 w 1790700"/>
              <a:gd name="connsiteY35-516" fmla="*/ 419100 h 2609850"/>
              <a:gd name="connsiteX36-517" fmla="*/ 0 w 1790700"/>
              <a:gd name="connsiteY36-518" fmla="*/ 0 h 2609850"/>
              <a:gd name="connsiteX0-519" fmla="*/ 0 w 1790700"/>
              <a:gd name="connsiteY0-520" fmla="*/ 0 h 2609850"/>
              <a:gd name="connsiteX1-521" fmla="*/ 989739 w 1790700"/>
              <a:gd name="connsiteY1-522" fmla="*/ 0 h 2609850"/>
              <a:gd name="connsiteX2-523" fmla="*/ 993721 w 1790700"/>
              <a:gd name="connsiteY2-524" fmla="*/ 216281 h 2609850"/>
              <a:gd name="connsiteX3-525" fmla="*/ 1389789 w 1790700"/>
              <a:gd name="connsiteY3-526" fmla="*/ 216281 h 2609850"/>
              <a:gd name="connsiteX4-527" fmla="*/ 1389788 w 1790700"/>
              <a:gd name="connsiteY4-528" fmla="*/ 398569 h 2609850"/>
              <a:gd name="connsiteX5-529" fmla="*/ 1582549 w 1790700"/>
              <a:gd name="connsiteY5-530" fmla="*/ 398568 h 2609850"/>
              <a:gd name="connsiteX6-531" fmla="*/ 1574584 w 1790700"/>
              <a:gd name="connsiteY6-532" fmla="*/ 802725 h 2609850"/>
              <a:gd name="connsiteX7-533" fmla="*/ 1790700 w 1790700"/>
              <a:gd name="connsiteY7-534" fmla="*/ 819150 h 2609850"/>
              <a:gd name="connsiteX8-535" fmla="*/ 1790700 w 1790700"/>
              <a:gd name="connsiteY8-536" fmla="*/ 1809750 h 2609850"/>
              <a:gd name="connsiteX9-537" fmla="*/ 1638300 w 1790700"/>
              <a:gd name="connsiteY9-538" fmla="*/ 1809750 h 2609850"/>
              <a:gd name="connsiteX10-539" fmla="*/ 1638300 w 1790700"/>
              <a:gd name="connsiteY10-540" fmla="*/ 2209800 h 2609850"/>
              <a:gd name="connsiteX11-541" fmla="*/ 1428750 w 1790700"/>
              <a:gd name="connsiteY11-542" fmla="*/ 2209800 h 2609850"/>
              <a:gd name="connsiteX12-543" fmla="*/ 1428750 w 1790700"/>
              <a:gd name="connsiteY12-544" fmla="*/ 2438400 h 2609850"/>
              <a:gd name="connsiteX13-545" fmla="*/ 1009650 w 1790700"/>
              <a:gd name="connsiteY13-546" fmla="*/ 2438400 h 2609850"/>
              <a:gd name="connsiteX14-547" fmla="*/ 1009650 w 1790700"/>
              <a:gd name="connsiteY14-548" fmla="*/ 2609850 h 2609850"/>
              <a:gd name="connsiteX15-549" fmla="*/ 19050 w 1790700"/>
              <a:gd name="connsiteY15-550" fmla="*/ 2609850 h 2609850"/>
              <a:gd name="connsiteX16-551" fmla="*/ 19050 w 1790700"/>
              <a:gd name="connsiteY16-552" fmla="*/ 2228850 h 2609850"/>
              <a:gd name="connsiteX17-553" fmla="*/ 190500 w 1790700"/>
              <a:gd name="connsiteY17-554" fmla="*/ 2228850 h 2609850"/>
              <a:gd name="connsiteX18-555" fmla="*/ 190500 w 1790700"/>
              <a:gd name="connsiteY18-556" fmla="*/ 2057400 h 2609850"/>
              <a:gd name="connsiteX19-557" fmla="*/ 361950 w 1790700"/>
              <a:gd name="connsiteY19-558" fmla="*/ 2057400 h 2609850"/>
              <a:gd name="connsiteX20-559" fmla="*/ 361950 w 1790700"/>
              <a:gd name="connsiteY20-560" fmla="*/ 1847850 h 2609850"/>
              <a:gd name="connsiteX21-561" fmla="*/ 647700 w 1790700"/>
              <a:gd name="connsiteY21-562" fmla="*/ 1847850 h 2609850"/>
              <a:gd name="connsiteX22-563" fmla="*/ 647700 w 1790700"/>
              <a:gd name="connsiteY22-564" fmla="*/ 1638300 h 2609850"/>
              <a:gd name="connsiteX23-565" fmla="*/ 800100 w 1790700"/>
              <a:gd name="connsiteY23-566" fmla="*/ 1638300 h 2609850"/>
              <a:gd name="connsiteX24-567" fmla="*/ 800100 w 1790700"/>
              <a:gd name="connsiteY24-568" fmla="*/ 1447800 h 2609850"/>
              <a:gd name="connsiteX25-569" fmla="*/ 1009650 w 1790700"/>
              <a:gd name="connsiteY25-570" fmla="*/ 1447800 h 2609850"/>
              <a:gd name="connsiteX26-571" fmla="*/ 1009650 w 1790700"/>
              <a:gd name="connsiteY26-572" fmla="*/ 1238250 h 2609850"/>
              <a:gd name="connsiteX27-573" fmla="*/ 819150 w 1790700"/>
              <a:gd name="connsiteY27-574" fmla="*/ 1238250 h 2609850"/>
              <a:gd name="connsiteX28-575" fmla="*/ 819150 w 1790700"/>
              <a:gd name="connsiteY28-576" fmla="*/ 1047750 h 2609850"/>
              <a:gd name="connsiteX29-577" fmla="*/ 609600 w 1790700"/>
              <a:gd name="connsiteY29-578" fmla="*/ 1047750 h 2609850"/>
              <a:gd name="connsiteX30-579" fmla="*/ 609600 w 1790700"/>
              <a:gd name="connsiteY30-580" fmla="*/ 800100 h 2609850"/>
              <a:gd name="connsiteX31-581" fmla="*/ 400050 w 1790700"/>
              <a:gd name="connsiteY31-582" fmla="*/ 800100 h 2609850"/>
              <a:gd name="connsiteX32-583" fmla="*/ 400050 w 1790700"/>
              <a:gd name="connsiteY32-584" fmla="*/ 609600 h 2609850"/>
              <a:gd name="connsiteX33-585" fmla="*/ 228600 w 1790700"/>
              <a:gd name="connsiteY33-586" fmla="*/ 609600 h 2609850"/>
              <a:gd name="connsiteX34-587" fmla="*/ 228600 w 1790700"/>
              <a:gd name="connsiteY34-588" fmla="*/ 419100 h 2609850"/>
              <a:gd name="connsiteX35-589" fmla="*/ 0 w 1790700"/>
              <a:gd name="connsiteY35-590" fmla="*/ 419100 h 2609850"/>
              <a:gd name="connsiteX36-591" fmla="*/ 0 w 1790700"/>
              <a:gd name="connsiteY36-592" fmla="*/ 0 h 2609850"/>
              <a:gd name="connsiteX0-593" fmla="*/ 0 w 1790700"/>
              <a:gd name="connsiteY0-594" fmla="*/ 0 h 2609850"/>
              <a:gd name="connsiteX1-595" fmla="*/ 989739 w 1790700"/>
              <a:gd name="connsiteY1-596" fmla="*/ 0 h 2609850"/>
              <a:gd name="connsiteX2-597" fmla="*/ 993721 w 1790700"/>
              <a:gd name="connsiteY2-598" fmla="*/ 216281 h 2609850"/>
              <a:gd name="connsiteX3-599" fmla="*/ 1389789 w 1790700"/>
              <a:gd name="connsiteY3-600" fmla="*/ 216281 h 2609850"/>
              <a:gd name="connsiteX4-601" fmla="*/ 1389788 w 1790700"/>
              <a:gd name="connsiteY4-602" fmla="*/ 398569 h 2609850"/>
              <a:gd name="connsiteX5-603" fmla="*/ 1582549 w 1790700"/>
              <a:gd name="connsiteY5-604" fmla="*/ 398568 h 2609850"/>
              <a:gd name="connsiteX6-605" fmla="*/ 1574584 w 1790700"/>
              <a:gd name="connsiteY6-606" fmla="*/ 802725 h 2609850"/>
              <a:gd name="connsiteX7-607" fmla="*/ 1782736 w 1790700"/>
              <a:gd name="connsiteY7-608" fmla="*/ 806832 h 2609850"/>
              <a:gd name="connsiteX8-609" fmla="*/ 1790700 w 1790700"/>
              <a:gd name="connsiteY8-610" fmla="*/ 1809750 h 2609850"/>
              <a:gd name="connsiteX9-611" fmla="*/ 1638300 w 1790700"/>
              <a:gd name="connsiteY9-612" fmla="*/ 1809750 h 2609850"/>
              <a:gd name="connsiteX10-613" fmla="*/ 1638300 w 1790700"/>
              <a:gd name="connsiteY10-614" fmla="*/ 2209800 h 2609850"/>
              <a:gd name="connsiteX11-615" fmla="*/ 1428750 w 1790700"/>
              <a:gd name="connsiteY11-616" fmla="*/ 2209800 h 2609850"/>
              <a:gd name="connsiteX12-617" fmla="*/ 1428750 w 1790700"/>
              <a:gd name="connsiteY12-618" fmla="*/ 2438400 h 2609850"/>
              <a:gd name="connsiteX13-619" fmla="*/ 1009650 w 1790700"/>
              <a:gd name="connsiteY13-620" fmla="*/ 2438400 h 2609850"/>
              <a:gd name="connsiteX14-621" fmla="*/ 1009650 w 1790700"/>
              <a:gd name="connsiteY14-622" fmla="*/ 2609850 h 2609850"/>
              <a:gd name="connsiteX15-623" fmla="*/ 19050 w 1790700"/>
              <a:gd name="connsiteY15-624" fmla="*/ 2609850 h 2609850"/>
              <a:gd name="connsiteX16-625" fmla="*/ 19050 w 1790700"/>
              <a:gd name="connsiteY16-626" fmla="*/ 2228850 h 2609850"/>
              <a:gd name="connsiteX17-627" fmla="*/ 190500 w 1790700"/>
              <a:gd name="connsiteY17-628" fmla="*/ 2228850 h 2609850"/>
              <a:gd name="connsiteX18-629" fmla="*/ 190500 w 1790700"/>
              <a:gd name="connsiteY18-630" fmla="*/ 2057400 h 2609850"/>
              <a:gd name="connsiteX19-631" fmla="*/ 361950 w 1790700"/>
              <a:gd name="connsiteY19-632" fmla="*/ 2057400 h 2609850"/>
              <a:gd name="connsiteX20-633" fmla="*/ 361950 w 1790700"/>
              <a:gd name="connsiteY20-634" fmla="*/ 1847850 h 2609850"/>
              <a:gd name="connsiteX21-635" fmla="*/ 647700 w 1790700"/>
              <a:gd name="connsiteY21-636" fmla="*/ 1847850 h 2609850"/>
              <a:gd name="connsiteX22-637" fmla="*/ 647700 w 1790700"/>
              <a:gd name="connsiteY22-638" fmla="*/ 1638300 h 2609850"/>
              <a:gd name="connsiteX23-639" fmla="*/ 800100 w 1790700"/>
              <a:gd name="connsiteY23-640" fmla="*/ 1638300 h 2609850"/>
              <a:gd name="connsiteX24-641" fmla="*/ 800100 w 1790700"/>
              <a:gd name="connsiteY24-642" fmla="*/ 1447800 h 2609850"/>
              <a:gd name="connsiteX25-643" fmla="*/ 1009650 w 1790700"/>
              <a:gd name="connsiteY25-644" fmla="*/ 1447800 h 2609850"/>
              <a:gd name="connsiteX26-645" fmla="*/ 1009650 w 1790700"/>
              <a:gd name="connsiteY26-646" fmla="*/ 1238250 h 2609850"/>
              <a:gd name="connsiteX27-647" fmla="*/ 819150 w 1790700"/>
              <a:gd name="connsiteY27-648" fmla="*/ 1238250 h 2609850"/>
              <a:gd name="connsiteX28-649" fmla="*/ 819150 w 1790700"/>
              <a:gd name="connsiteY28-650" fmla="*/ 1047750 h 2609850"/>
              <a:gd name="connsiteX29-651" fmla="*/ 609600 w 1790700"/>
              <a:gd name="connsiteY29-652" fmla="*/ 1047750 h 2609850"/>
              <a:gd name="connsiteX30-653" fmla="*/ 609600 w 1790700"/>
              <a:gd name="connsiteY30-654" fmla="*/ 800100 h 2609850"/>
              <a:gd name="connsiteX31-655" fmla="*/ 400050 w 1790700"/>
              <a:gd name="connsiteY31-656" fmla="*/ 800100 h 2609850"/>
              <a:gd name="connsiteX32-657" fmla="*/ 400050 w 1790700"/>
              <a:gd name="connsiteY32-658" fmla="*/ 609600 h 2609850"/>
              <a:gd name="connsiteX33-659" fmla="*/ 228600 w 1790700"/>
              <a:gd name="connsiteY33-660" fmla="*/ 609600 h 2609850"/>
              <a:gd name="connsiteX34-661" fmla="*/ 228600 w 1790700"/>
              <a:gd name="connsiteY34-662" fmla="*/ 419100 h 2609850"/>
              <a:gd name="connsiteX35-663" fmla="*/ 0 w 1790700"/>
              <a:gd name="connsiteY35-664" fmla="*/ 419100 h 2609850"/>
              <a:gd name="connsiteX36-665" fmla="*/ 0 w 1790700"/>
              <a:gd name="connsiteY36-666" fmla="*/ 0 h 2609850"/>
              <a:gd name="connsiteX0-667" fmla="*/ 0 w 1791467"/>
              <a:gd name="connsiteY0-668" fmla="*/ 0 h 2609850"/>
              <a:gd name="connsiteX1-669" fmla="*/ 989739 w 1791467"/>
              <a:gd name="connsiteY1-670" fmla="*/ 0 h 2609850"/>
              <a:gd name="connsiteX2-671" fmla="*/ 993721 w 1791467"/>
              <a:gd name="connsiteY2-672" fmla="*/ 216281 h 2609850"/>
              <a:gd name="connsiteX3-673" fmla="*/ 1389789 w 1791467"/>
              <a:gd name="connsiteY3-674" fmla="*/ 216281 h 2609850"/>
              <a:gd name="connsiteX4-675" fmla="*/ 1389788 w 1791467"/>
              <a:gd name="connsiteY4-676" fmla="*/ 398569 h 2609850"/>
              <a:gd name="connsiteX5-677" fmla="*/ 1582549 w 1791467"/>
              <a:gd name="connsiteY5-678" fmla="*/ 398568 h 2609850"/>
              <a:gd name="connsiteX6-679" fmla="*/ 1574584 w 1791467"/>
              <a:gd name="connsiteY6-680" fmla="*/ 802725 h 2609850"/>
              <a:gd name="connsiteX7-681" fmla="*/ 1790701 w 1791467"/>
              <a:gd name="connsiteY7-682" fmla="*/ 806832 h 2609850"/>
              <a:gd name="connsiteX8-683" fmla="*/ 1790700 w 1791467"/>
              <a:gd name="connsiteY8-684" fmla="*/ 1809750 h 2609850"/>
              <a:gd name="connsiteX9-685" fmla="*/ 1638300 w 1791467"/>
              <a:gd name="connsiteY9-686" fmla="*/ 1809750 h 2609850"/>
              <a:gd name="connsiteX10-687" fmla="*/ 1638300 w 1791467"/>
              <a:gd name="connsiteY10-688" fmla="*/ 2209800 h 2609850"/>
              <a:gd name="connsiteX11-689" fmla="*/ 1428750 w 1791467"/>
              <a:gd name="connsiteY11-690" fmla="*/ 2209800 h 2609850"/>
              <a:gd name="connsiteX12-691" fmla="*/ 1428750 w 1791467"/>
              <a:gd name="connsiteY12-692" fmla="*/ 2438400 h 2609850"/>
              <a:gd name="connsiteX13-693" fmla="*/ 1009650 w 1791467"/>
              <a:gd name="connsiteY13-694" fmla="*/ 2438400 h 2609850"/>
              <a:gd name="connsiteX14-695" fmla="*/ 1009650 w 1791467"/>
              <a:gd name="connsiteY14-696" fmla="*/ 2609850 h 2609850"/>
              <a:gd name="connsiteX15-697" fmla="*/ 19050 w 1791467"/>
              <a:gd name="connsiteY15-698" fmla="*/ 2609850 h 2609850"/>
              <a:gd name="connsiteX16-699" fmla="*/ 19050 w 1791467"/>
              <a:gd name="connsiteY16-700" fmla="*/ 2228850 h 2609850"/>
              <a:gd name="connsiteX17-701" fmla="*/ 190500 w 1791467"/>
              <a:gd name="connsiteY17-702" fmla="*/ 2228850 h 2609850"/>
              <a:gd name="connsiteX18-703" fmla="*/ 190500 w 1791467"/>
              <a:gd name="connsiteY18-704" fmla="*/ 2057400 h 2609850"/>
              <a:gd name="connsiteX19-705" fmla="*/ 361950 w 1791467"/>
              <a:gd name="connsiteY19-706" fmla="*/ 2057400 h 2609850"/>
              <a:gd name="connsiteX20-707" fmla="*/ 361950 w 1791467"/>
              <a:gd name="connsiteY20-708" fmla="*/ 1847850 h 2609850"/>
              <a:gd name="connsiteX21-709" fmla="*/ 647700 w 1791467"/>
              <a:gd name="connsiteY21-710" fmla="*/ 1847850 h 2609850"/>
              <a:gd name="connsiteX22-711" fmla="*/ 647700 w 1791467"/>
              <a:gd name="connsiteY22-712" fmla="*/ 1638300 h 2609850"/>
              <a:gd name="connsiteX23-713" fmla="*/ 800100 w 1791467"/>
              <a:gd name="connsiteY23-714" fmla="*/ 1638300 h 2609850"/>
              <a:gd name="connsiteX24-715" fmla="*/ 800100 w 1791467"/>
              <a:gd name="connsiteY24-716" fmla="*/ 1447800 h 2609850"/>
              <a:gd name="connsiteX25-717" fmla="*/ 1009650 w 1791467"/>
              <a:gd name="connsiteY25-718" fmla="*/ 1447800 h 2609850"/>
              <a:gd name="connsiteX26-719" fmla="*/ 1009650 w 1791467"/>
              <a:gd name="connsiteY26-720" fmla="*/ 1238250 h 2609850"/>
              <a:gd name="connsiteX27-721" fmla="*/ 819150 w 1791467"/>
              <a:gd name="connsiteY27-722" fmla="*/ 1238250 h 2609850"/>
              <a:gd name="connsiteX28-723" fmla="*/ 819150 w 1791467"/>
              <a:gd name="connsiteY28-724" fmla="*/ 1047750 h 2609850"/>
              <a:gd name="connsiteX29-725" fmla="*/ 609600 w 1791467"/>
              <a:gd name="connsiteY29-726" fmla="*/ 1047750 h 2609850"/>
              <a:gd name="connsiteX30-727" fmla="*/ 609600 w 1791467"/>
              <a:gd name="connsiteY30-728" fmla="*/ 800100 h 2609850"/>
              <a:gd name="connsiteX31-729" fmla="*/ 400050 w 1791467"/>
              <a:gd name="connsiteY31-730" fmla="*/ 800100 h 2609850"/>
              <a:gd name="connsiteX32-731" fmla="*/ 400050 w 1791467"/>
              <a:gd name="connsiteY32-732" fmla="*/ 609600 h 2609850"/>
              <a:gd name="connsiteX33-733" fmla="*/ 228600 w 1791467"/>
              <a:gd name="connsiteY33-734" fmla="*/ 609600 h 2609850"/>
              <a:gd name="connsiteX34-735" fmla="*/ 228600 w 1791467"/>
              <a:gd name="connsiteY34-736" fmla="*/ 419100 h 2609850"/>
              <a:gd name="connsiteX35-737" fmla="*/ 0 w 1791467"/>
              <a:gd name="connsiteY35-738" fmla="*/ 419100 h 2609850"/>
              <a:gd name="connsiteX36-739" fmla="*/ 0 w 1791467"/>
              <a:gd name="connsiteY36-740" fmla="*/ 0 h 2609850"/>
              <a:gd name="connsiteX0-741" fmla="*/ 0 w 1794682"/>
              <a:gd name="connsiteY0-742" fmla="*/ 0 h 2609850"/>
              <a:gd name="connsiteX1-743" fmla="*/ 989739 w 1794682"/>
              <a:gd name="connsiteY1-744" fmla="*/ 0 h 2609850"/>
              <a:gd name="connsiteX2-745" fmla="*/ 993721 w 1794682"/>
              <a:gd name="connsiteY2-746" fmla="*/ 216281 h 2609850"/>
              <a:gd name="connsiteX3-747" fmla="*/ 1389789 w 1794682"/>
              <a:gd name="connsiteY3-748" fmla="*/ 216281 h 2609850"/>
              <a:gd name="connsiteX4-749" fmla="*/ 1389788 w 1794682"/>
              <a:gd name="connsiteY4-750" fmla="*/ 398569 h 2609850"/>
              <a:gd name="connsiteX5-751" fmla="*/ 1582549 w 1794682"/>
              <a:gd name="connsiteY5-752" fmla="*/ 398568 h 2609850"/>
              <a:gd name="connsiteX6-753" fmla="*/ 1574584 w 1794682"/>
              <a:gd name="connsiteY6-754" fmla="*/ 802725 h 2609850"/>
              <a:gd name="connsiteX7-755" fmla="*/ 1790701 w 1794682"/>
              <a:gd name="connsiteY7-756" fmla="*/ 806832 h 2609850"/>
              <a:gd name="connsiteX8-757" fmla="*/ 1794682 w 1794682"/>
              <a:gd name="connsiteY8-758" fmla="*/ 1781007 h 2609850"/>
              <a:gd name="connsiteX9-759" fmla="*/ 1638300 w 1794682"/>
              <a:gd name="connsiteY9-760" fmla="*/ 1809750 h 2609850"/>
              <a:gd name="connsiteX10-761" fmla="*/ 1638300 w 1794682"/>
              <a:gd name="connsiteY10-762" fmla="*/ 2209800 h 2609850"/>
              <a:gd name="connsiteX11-763" fmla="*/ 1428750 w 1794682"/>
              <a:gd name="connsiteY11-764" fmla="*/ 2209800 h 2609850"/>
              <a:gd name="connsiteX12-765" fmla="*/ 1428750 w 1794682"/>
              <a:gd name="connsiteY12-766" fmla="*/ 2438400 h 2609850"/>
              <a:gd name="connsiteX13-767" fmla="*/ 1009650 w 1794682"/>
              <a:gd name="connsiteY13-768" fmla="*/ 2438400 h 2609850"/>
              <a:gd name="connsiteX14-769" fmla="*/ 1009650 w 1794682"/>
              <a:gd name="connsiteY14-770" fmla="*/ 2609850 h 2609850"/>
              <a:gd name="connsiteX15-771" fmla="*/ 19050 w 1794682"/>
              <a:gd name="connsiteY15-772" fmla="*/ 2609850 h 2609850"/>
              <a:gd name="connsiteX16-773" fmla="*/ 19050 w 1794682"/>
              <a:gd name="connsiteY16-774" fmla="*/ 2228850 h 2609850"/>
              <a:gd name="connsiteX17-775" fmla="*/ 190500 w 1794682"/>
              <a:gd name="connsiteY17-776" fmla="*/ 2228850 h 2609850"/>
              <a:gd name="connsiteX18-777" fmla="*/ 190500 w 1794682"/>
              <a:gd name="connsiteY18-778" fmla="*/ 2057400 h 2609850"/>
              <a:gd name="connsiteX19-779" fmla="*/ 361950 w 1794682"/>
              <a:gd name="connsiteY19-780" fmla="*/ 2057400 h 2609850"/>
              <a:gd name="connsiteX20-781" fmla="*/ 361950 w 1794682"/>
              <a:gd name="connsiteY20-782" fmla="*/ 1847850 h 2609850"/>
              <a:gd name="connsiteX21-783" fmla="*/ 647700 w 1794682"/>
              <a:gd name="connsiteY21-784" fmla="*/ 1847850 h 2609850"/>
              <a:gd name="connsiteX22-785" fmla="*/ 647700 w 1794682"/>
              <a:gd name="connsiteY22-786" fmla="*/ 1638300 h 2609850"/>
              <a:gd name="connsiteX23-787" fmla="*/ 800100 w 1794682"/>
              <a:gd name="connsiteY23-788" fmla="*/ 1638300 h 2609850"/>
              <a:gd name="connsiteX24-789" fmla="*/ 800100 w 1794682"/>
              <a:gd name="connsiteY24-790" fmla="*/ 1447800 h 2609850"/>
              <a:gd name="connsiteX25-791" fmla="*/ 1009650 w 1794682"/>
              <a:gd name="connsiteY25-792" fmla="*/ 1447800 h 2609850"/>
              <a:gd name="connsiteX26-793" fmla="*/ 1009650 w 1794682"/>
              <a:gd name="connsiteY26-794" fmla="*/ 1238250 h 2609850"/>
              <a:gd name="connsiteX27-795" fmla="*/ 819150 w 1794682"/>
              <a:gd name="connsiteY27-796" fmla="*/ 1238250 h 2609850"/>
              <a:gd name="connsiteX28-797" fmla="*/ 819150 w 1794682"/>
              <a:gd name="connsiteY28-798" fmla="*/ 1047750 h 2609850"/>
              <a:gd name="connsiteX29-799" fmla="*/ 609600 w 1794682"/>
              <a:gd name="connsiteY29-800" fmla="*/ 1047750 h 2609850"/>
              <a:gd name="connsiteX30-801" fmla="*/ 609600 w 1794682"/>
              <a:gd name="connsiteY30-802" fmla="*/ 800100 h 2609850"/>
              <a:gd name="connsiteX31-803" fmla="*/ 400050 w 1794682"/>
              <a:gd name="connsiteY31-804" fmla="*/ 800100 h 2609850"/>
              <a:gd name="connsiteX32-805" fmla="*/ 400050 w 1794682"/>
              <a:gd name="connsiteY32-806" fmla="*/ 609600 h 2609850"/>
              <a:gd name="connsiteX33-807" fmla="*/ 228600 w 1794682"/>
              <a:gd name="connsiteY33-808" fmla="*/ 609600 h 2609850"/>
              <a:gd name="connsiteX34-809" fmla="*/ 228600 w 1794682"/>
              <a:gd name="connsiteY34-810" fmla="*/ 419100 h 2609850"/>
              <a:gd name="connsiteX35-811" fmla="*/ 0 w 1794682"/>
              <a:gd name="connsiteY35-812" fmla="*/ 419100 h 2609850"/>
              <a:gd name="connsiteX36-813" fmla="*/ 0 w 1794682"/>
              <a:gd name="connsiteY36-814" fmla="*/ 0 h 2609850"/>
              <a:gd name="connsiteX0-815" fmla="*/ 0 w 1794682"/>
              <a:gd name="connsiteY0-816" fmla="*/ 0 h 2609850"/>
              <a:gd name="connsiteX1-817" fmla="*/ 989739 w 1794682"/>
              <a:gd name="connsiteY1-818" fmla="*/ 0 h 2609850"/>
              <a:gd name="connsiteX2-819" fmla="*/ 993721 w 1794682"/>
              <a:gd name="connsiteY2-820" fmla="*/ 216281 h 2609850"/>
              <a:gd name="connsiteX3-821" fmla="*/ 1389789 w 1794682"/>
              <a:gd name="connsiteY3-822" fmla="*/ 216281 h 2609850"/>
              <a:gd name="connsiteX4-823" fmla="*/ 1389788 w 1794682"/>
              <a:gd name="connsiteY4-824" fmla="*/ 398569 h 2609850"/>
              <a:gd name="connsiteX5-825" fmla="*/ 1582549 w 1794682"/>
              <a:gd name="connsiteY5-826" fmla="*/ 398568 h 2609850"/>
              <a:gd name="connsiteX6-827" fmla="*/ 1574584 w 1794682"/>
              <a:gd name="connsiteY6-828" fmla="*/ 802725 h 2609850"/>
              <a:gd name="connsiteX7-829" fmla="*/ 1790701 w 1794682"/>
              <a:gd name="connsiteY7-830" fmla="*/ 806832 h 2609850"/>
              <a:gd name="connsiteX8-831" fmla="*/ 1794682 w 1794682"/>
              <a:gd name="connsiteY8-832" fmla="*/ 1781007 h 2609850"/>
              <a:gd name="connsiteX9-833" fmla="*/ 1578566 w 1794682"/>
              <a:gd name="connsiteY9-834" fmla="*/ 1785113 h 2609850"/>
              <a:gd name="connsiteX10-835" fmla="*/ 1638300 w 1794682"/>
              <a:gd name="connsiteY10-836" fmla="*/ 2209800 h 2609850"/>
              <a:gd name="connsiteX11-837" fmla="*/ 1428750 w 1794682"/>
              <a:gd name="connsiteY11-838" fmla="*/ 2209800 h 2609850"/>
              <a:gd name="connsiteX12-839" fmla="*/ 1428750 w 1794682"/>
              <a:gd name="connsiteY12-840" fmla="*/ 2438400 h 2609850"/>
              <a:gd name="connsiteX13-841" fmla="*/ 1009650 w 1794682"/>
              <a:gd name="connsiteY13-842" fmla="*/ 2438400 h 2609850"/>
              <a:gd name="connsiteX14-843" fmla="*/ 1009650 w 1794682"/>
              <a:gd name="connsiteY14-844" fmla="*/ 2609850 h 2609850"/>
              <a:gd name="connsiteX15-845" fmla="*/ 19050 w 1794682"/>
              <a:gd name="connsiteY15-846" fmla="*/ 2609850 h 2609850"/>
              <a:gd name="connsiteX16-847" fmla="*/ 19050 w 1794682"/>
              <a:gd name="connsiteY16-848" fmla="*/ 2228850 h 2609850"/>
              <a:gd name="connsiteX17-849" fmla="*/ 190500 w 1794682"/>
              <a:gd name="connsiteY17-850" fmla="*/ 2228850 h 2609850"/>
              <a:gd name="connsiteX18-851" fmla="*/ 190500 w 1794682"/>
              <a:gd name="connsiteY18-852" fmla="*/ 2057400 h 2609850"/>
              <a:gd name="connsiteX19-853" fmla="*/ 361950 w 1794682"/>
              <a:gd name="connsiteY19-854" fmla="*/ 2057400 h 2609850"/>
              <a:gd name="connsiteX20-855" fmla="*/ 361950 w 1794682"/>
              <a:gd name="connsiteY20-856" fmla="*/ 1847850 h 2609850"/>
              <a:gd name="connsiteX21-857" fmla="*/ 647700 w 1794682"/>
              <a:gd name="connsiteY21-858" fmla="*/ 1847850 h 2609850"/>
              <a:gd name="connsiteX22-859" fmla="*/ 647700 w 1794682"/>
              <a:gd name="connsiteY22-860" fmla="*/ 1638300 h 2609850"/>
              <a:gd name="connsiteX23-861" fmla="*/ 800100 w 1794682"/>
              <a:gd name="connsiteY23-862" fmla="*/ 1638300 h 2609850"/>
              <a:gd name="connsiteX24-863" fmla="*/ 800100 w 1794682"/>
              <a:gd name="connsiteY24-864" fmla="*/ 1447800 h 2609850"/>
              <a:gd name="connsiteX25-865" fmla="*/ 1009650 w 1794682"/>
              <a:gd name="connsiteY25-866" fmla="*/ 1447800 h 2609850"/>
              <a:gd name="connsiteX26-867" fmla="*/ 1009650 w 1794682"/>
              <a:gd name="connsiteY26-868" fmla="*/ 1238250 h 2609850"/>
              <a:gd name="connsiteX27-869" fmla="*/ 819150 w 1794682"/>
              <a:gd name="connsiteY27-870" fmla="*/ 1238250 h 2609850"/>
              <a:gd name="connsiteX28-871" fmla="*/ 819150 w 1794682"/>
              <a:gd name="connsiteY28-872" fmla="*/ 1047750 h 2609850"/>
              <a:gd name="connsiteX29-873" fmla="*/ 609600 w 1794682"/>
              <a:gd name="connsiteY29-874" fmla="*/ 1047750 h 2609850"/>
              <a:gd name="connsiteX30-875" fmla="*/ 609600 w 1794682"/>
              <a:gd name="connsiteY30-876" fmla="*/ 800100 h 2609850"/>
              <a:gd name="connsiteX31-877" fmla="*/ 400050 w 1794682"/>
              <a:gd name="connsiteY31-878" fmla="*/ 800100 h 2609850"/>
              <a:gd name="connsiteX32-879" fmla="*/ 400050 w 1794682"/>
              <a:gd name="connsiteY32-880" fmla="*/ 609600 h 2609850"/>
              <a:gd name="connsiteX33-881" fmla="*/ 228600 w 1794682"/>
              <a:gd name="connsiteY33-882" fmla="*/ 609600 h 2609850"/>
              <a:gd name="connsiteX34-883" fmla="*/ 228600 w 1794682"/>
              <a:gd name="connsiteY34-884" fmla="*/ 419100 h 2609850"/>
              <a:gd name="connsiteX35-885" fmla="*/ 0 w 1794682"/>
              <a:gd name="connsiteY35-886" fmla="*/ 419100 h 2609850"/>
              <a:gd name="connsiteX36-887" fmla="*/ 0 w 1794682"/>
              <a:gd name="connsiteY36-888" fmla="*/ 0 h 2609850"/>
              <a:gd name="connsiteX0-889" fmla="*/ 0 w 1794682"/>
              <a:gd name="connsiteY0-890" fmla="*/ 0 h 2609850"/>
              <a:gd name="connsiteX1-891" fmla="*/ 989739 w 1794682"/>
              <a:gd name="connsiteY1-892" fmla="*/ 0 h 2609850"/>
              <a:gd name="connsiteX2-893" fmla="*/ 993721 w 1794682"/>
              <a:gd name="connsiteY2-894" fmla="*/ 216281 h 2609850"/>
              <a:gd name="connsiteX3-895" fmla="*/ 1389789 w 1794682"/>
              <a:gd name="connsiteY3-896" fmla="*/ 216281 h 2609850"/>
              <a:gd name="connsiteX4-897" fmla="*/ 1389788 w 1794682"/>
              <a:gd name="connsiteY4-898" fmla="*/ 398569 h 2609850"/>
              <a:gd name="connsiteX5-899" fmla="*/ 1582549 w 1794682"/>
              <a:gd name="connsiteY5-900" fmla="*/ 398568 h 2609850"/>
              <a:gd name="connsiteX6-901" fmla="*/ 1574584 w 1794682"/>
              <a:gd name="connsiteY6-902" fmla="*/ 802725 h 2609850"/>
              <a:gd name="connsiteX7-903" fmla="*/ 1790701 w 1794682"/>
              <a:gd name="connsiteY7-904" fmla="*/ 806832 h 2609850"/>
              <a:gd name="connsiteX8-905" fmla="*/ 1794682 w 1794682"/>
              <a:gd name="connsiteY8-906" fmla="*/ 1781007 h 2609850"/>
              <a:gd name="connsiteX9-907" fmla="*/ 1578566 w 1794682"/>
              <a:gd name="connsiteY9-908" fmla="*/ 1785113 h 2609850"/>
              <a:gd name="connsiteX10-909" fmla="*/ 1578566 w 1794682"/>
              <a:gd name="connsiteY10-910" fmla="*/ 2181057 h 2609850"/>
              <a:gd name="connsiteX11-911" fmla="*/ 1428750 w 1794682"/>
              <a:gd name="connsiteY11-912" fmla="*/ 2209800 h 2609850"/>
              <a:gd name="connsiteX12-913" fmla="*/ 1428750 w 1794682"/>
              <a:gd name="connsiteY12-914" fmla="*/ 2438400 h 2609850"/>
              <a:gd name="connsiteX13-915" fmla="*/ 1009650 w 1794682"/>
              <a:gd name="connsiteY13-916" fmla="*/ 2438400 h 2609850"/>
              <a:gd name="connsiteX14-917" fmla="*/ 1009650 w 1794682"/>
              <a:gd name="connsiteY14-918" fmla="*/ 2609850 h 2609850"/>
              <a:gd name="connsiteX15-919" fmla="*/ 19050 w 1794682"/>
              <a:gd name="connsiteY15-920" fmla="*/ 2609850 h 2609850"/>
              <a:gd name="connsiteX16-921" fmla="*/ 19050 w 1794682"/>
              <a:gd name="connsiteY16-922" fmla="*/ 2228850 h 2609850"/>
              <a:gd name="connsiteX17-923" fmla="*/ 190500 w 1794682"/>
              <a:gd name="connsiteY17-924" fmla="*/ 2228850 h 2609850"/>
              <a:gd name="connsiteX18-925" fmla="*/ 190500 w 1794682"/>
              <a:gd name="connsiteY18-926" fmla="*/ 2057400 h 2609850"/>
              <a:gd name="connsiteX19-927" fmla="*/ 361950 w 1794682"/>
              <a:gd name="connsiteY19-928" fmla="*/ 2057400 h 2609850"/>
              <a:gd name="connsiteX20-929" fmla="*/ 361950 w 1794682"/>
              <a:gd name="connsiteY20-930" fmla="*/ 1847850 h 2609850"/>
              <a:gd name="connsiteX21-931" fmla="*/ 647700 w 1794682"/>
              <a:gd name="connsiteY21-932" fmla="*/ 1847850 h 2609850"/>
              <a:gd name="connsiteX22-933" fmla="*/ 647700 w 1794682"/>
              <a:gd name="connsiteY22-934" fmla="*/ 1638300 h 2609850"/>
              <a:gd name="connsiteX23-935" fmla="*/ 800100 w 1794682"/>
              <a:gd name="connsiteY23-936" fmla="*/ 1638300 h 2609850"/>
              <a:gd name="connsiteX24-937" fmla="*/ 800100 w 1794682"/>
              <a:gd name="connsiteY24-938" fmla="*/ 1447800 h 2609850"/>
              <a:gd name="connsiteX25-939" fmla="*/ 1009650 w 1794682"/>
              <a:gd name="connsiteY25-940" fmla="*/ 1447800 h 2609850"/>
              <a:gd name="connsiteX26-941" fmla="*/ 1009650 w 1794682"/>
              <a:gd name="connsiteY26-942" fmla="*/ 1238250 h 2609850"/>
              <a:gd name="connsiteX27-943" fmla="*/ 819150 w 1794682"/>
              <a:gd name="connsiteY27-944" fmla="*/ 1238250 h 2609850"/>
              <a:gd name="connsiteX28-945" fmla="*/ 819150 w 1794682"/>
              <a:gd name="connsiteY28-946" fmla="*/ 1047750 h 2609850"/>
              <a:gd name="connsiteX29-947" fmla="*/ 609600 w 1794682"/>
              <a:gd name="connsiteY29-948" fmla="*/ 1047750 h 2609850"/>
              <a:gd name="connsiteX30-949" fmla="*/ 609600 w 1794682"/>
              <a:gd name="connsiteY30-950" fmla="*/ 800100 h 2609850"/>
              <a:gd name="connsiteX31-951" fmla="*/ 400050 w 1794682"/>
              <a:gd name="connsiteY31-952" fmla="*/ 800100 h 2609850"/>
              <a:gd name="connsiteX32-953" fmla="*/ 400050 w 1794682"/>
              <a:gd name="connsiteY32-954" fmla="*/ 609600 h 2609850"/>
              <a:gd name="connsiteX33-955" fmla="*/ 228600 w 1794682"/>
              <a:gd name="connsiteY33-956" fmla="*/ 609600 h 2609850"/>
              <a:gd name="connsiteX34-957" fmla="*/ 228600 w 1794682"/>
              <a:gd name="connsiteY34-958" fmla="*/ 419100 h 2609850"/>
              <a:gd name="connsiteX35-959" fmla="*/ 0 w 1794682"/>
              <a:gd name="connsiteY35-960" fmla="*/ 419100 h 2609850"/>
              <a:gd name="connsiteX36-961" fmla="*/ 0 w 1794682"/>
              <a:gd name="connsiteY36-962" fmla="*/ 0 h 2609850"/>
              <a:gd name="connsiteX0-963" fmla="*/ 0 w 1794682"/>
              <a:gd name="connsiteY0-964" fmla="*/ 0 h 2609850"/>
              <a:gd name="connsiteX1-965" fmla="*/ 989739 w 1794682"/>
              <a:gd name="connsiteY1-966" fmla="*/ 0 h 2609850"/>
              <a:gd name="connsiteX2-967" fmla="*/ 993721 w 1794682"/>
              <a:gd name="connsiteY2-968" fmla="*/ 216281 h 2609850"/>
              <a:gd name="connsiteX3-969" fmla="*/ 1389789 w 1794682"/>
              <a:gd name="connsiteY3-970" fmla="*/ 216281 h 2609850"/>
              <a:gd name="connsiteX4-971" fmla="*/ 1389788 w 1794682"/>
              <a:gd name="connsiteY4-972" fmla="*/ 398569 h 2609850"/>
              <a:gd name="connsiteX5-973" fmla="*/ 1582549 w 1794682"/>
              <a:gd name="connsiteY5-974" fmla="*/ 398568 h 2609850"/>
              <a:gd name="connsiteX6-975" fmla="*/ 1574584 w 1794682"/>
              <a:gd name="connsiteY6-976" fmla="*/ 802725 h 2609850"/>
              <a:gd name="connsiteX7-977" fmla="*/ 1790701 w 1794682"/>
              <a:gd name="connsiteY7-978" fmla="*/ 806832 h 2609850"/>
              <a:gd name="connsiteX8-979" fmla="*/ 1794682 w 1794682"/>
              <a:gd name="connsiteY8-980" fmla="*/ 1781007 h 2609850"/>
              <a:gd name="connsiteX9-981" fmla="*/ 1578566 w 1794682"/>
              <a:gd name="connsiteY9-982" fmla="*/ 1785113 h 2609850"/>
              <a:gd name="connsiteX10-983" fmla="*/ 1578566 w 1794682"/>
              <a:gd name="connsiteY10-984" fmla="*/ 2181057 h 2609850"/>
              <a:gd name="connsiteX11-985" fmla="*/ 1400874 w 1794682"/>
              <a:gd name="connsiteY11-986" fmla="*/ 2205694 h 2609850"/>
              <a:gd name="connsiteX12-987" fmla="*/ 1428750 w 1794682"/>
              <a:gd name="connsiteY12-988" fmla="*/ 2438400 h 2609850"/>
              <a:gd name="connsiteX13-989" fmla="*/ 1009650 w 1794682"/>
              <a:gd name="connsiteY13-990" fmla="*/ 2438400 h 2609850"/>
              <a:gd name="connsiteX14-991" fmla="*/ 1009650 w 1794682"/>
              <a:gd name="connsiteY14-992" fmla="*/ 2609850 h 2609850"/>
              <a:gd name="connsiteX15-993" fmla="*/ 19050 w 1794682"/>
              <a:gd name="connsiteY15-994" fmla="*/ 2609850 h 2609850"/>
              <a:gd name="connsiteX16-995" fmla="*/ 19050 w 1794682"/>
              <a:gd name="connsiteY16-996" fmla="*/ 2228850 h 2609850"/>
              <a:gd name="connsiteX17-997" fmla="*/ 190500 w 1794682"/>
              <a:gd name="connsiteY17-998" fmla="*/ 2228850 h 2609850"/>
              <a:gd name="connsiteX18-999" fmla="*/ 190500 w 1794682"/>
              <a:gd name="connsiteY18-1000" fmla="*/ 2057400 h 2609850"/>
              <a:gd name="connsiteX19-1001" fmla="*/ 361950 w 1794682"/>
              <a:gd name="connsiteY19-1002" fmla="*/ 2057400 h 2609850"/>
              <a:gd name="connsiteX20-1003" fmla="*/ 361950 w 1794682"/>
              <a:gd name="connsiteY20-1004" fmla="*/ 1847850 h 2609850"/>
              <a:gd name="connsiteX21-1005" fmla="*/ 647700 w 1794682"/>
              <a:gd name="connsiteY21-1006" fmla="*/ 1847850 h 2609850"/>
              <a:gd name="connsiteX22-1007" fmla="*/ 647700 w 1794682"/>
              <a:gd name="connsiteY22-1008" fmla="*/ 1638300 h 2609850"/>
              <a:gd name="connsiteX23-1009" fmla="*/ 800100 w 1794682"/>
              <a:gd name="connsiteY23-1010" fmla="*/ 1638300 h 2609850"/>
              <a:gd name="connsiteX24-1011" fmla="*/ 800100 w 1794682"/>
              <a:gd name="connsiteY24-1012" fmla="*/ 1447800 h 2609850"/>
              <a:gd name="connsiteX25-1013" fmla="*/ 1009650 w 1794682"/>
              <a:gd name="connsiteY25-1014" fmla="*/ 1447800 h 2609850"/>
              <a:gd name="connsiteX26-1015" fmla="*/ 1009650 w 1794682"/>
              <a:gd name="connsiteY26-1016" fmla="*/ 1238250 h 2609850"/>
              <a:gd name="connsiteX27-1017" fmla="*/ 819150 w 1794682"/>
              <a:gd name="connsiteY27-1018" fmla="*/ 1238250 h 2609850"/>
              <a:gd name="connsiteX28-1019" fmla="*/ 819150 w 1794682"/>
              <a:gd name="connsiteY28-1020" fmla="*/ 1047750 h 2609850"/>
              <a:gd name="connsiteX29-1021" fmla="*/ 609600 w 1794682"/>
              <a:gd name="connsiteY29-1022" fmla="*/ 1047750 h 2609850"/>
              <a:gd name="connsiteX30-1023" fmla="*/ 609600 w 1794682"/>
              <a:gd name="connsiteY30-1024" fmla="*/ 800100 h 2609850"/>
              <a:gd name="connsiteX31-1025" fmla="*/ 400050 w 1794682"/>
              <a:gd name="connsiteY31-1026" fmla="*/ 800100 h 2609850"/>
              <a:gd name="connsiteX32-1027" fmla="*/ 400050 w 1794682"/>
              <a:gd name="connsiteY32-1028" fmla="*/ 609600 h 2609850"/>
              <a:gd name="connsiteX33-1029" fmla="*/ 228600 w 1794682"/>
              <a:gd name="connsiteY33-1030" fmla="*/ 609600 h 2609850"/>
              <a:gd name="connsiteX34-1031" fmla="*/ 228600 w 1794682"/>
              <a:gd name="connsiteY34-1032" fmla="*/ 419100 h 2609850"/>
              <a:gd name="connsiteX35-1033" fmla="*/ 0 w 1794682"/>
              <a:gd name="connsiteY35-1034" fmla="*/ 419100 h 2609850"/>
              <a:gd name="connsiteX36-1035" fmla="*/ 0 w 1794682"/>
              <a:gd name="connsiteY36-1036" fmla="*/ 0 h 2609850"/>
              <a:gd name="connsiteX0-1037" fmla="*/ 0 w 1794682"/>
              <a:gd name="connsiteY0-1038" fmla="*/ 0 h 2609850"/>
              <a:gd name="connsiteX1-1039" fmla="*/ 989739 w 1794682"/>
              <a:gd name="connsiteY1-1040" fmla="*/ 0 h 2609850"/>
              <a:gd name="connsiteX2-1041" fmla="*/ 993721 w 1794682"/>
              <a:gd name="connsiteY2-1042" fmla="*/ 216281 h 2609850"/>
              <a:gd name="connsiteX3-1043" fmla="*/ 1389789 w 1794682"/>
              <a:gd name="connsiteY3-1044" fmla="*/ 216281 h 2609850"/>
              <a:gd name="connsiteX4-1045" fmla="*/ 1389788 w 1794682"/>
              <a:gd name="connsiteY4-1046" fmla="*/ 398569 h 2609850"/>
              <a:gd name="connsiteX5-1047" fmla="*/ 1582549 w 1794682"/>
              <a:gd name="connsiteY5-1048" fmla="*/ 398568 h 2609850"/>
              <a:gd name="connsiteX6-1049" fmla="*/ 1574584 w 1794682"/>
              <a:gd name="connsiteY6-1050" fmla="*/ 802725 h 2609850"/>
              <a:gd name="connsiteX7-1051" fmla="*/ 1790701 w 1794682"/>
              <a:gd name="connsiteY7-1052" fmla="*/ 806832 h 2609850"/>
              <a:gd name="connsiteX8-1053" fmla="*/ 1794682 w 1794682"/>
              <a:gd name="connsiteY8-1054" fmla="*/ 1781007 h 2609850"/>
              <a:gd name="connsiteX9-1055" fmla="*/ 1578566 w 1794682"/>
              <a:gd name="connsiteY9-1056" fmla="*/ 1785113 h 2609850"/>
              <a:gd name="connsiteX10-1057" fmla="*/ 1578566 w 1794682"/>
              <a:gd name="connsiteY10-1058" fmla="*/ 2181057 h 2609850"/>
              <a:gd name="connsiteX11-1059" fmla="*/ 1400874 w 1794682"/>
              <a:gd name="connsiteY11-1060" fmla="*/ 2205694 h 2609850"/>
              <a:gd name="connsiteX12-1061" fmla="*/ 1400875 w 1794682"/>
              <a:gd name="connsiteY12-1062" fmla="*/ 2409657 h 2609850"/>
              <a:gd name="connsiteX13-1063" fmla="*/ 1009650 w 1794682"/>
              <a:gd name="connsiteY13-1064" fmla="*/ 2438400 h 2609850"/>
              <a:gd name="connsiteX14-1065" fmla="*/ 1009650 w 1794682"/>
              <a:gd name="connsiteY14-1066" fmla="*/ 2609850 h 2609850"/>
              <a:gd name="connsiteX15-1067" fmla="*/ 19050 w 1794682"/>
              <a:gd name="connsiteY15-1068" fmla="*/ 2609850 h 2609850"/>
              <a:gd name="connsiteX16-1069" fmla="*/ 19050 w 1794682"/>
              <a:gd name="connsiteY16-1070" fmla="*/ 2228850 h 2609850"/>
              <a:gd name="connsiteX17-1071" fmla="*/ 190500 w 1794682"/>
              <a:gd name="connsiteY17-1072" fmla="*/ 2228850 h 2609850"/>
              <a:gd name="connsiteX18-1073" fmla="*/ 190500 w 1794682"/>
              <a:gd name="connsiteY18-1074" fmla="*/ 2057400 h 2609850"/>
              <a:gd name="connsiteX19-1075" fmla="*/ 361950 w 1794682"/>
              <a:gd name="connsiteY19-1076" fmla="*/ 2057400 h 2609850"/>
              <a:gd name="connsiteX20-1077" fmla="*/ 361950 w 1794682"/>
              <a:gd name="connsiteY20-1078" fmla="*/ 1847850 h 2609850"/>
              <a:gd name="connsiteX21-1079" fmla="*/ 647700 w 1794682"/>
              <a:gd name="connsiteY21-1080" fmla="*/ 1847850 h 2609850"/>
              <a:gd name="connsiteX22-1081" fmla="*/ 647700 w 1794682"/>
              <a:gd name="connsiteY22-1082" fmla="*/ 1638300 h 2609850"/>
              <a:gd name="connsiteX23-1083" fmla="*/ 800100 w 1794682"/>
              <a:gd name="connsiteY23-1084" fmla="*/ 1638300 h 2609850"/>
              <a:gd name="connsiteX24-1085" fmla="*/ 800100 w 1794682"/>
              <a:gd name="connsiteY24-1086" fmla="*/ 1447800 h 2609850"/>
              <a:gd name="connsiteX25-1087" fmla="*/ 1009650 w 1794682"/>
              <a:gd name="connsiteY25-1088" fmla="*/ 1447800 h 2609850"/>
              <a:gd name="connsiteX26-1089" fmla="*/ 1009650 w 1794682"/>
              <a:gd name="connsiteY26-1090" fmla="*/ 1238250 h 2609850"/>
              <a:gd name="connsiteX27-1091" fmla="*/ 819150 w 1794682"/>
              <a:gd name="connsiteY27-1092" fmla="*/ 1238250 h 2609850"/>
              <a:gd name="connsiteX28-1093" fmla="*/ 819150 w 1794682"/>
              <a:gd name="connsiteY28-1094" fmla="*/ 1047750 h 2609850"/>
              <a:gd name="connsiteX29-1095" fmla="*/ 609600 w 1794682"/>
              <a:gd name="connsiteY29-1096" fmla="*/ 1047750 h 2609850"/>
              <a:gd name="connsiteX30-1097" fmla="*/ 609600 w 1794682"/>
              <a:gd name="connsiteY30-1098" fmla="*/ 800100 h 2609850"/>
              <a:gd name="connsiteX31-1099" fmla="*/ 400050 w 1794682"/>
              <a:gd name="connsiteY31-1100" fmla="*/ 800100 h 2609850"/>
              <a:gd name="connsiteX32-1101" fmla="*/ 400050 w 1794682"/>
              <a:gd name="connsiteY32-1102" fmla="*/ 609600 h 2609850"/>
              <a:gd name="connsiteX33-1103" fmla="*/ 228600 w 1794682"/>
              <a:gd name="connsiteY33-1104" fmla="*/ 609600 h 2609850"/>
              <a:gd name="connsiteX34-1105" fmla="*/ 228600 w 1794682"/>
              <a:gd name="connsiteY34-1106" fmla="*/ 419100 h 2609850"/>
              <a:gd name="connsiteX35-1107" fmla="*/ 0 w 1794682"/>
              <a:gd name="connsiteY35-1108" fmla="*/ 419100 h 2609850"/>
              <a:gd name="connsiteX36-1109" fmla="*/ 0 w 1794682"/>
              <a:gd name="connsiteY36-1110" fmla="*/ 0 h 2609850"/>
              <a:gd name="connsiteX0-1111" fmla="*/ 0 w 1794682"/>
              <a:gd name="connsiteY0-1112" fmla="*/ 0 h 2609850"/>
              <a:gd name="connsiteX1-1113" fmla="*/ 989739 w 1794682"/>
              <a:gd name="connsiteY1-1114" fmla="*/ 0 h 2609850"/>
              <a:gd name="connsiteX2-1115" fmla="*/ 993721 w 1794682"/>
              <a:gd name="connsiteY2-1116" fmla="*/ 216281 h 2609850"/>
              <a:gd name="connsiteX3-1117" fmla="*/ 1389789 w 1794682"/>
              <a:gd name="connsiteY3-1118" fmla="*/ 216281 h 2609850"/>
              <a:gd name="connsiteX4-1119" fmla="*/ 1389788 w 1794682"/>
              <a:gd name="connsiteY4-1120" fmla="*/ 398569 h 2609850"/>
              <a:gd name="connsiteX5-1121" fmla="*/ 1582549 w 1794682"/>
              <a:gd name="connsiteY5-1122" fmla="*/ 398568 h 2609850"/>
              <a:gd name="connsiteX6-1123" fmla="*/ 1574584 w 1794682"/>
              <a:gd name="connsiteY6-1124" fmla="*/ 802725 h 2609850"/>
              <a:gd name="connsiteX7-1125" fmla="*/ 1790701 w 1794682"/>
              <a:gd name="connsiteY7-1126" fmla="*/ 806832 h 2609850"/>
              <a:gd name="connsiteX8-1127" fmla="*/ 1794682 w 1794682"/>
              <a:gd name="connsiteY8-1128" fmla="*/ 1781007 h 2609850"/>
              <a:gd name="connsiteX9-1129" fmla="*/ 1578566 w 1794682"/>
              <a:gd name="connsiteY9-1130" fmla="*/ 1785113 h 2609850"/>
              <a:gd name="connsiteX10-1131" fmla="*/ 1578566 w 1794682"/>
              <a:gd name="connsiteY10-1132" fmla="*/ 2181057 h 2609850"/>
              <a:gd name="connsiteX11-1133" fmla="*/ 1400874 w 1794682"/>
              <a:gd name="connsiteY11-1134" fmla="*/ 2205694 h 2609850"/>
              <a:gd name="connsiteX12-1135" fmla="*/ 1400875 w 1794682"/>
              <a:gd name="connsiteY12-1136" fmla="*/ 2409657 h 2609850"/>
              <a:gd name="connsiteX13-1137" fmla="*/ 1013633 w 1794682"/>
              <a:gd name="connsiteY13-1138" fmla="*/ 2405550 h 2609850"/>
              <a:gd name="connsiteX14-1139" fmla="*/ 1009650 w 1794682"/>
              <a:gd name="connsiteY14-1140" fmla="*/ 2609850 h 2609850"/>
              <a:gd name="connsiteX15-1141" fmla="*/ 19050 w 1794682"/>
              <a:gd name="connsiteY15-1142" fmla="*/ 2609850 h 2609850"/>
              <a:gd name="connsiteX16-1143" fmla="*/ 19050 w 1794682"/>
              <a:gd name="connsiteY16-1144" fmla="*/ 2228850 h 2609850"/>
              <a:gd name="connsiteX17-1145" fmla="*/ 190500 w 1794682"/>
              <a:gd name="connsiteY17-1146" fmla="*/ 2228850 h 2609850"/>
              <a:gd name="connsiteX18-1147" fmla="*/ 190500 w 1794682"/>
              <a:gd name="connsiteY18-1148" fmla="*/ 2057400 h 2609850"/>
              <a:gd name="connsiteX19-1149" fmla="*/ 361950 w 1794682"/>
              <a:gd name="connsiteY19-1150" fmla="*/ 2057400 h 2609850"/>
              <a:gd name="connsiteX20-1151" fmla="*/ 361950 w 1794682"/>
              <a:gd name="connsiteY20-1152" fmla="*/ 1847850 h 2609850"/>
              <a:gd name="connsiteX21-1153" fmla="*/ 647700 w 1794682"/>
              <a:gd name="connsiteY21-1154" fmla="*/ 1847850 h 2609850"/>
              <a:gd name="connsiteX22-1155" fmla="*/ 647700 w 1794682"/>
              <a:gd name="connsiteY22-1156" fmla="*/ 1638300 h 2609850"/>
              <a:gd name="connsiteX23-1157" fmla="*/ 800100 w 1794682"/>
              <a:gd name="connsiteY23-1158" fmla="*/ 1638300 h 2609850"/>
              <a:gd name="connsiteX24-1159" fmla="*/ 800100 w 1794682"/>
              <a:gd name="connsiteY24-1160" fmla="*/ 1447800 h 2609850"/>
              <a:gd name="connsiteX25-1161" fmla="*/ 1009650 w 1794682"/>
              <a:gd name="connsiteY25-1162" fmla="*/ 1447800 h 2609850"/>
              <a:gd name="connsiteX26-1163" fmla="*/ 1009650 w 1794682"/>
              <a:gd name="connsiteY26-1164" fmla="*/ 1238250 h 2609850"/>
              <a:gd name="connsiteX27-1165" fmla="*/ 819150 w 1794682"/>
              <a:gd name="connsiteY27-1166" fmla="*/ 1238250 h 2609850"/>
              <a:gd name="connsiteX28-1167" fmla="*/ 819150 w 1794682"/>
              <a:gd name="connsiteY28-1168" fmla="*/ 1047750 h 2609850"/>
              <a:gd name="connsiteX29-1169" fmla="*/ 609600 w 1794682"/>
              <a:gd name="connsiteY29-1170" fmla="*/ 1047750 h 2609850"/>
              <a:gd name="connsiteX30-1171" fmla="*/ 609600 w 1794682"/>
              <a:gd name="connsiteY30-1172" fmla="*/ 800100 h 2609850"/>
              <a:gd name="connsiteX31-1173" fmla="*/ 400050 w 1794682"/>
              <a:gd name="connsiteY31-1174" fmla="*/ 800100 h 2609850"/>
              <a:gd name="connsiteX32-1175" fmla="*/ 400050 w 1794682"/>
              <a:gd name="connsiteY32-1176" fmla="*/ 609600 h 2609850"/>
              <a:gd name="connsiteX33-1177" fmla="*/ 228600 w 1794682"/>
              <a:gd name="connsiteY33-1178" fmla="*/ 609600 h 2609850"/>
              <a:gd name="connsiteX34-1179" fmla="*/ 228600 w 1794682"/>
              <a:gd name="connsiteY34-1180" fmla="*/ 419100 h 2609850"/>
              <a:gd name="connsiteX35-1181" fmla="*/ 0 w 1794682"/>
              <a:gd name="connsiteY35-1182" fmla="*/ 419100 h 2609850"/>
              <a:gd name="connsiteX36-1183" fmla="*/ 0 w 1794682"/>
              <a:gd name="connsiteY36-1184" fmla="*/ 0 h 2609850"/>
              <a:gd name="connsiteX0-1185" fmla="*/ 0 w 1794682"/>
              <a:gd name="connsiteY0-1186" fmla="*/ 0 h 2609850"/>
              <a:gd name="connsiteX1-1187" fmla="*/ 989739 w 1794682"/>
              <a:gd name="connsiteY1-1188" fmla="*/ 0 h 2609850"/>
              <a:gd name="connsiteX2-1189" fmla="*/ 993721 w 1794682"/>
              <a:gd name="connsiteY2-1190" fmla="*/ 216281 h 2609850"/>
              <a:gd name="connsiteX3-1191" fmla="*/ 1389789 w 1794682"/>
              <a:gd name="connsiteY3-1192" fmla="*/ 216281 h 2609850"/>
              <a:gd name="connsiteX4-1193" fmla="*/ 1389788 w 1794682"/>
              <a:gd name="connsiteY4-1194" fmla="*/ 398569 h 2609850"/>
              <a:gd name="connsiteX5-1195" fmla="*/ 1582549 w 1794682"/>
              <a:gd name="connsiteY5-1196" fmla="*/ 398568 h 2609850"/>
              <a:gd name="connsiteX6-1197" fmla="*/ 1574584 w 1794682"/>
              <a:gd name="connsiteY6-1198" fmla="*/ 802725 h 2609850"/>
              <a:gd name="connsiteX7-1199" fmla="*/ 1790701 w 1794682"/>
              <a:gd name="connsiteY7-1200" fmla="*/ 806832 h 2609850"/>
              <a:gd name="connsiteX8-1201" fmla="*/ 1794682 w 1794682"/>
              <a:gd name="connsiteY8-1202" fmla="*/ 1781007 h 2609850"/>
              <a:gd name="connsiteX9-1203" fmla="*/ 1578566 w 1794682"/>
              <a:gd name="connsiteY9-1204" fmla="*/ 1785113 h 2609850"/>
              <a:gd name="connsiteX10-1205" fmla="*/ 1578566 w 1794682"/>
              <a:gd name="connsiteY10-1206" fmla="*/ 2181057 h 2609850"/>
              <a:gd name="connsiteX11-1207" fmla="*/ 1400874 w 1794682"/>
              <a:gd name="connsiteY11-1208" fmla="*/ 2205694 h 2609850"/>
              <a:gd name="connsiteX12-1209" fmla="*/ 1400875 w 1794682"/>
              <a:gd name="connsiteY12-1210" fmla="*/ 2409657 h 2609850"/>
              <a:gd name="connsiteX13-1211" fmla="*/ 1013633 w 1794682"/>
              <a:gd name="connsiteY13-1212" fmla="*/ 2405550 h 2609850"/>
              <a:gd name="connsiteX14-1213" fmla="*/ 1017615 w 1794682"/>
              <a:gd name="connsiteY14-1214" fmla="*/ 2605744 h 2609850"/>
              <a:gd name="connsiteX15-1215" fmla="*/ 19050 w 1794682"/>
              <a:gd name="connsiteY15-1216" fmla="*/ 2609850 h 2609850"/>
              <a:gd name="connsiteX16-1217" fmla="*/ 19050 w 1794682"/>
              <a:gd name="connsiteY16-1218" fmla="*/ 2228850 h 2609850"/>
              <a:gd name="connsiteX17-1219" fmla="*/ 190500 w 1794682"/>
              <a:gd name="connsiteY17-1220" fmla="*/ 2228850 h 2609850"/>
              <a:gd name="connsiteX18-1221" fmla="*/ 190500 w 1794682"/>
              <a:gd name="connsiteY18-1222" fmla="*/ 2057400 h 2609850"/>
              <a:gd name="connsiteX19-1223" fmla="*/ 361950 w 1794682"/>
              <a:gd name="connsiteY19-1224" fmla="*/ 2057400 h 2609850"/>
              <a:gd name="connsiteX20-1225" fmla="*/ 361950 w 1794682"/>
              <a:gd name="connsiteY20-1226" fmla="*/ 1847850 h 2609850"/>
              <a:gd name="connsiteX21-1227" fmla="*/ 647700 w 1794682"/>
              <a:gd name="connsiteY21-1228" fmla="*/ 1847850 h 2609850"/>
              <a:gd name="connsiteX22-1229" fmla="*/ 647700 w 1794682"/>
              <a:gd name="connsiteY22-1230" fmla="*/ 1638300 h 2609850"/>
              <a:gd name="connsiteX23-1231" fmla="*/ 800100 w 1794682"/>
              <a:gd name="connsiteY23-1232" fmla="*/ 1638300 h 2609850"/>
              <a:gd name="connsiteX24-1233" fmla="*/ 800100 w 1794682"/>
              <a:gd name="connsiteY24-1234" fmla="*/ 1447800 h 2609850"/>
              <a:gd name="connsiteX25-1235" fmla="*/ 1009650 w 1794682"/>
              <a:gd name="connsiteY25-1236" fmla="*/ 1447800 h 2609850"/>
              <a:gd name="connsiteX26-1237" fmla="*/ 1009650 w 1794682"/>
              <a:gd name="connsiteY26-1238" fmla="*/ 1238250 h 2609850"/>
              <a:gd name="connsiteX27-1239" fmla="*/ 819150 w 1794682"/>
              <a:gd name="connsiteY27-1240" fmla="*/ 1238250 h 2609850"/>
              <a:gd name="connsiteX28-1241" fmla="*/ 819150 w 1794682"/>
              <a:gd name="connsiteY28-1242" fmla="*/ 1047750 h 2609850"/>
              <a:gd name="connsiteX29-1243" fmla="*/ 609600 w 1794682"/>
              <a:gd name="connsiteY29-1244" fmla="*/ 1047750 h 2609850"/>
              <a:gd name="connsiteX30-1245" fmla="*/ 609600 w 1794682"/>
              <a:gd name="connsiteY30-1246" fmla="*/ 800100 h 2609850"/>
              <a:gd name="connsiteX31-1247" fmla="*/ 400050 w 1794682"/>
              <a:gd name="connsiteY31-1248" fmla="*/ 800100 h 2609850"/>
              <a:gd name="connsiteX32-1249" fmla="*/ 400050 w 1794682"/>
              <a:gd name="connsiteY32-1250" fmla="*/ 609600 h 2609850"/>
              <a:gd name="connsiteX33-1251" fmla="*/ 228600 w 1794682"/>
              <a:gd name="connsiteY33-1252" fmla="*/ 609600 h 2609850"/>
              <a:gd name="connsiteX34-1253" fmla="*/ 228600 w 1794682"/>
              <a:gd name="connsiteY34-1254" fmla="*/ 419100 h 2609850"/>
              <a:gd name="connsiteX35-1255" fmla="*/ 0 w 1794682"/>
              <a:gd name="connsiteY35-1256" fmla="*/ 419100 h 2609850"/>
              <a:gd name="connsiteX36-1257" fmla="*/ 0 w 1794682"/>
              <a:gd name="connsiteY36-1258" fmla="*/ 0 h 2609850"/>
              <a:gd name="connsiteX0-1259" fmla="*/ 0 w 1794682"/>
              <a:gd name="connsiteY0-1260" fmla="*/ 0 h 2609850"/>
              <a:gd name="connsiteX1-1261" fmla="*/ 989739 w 1794682"/>
              <a:gd name="connsiteY1-1262" fmla="*/ 0 h 2609850"/>
              <a:gd name="connsiteX2-1263" fmla="*/ 993721 w 1794682"/>
              <a:gd name="connsiteY2-1264" fmla="*/ 216281 h 2609850"/>
              <a:gd name="connsiteX3-1265" fmla="*/ 1389789 w 1794682"/>
              <a:gd name="connsiteY3-1266" fmla="*/ 216281 h 2609850"/>
              <a:gd name="connsiteX4-1267" fmla="*/ 1389788 w 1794682"/>
              <a:gd name="connsiteY4-1268" fmla="*/ 398569 h 2609850"/>
              <a:gd name="connsiteX5-1269" fmla="*/ 1582549 w 1794682"/>
              <a:gd name="connsiteY5-1270" fmla="*/ 398568 h 2609850"/>
              <a:gd name="connsiteX6-1271" fmla="*/ 1574584 w 1794682"/>
              <a:gd name="connsiteY6-1272" fmla="*/ 802725 h 2609850"/>
              <a:gd name="connsiteX7-1273" fmla="*/ 1790701 w 1794682"/>
              <a:gd name="connsiteY7-1274" fmla="*/ 806832 h 2609850"/>
              <a:gd name="connsiteX8-1275" fmla="*/ 1794682 w 1794682"/>
              <a:gd name="connsiteY8-1276" fmla="*/ 1781007 h 2609850"/>
              <a:gd name="connsiteX9-1277" fmla="*/ 1578566 w 1794682"/>
              <a:gd name="connsiteY9-1278" fmla="*/ 1785113 h 2609850"/>
              <a:gd name="connsiteX10-1279" fmla="*/ 1578566 w 1794682"/>
              <a:gd name="connsiteY10-1280" fmla="*/ 2181057 h 2609850"/>
              <a:gd name="connsiteX11-1281" fmla="*/ 1400874 w 1794682"/>
              <a:gd name="connsiteY11-1282" fmla="*/ 2205694 h 2609850"/>
              <a:gd name="connsiteX12-1283" fmla="*/ 1400875 w 1794682"/>
              <a:gd name="connsiteY12-1284" fmla="*/ 2409657 h 2609850"/>
              <a:gd name="connsiteX13-1285" fmla="*/ 1021597 w 1794682"/>
              <a:gd name="connsiteY13-1286" fmla="*/ 2405550 h 2609850"/>
              <a:gd name="connsiteX14-1287" fmla="*/ 1017615 w 1794682"/>
              <a:gd name="connsiteY14-1288" fmla="*/ 2605744 h 2609850"/>
              <a:gd name="connsiteX15-1289" fmla="*/ 19050 w 1794682"/>
              <a:gd name="connsiteY15-1290" fmla="*/ 2609850 h 2609850"/>
              <a:gd name="connsiteX16-1291" fmla="*/ 19050 w 1794682"/>
              <a:gd name="connsiteY16-1292" fmla="*/ 2228850 h 2609850"/>
              <a:gd name="connsiteX17-1293" fmla="*/ 190500 w 1794682"/>
              <a:gd name="connsiteY17-1294" fmla="*/ 2228850 h 2609850"/>
              <a:gd name="connsiteX18-1295" fmla="*/ 190500 w 1794682"/>
              <a:gd name="connsiteY18-1296" fmla="*/ 2057400 h 2609850"/>
              <a:gd name="connsiteX19-1297" fmla="*/ 361950 w 1794682"/>
              <a:gd name="connsiteY19-1298" fmla="*/ 2057400 h 2609850"/>
              <a:gd name="connsiteX20-1299" fmla="*/ 361950 w 1794682"/>
              <a:gd name="connsiteY20-1300" fmla="*/ 1847850 h 2609850"/>
              <a:gd name="connsiteX21-1301" fmla="*/ 647700 w 1794682"/>
              <a:gd name="connsiteY21-1302" fmla="*/ 1847850 h 2609850"/>
              <a:gd name="connsiteX22-1303" fmla="*/ 647700 w 1794682"/>
              <a:gd name="connsiteY22-1304" fmla="*/ 1638300 h 2609850"/>
              <a:gd name="connsiteX23-1305" fmla="*/ 800100 w 1794682"/>
              <a:gd name="connsiteY23-1306" fmla="*/ 1638300 h 2609850"/>
              <a:gd name="connsiteX24-1307" fmla="*/ 800100 w 1794682"/>
              <a:gd name="connsiteY24-1308" fmla="*/ 1447800 h 2609850"/>
              <a:gd name="connsiteX25-1309" fmla="*/ 1009650 w 1794682"/>
              <a:gd name="connsiteY25-1310" fmla="*/ 1447800 h 2609850"/>
              <a:gd name="connsiteX26-1311" fmla="*/ 1009650 w 1794682"/>
              <a:gd name="connsiteY26-1312" fmla="*/ 1238250 h 2609850"/>
              <a:gd name="connsiteX27-1313" fmla="*/ 819150 w 1794682"/>
              <a:gd name="connsiteY27-1314" fmla="*/ 1238250 h 2609850"/>
              <a:gd name="connsiteX28-1315" fmla="*/ 819150 w 1794682"/>
              <a:gd name="connsiteY28-1316" fmla="*/ 1047750 h 2609850"/>
              <a:gd name="connsiteX29-1317" fmla="*/ 609600 w 1794682"/>
              <a:gd name="connsiteY29-1318" fmla="*/ 1047750 h 2609850"/>
              <a:gd name="connsiteX30-1319" fmla="*/ 609600 w 1794682"/>
              <a:gd name="connsiteY30-1320" fmla="*/ 800100 h 2609850"/>
              <a:gd name="connsiteX31-1321" fmla="*/ 400050 w 1794682"/>
              <a:gd name="connsiteY31-1322" fmla="*/ 800100 h 2609850"/>
              <a:gd name="connsiteX32-1323" fmla="*/ 400050 w 1794682"/>
              <a:gd name="connsiteY32-1324" fmla="*/ 609600 h 2609850"/>
              <a:gd name="connsiteX33-1325" fmla="*/ 228600 w 1794682"/>
              <a:gd name="connsiteY33-1326" fmla="*/ 609600 h 2609850"/>
              <a:gd name="connsiteX34-1327" fmla="*/ 228600 w 1794682"/>
              <a:gd name="connsiteY34-1328" fmla="*/ 419100 h 2609850"/>
              <a:gd name="connsiteX35-1329" fmla="*/ 0 w 1794682"/>
              <a:gd name="connsiteY35-1330" fmla="*/ 419100 h 2609850"/>
              <a:gd name="connsiteX36-1331" fmla="*/ 0 w 1794682"/>
              <a:gd name="connsiteY36-1332" fmla="*/ 0 h 2609850"/>
              <a:gd name="connsiteX0-1333" fmla="*/ 0 w 1794682"/>
              <a:gd name="connsiteY0-1334" fmla="*/ 0 h 2609850"/>
              <a:gd name="connsiteX1-1335" fmla="*/ 989739 w 1794682"/>
              <a:gd name="connsiteY1-1336" fmla="*/ 0 h 2609850"/>
              <a:gd name="connsiteX2-1337" fmla="*/ 993721 w 1794682"/>
              <a:gd name="connsiteY2-1338" fmla="*/ 216281 h 2609850"/>
              <a:gd name="connsiteX3-1339" fmla="*/ 1389789 w 1794682"/>
              <a:gd name="connsiteY3-1340" fmla="*/ 216281 h 2609850"/>
              <a:gd name="connsiteX4-1341" fmla="*/ 1389788 w 1794682"/>
              <a:gd name="connsiteY4-1342" fmla="*/ 398569 h 2609850"/>
              <a:gd name="connsiteX5-1343" fmla="*/ 1582549 w 1794682"/>
              <a:gd name="connsiteY5-1344" fmla="*/ 398568 h 2609850"/>
              <a:gd name="connsiteX6-1345" fmla="*/ 1574584 w 1794682"/>
              <a:gd name="connsiteY6-1346" fmla="*/ 802725 h 2609850"/>
              <a:gd name="connsiteX7-1347" fmla="*/ 1790701 w 1794682"/>
              <a:gd name="connsiteY7-1348" fmla="*/ 806832 h 2609850"/>
              <a:gd name="connsiteX8-1349" fmla="*/ 1794682 w 1794682"/>
              <a:gd name="connsiteY8-1350" fmla="*/ 1781007 h 2609850"/>
              <a:gd name="connsiteX9-1351" fmla="*/ 1578566 w 1794682"/>
              <a:gd name="connsiteY9-1352" fmla="*/ 1785113 h 2609850"/>
              <a:gd name="connsiteX10-1353" fmla="*/ 1578566 w 1794682"/>
              <a:gd name="connsiteY10-1354" fmla="*/ 2181057 h 2609850"/>
              <a:gd name="connsiteX11-1355" fmla="*/ 1400874 w 1794682"/>
              <a:gd name="connsiteY11-1356" fmla="*/ 2205694 h 2609850"/>
              <a:gd name="connsiteX12-1357" fmla="*/ 1400875 w 1794682"/>
              <a:gd name="connsiteY12-1358" fmla="*/ 2409657 h 2609850"/>
              <a:gd name="connsiteX13-1359" fmla="*/ 1021597 w 1794682"/>
              <a:gd name="connsiteY13-1360" fmla="*/ 2405550 h 2609850"/>
              <a:gd name="connsiteX14-1361" fmla="*/ 1017615 w 1794682"/>
              <a:gd name="connsiteY14-1362" fmla="*/ 2605744 h 2609850"/>
              <a:gd name="connsiteX15-1363" fmla="*/ 19050 w 1794682"/>
              <a:gd name="connsiteY15-1364" fmla="*/ 2609850 h 2609850"/>
              <a:gd name="connsiteX16-1365" fmla="*/ 19050 w 1794682"/>
              <a:gd name="connsiteY16-1366" fmla="*/ 2228850 h 2609850"/>
              <a:gd name="connsiteX17-1367" fmla="*/ 190500 w 1794682"/>
              <a:gd name="connsiteY17-1368" fmla="*/ 2228850 h 2609850"/>
              <a:gd name="connsiteX18-1369" fmla="*/ 190500 w 1794682"/>
              <a:gd name="connsiteY18-1370" fmla="*/ 2057400 h 2609850"/>
              <a:gd name="connsiteX19-1371" fmla="*/ 361950 w 1794682"/>
              <a:gd name="connsiteY19-1372" fmla="*/ 2057400 h 2609850"/>
              <a:gd name="connsiteX20-1373" fmla="*/ 361950 w 1794682"/>
              <a:gd name="connsiteY20-1374" fmla="*/ 1847850 h 2609850"/>
              <a:gd name="connsiteX21-1375" fmla="*/ 647700 w 1794682"/>
              <a:gd name="connsiteY21-1376" fmla="*/ 1847850 h 2609850"/>
              <a:gd name="connsiteX22-1377" fmla="*/ 647700 w 1794682"/>
              <a:gd name="connsiteY22-1378" fmla="*/ 1638300 h 2609850"/>
              <a:gd name="connsiteX23-1379" fmla="*/ 800100 w 1794682"/>
              <a:gd name="connsiteY23-1380" fmla="*/ 1638300 h 2609850"/>
              <a:gd name="connsiteX24-1381" fmla="*/ 800100 w 1794682"/>
              <a:gd name="connsiteY24-1382" fmla="*/ 1447800 h 2609850"/>
              <a:gd name="connsiteX25-1383" fmla="*/ 1009650 w 1794682"/>
              <a:gd name="connsiteY25-1384" fmla="*/ 1447800 h 2609850"/>
              <a:gd name="connsiteX26-1385" fmla="*/ 1009650 w 1794682"/>
              <a:gd name="connsiteY26-1386" fmla="*/ 1238250 h 2609850"/>
              <a:gd name="connsiteX27-1387" fmla="*/ 819150 w 1794682"/>
              <a:gd name="connsiteY27-1388" fmla="*/ 1238250 h 2609850"/>
              <a:gd name="connsiteX28-1389" fmla="*/ 819150 w 1794682"/>
              <a:gd name="connsiteY28-1390" fmla="*/ 1047750 h 2609850"/>
              <a:gd name="connsiteX29-1391" fmla="*/ 609600 w 1794682"/>
              <a:gd name="connsiteY29-1392" fmla="*/ 1047750 h 2609850"/>
              <a:gd name="connsiteX30-1393" fmla="*/ 609600 w 1794682"/>
              <a:gd name="connsiteY30-1394" fmla="*/ 800100 h 2609850"/>
              <a:gd name="connsiteX31-1395" fmla="*/ 400050 w 1794682"/>
              <a:gd name="connsiteY31-1396" fmla="*/ 800100 h 2609850"/>
              <a:gd name="connsiteX32-1397" fmla="*/ 400050 w 1794682"/>
              <a:gd name="connsiteY32-1398" fmla="*/ 609600 h 2609850"/>
              <a:gd name="connsiteX33-1399" fmla="*/ 228600 w 1794682"/>
              <a:gd name="connsiteY33-1400" fmla="*/ 609600 h 2609850"/>
              <a:gd name="connsiteX34-1401" fmla="*/ 228600 w 1794682"/>
              <a:gd name="connsiteY34-1402" fmla="*/ 419100 h 2609850"/>
              <a:gd name="connsiteX35-1403" fmla="*/ 0 w 1794682"/>
              <a:gd name="connsiteY35-1404" fmla="*/ 419100 h 2609850"/>
              <a:gd name="connsiteX36-1405" fmla="*/ 0 w 1794682"/>
              <a:gd name="connsiteY36-1406" fmla="*/ 0 h 2609850"/>
              <a:gd name="connsiteX0-1407" fmla="*/ 0 w 1794682"/>
              <a:gd name="connsiteY0-1408" fmla="*/ 0 h 2609850"/>
              <a:gd name="connsiteX1-1409" fmla="*/ 989739 w 1794682"/>
              <a:gd name="connsiteY1-1410" fmla="*/ 0 h 2609850"/>
              <a:gd name="connsiteX2-1411" fmla="*/ 993721 w 1794682"/>
              <a:gd name="connsiteY2-1412" fmla="*/ 216281 h 2609850"/>
              <a:gd name="connsiteX3-1413" fmla="*/ 1389789 w 1794682"/>
              <a:gd name="connsiteY3-1414" fmla="*/ 216281 h 2609850"/>
              <a:gd name="connsiteX4-1415" fmla="*/ 1389788 w 1794682"/>
              <a:gd name="connsiteY4-1416" fmla="*/ 398569 h 2609850"/>
              <a:gd name="connsiteX5-1417" fmla="*/ 1582549 w 1794682"/>
              <a:gd name="connsiteY5-1418" fmla="*/ 398568 h 2609850"/>
              <a:gd name="connsiteX6-1419" fmla="*/ 1574584 w 1794682"/>
              <a:gd name="connsiteY6-1420" fmla="*/ 802725 h 2609850"/>
              <a:gd name="connsiteX7-1421" fmla="*/ 1790701 w 1794682"/>
              <a:gd name="connsiteY7-1422" fmla="*/ 806832 h 2609850"/>
              <a:gd name="connsiteX8-1423" fmla="*/ 1794682 w 1794682"/>
              <a:gd name="connsiteY8-1424" fmla="*/ 1781007 h 2609850"/>
              <a:gd name="connsiteX9-1425" fmla="*/ 1578566 w 1794682"/>
              <a:gd name="connsiteY9-1426" fmla="*/ 1785113 h 2609850"/>
              <a:gd name="connsiteX10-1427" fmla="*/ 1578566 w 1794682"/>
              <a:gd name="connsiteY10-1428" fmla="*/ 2205695 h 2609850"/>
              <a:gd name="connsiteX11-1429" fmla="*/ 1400874 w 1794682"/>
              <a:gd name="connsiteY11-1430" fmla="*/ 2205694 h 2609850"/>
              <a:gd name="connsiteX12-1431" fmla="*/ 1400875 w 1794682"/>
              <a:gd name="connsiteY12-1432" fmla="*/ 2409657 h 2609850"/>
              <a:gd name="connsiteX13-1433" fmla="*/ 1021597 w 1794682"/>
              <a:gd name="connsiteY13-1434" fmla="*/ 2405550 h 2609850"/>
              <a:gd name="connsiteX14-1435" fmla="*/ 1017615 w 1794682"/>
              <a:gd name="connsiteY14-1436" fmla="*/ 2605744 h 2609850"/>
              <a:gd name="connsiteX15-1437" fmla="*/ 19050 w 1794682"/>
              <a:gd name="connsiteY15-1438" fmla="*/ 2609850 h 2609850"/>
              <a:gd name="connsiteX16-1439" fmla="*/ 19050 w 1794682"/>
              <a:gd name="connsiteY16-1440" fmla="*/ 2228850 h 2609850"/>
              <a:gd name="connsiteX17-1441" fmla="*/ 190500 w 1794682"/>
              <a:gd name="connsiteY17-1442" fmla="*/ 2228850 h 2609850"/>
              <a:gd name="connsiteX18-1443" fmla="*/ 190500 w 1794682"/>
              <a:gd name="connsiteY18-1444" fmla="*/ 2057400 h 2609850"/>
              <a:gd name="connsiteX19-1445" fmla="*/ 361950 w 1794682"/>
              <a:gd name="connsiteY19-1446" fmla="*/ 2057400 h 2609850"/>
              <a:gd name="connsiteX20-1447" fmla="*/ 361950 w 1794682"/>
              <a:gd name="connsiteY20-1448" fmla="*/ 1847850 h 2609850"/>
              <a:gd name="connsiteX21-1449" fmla="*/ 647700 w 1794682"/>
              <a:gd name="connsiteY21-1450" fmla="*/ 1847850 h 2609850"/>
              <a:gd name="connsiteX22-1451" fmla="*/ 647700 w 1794682"/>
              <a:gd name="connsiteY22-1452" fmla="*/ 1638300 h 2609850"/>
              <a:gd name="connsiteX23-1453" fmla="*/ 800100 w 1794682"/>
              <a:gd name="connsiteY23-1454" fmla="*/ 1638300 h 2609850"/>
              <a:gd name="connsiteX24-1455" fmla="*/ 800100 w 1794682"/>
              <a:gd name="connsiteY24-1456" fmla="*/ 1447800 h 2609850"/>
              <a:gd name="connsiteX25-1457" fmla="*/ 1009650 w 1794682"/>
              <a:gd name="connsiteY25-1458" fmla="*/ 1447800 h 2609850"/>
              <a:gd name="connsiteX26-1459" fmla="*/ 1009650 w 1794682"/>
              <a:gd name="connsiteY26-1460" fmla="*/ 1238250 h 2609850"/>
              <a:gd name="connsiteX27-1461" fmla="*/ 819150 w 1794682"/>
              <a:gd name="connsiteY27-1462" fmla="*/ 1238250 h 2609850"/>
              <a:gd name="connsiteX28-1463" fmla="*/ 819150 w 1794682"/>
              <a:gd name="connsiteY28-1464" fmla="*/ 1047750 h 2609850"/>
              <a:gd name="connsiteX29-1465" fmla="*/ 609600 w 1794682"/>
              <a:gd name="connsiteY29-1466" fmla="*/ 1047750 h 2609850"/>
              <a:gd name="connsiteX30-1467" fmla="*/ 609600 w 1794682"/>
              <a:gd name="connsiteY30-1468" fmla="*/ 800100 h 2609850"/>
              <a:gd name="connsiteX31-1469" fmla="*/ 400050 w 1794682"/>
              <a:gd name="connsiteY31-1470" fmla="*/ 800100 h 2609850"/>
              <a:gd name="connsiteX32-1471" fmla="*/ 400050 w 1794682"/>
              <a:gd name="connsiteY32-1472" fmla="*/ 609600 h 2609850"/>
              <a:gd name="connsiteX33-1473" fmla="*/ 228600 w 1794682"/>
              <a:gd name="connsiteY33-1474" fmla="*/ 609600 h 2609850"/>
              <a:gd name="connsiteX34-1475" fmla="*/ 228600 w 1794682"/>
              <a:gd name="connsiteY34-1476" fmla="*/ 419100 h 2609850"/>
              <a:gd name="connsiteX35-1477" fmla="*/ 0 w 1794682"/>
              <a:gd name="connsiteY35-1478" fmla="*/ 419100 h 2609850"/>
              <a:gd name="connsiteX36-1479" fmla="*/ 0 w 1794682"/>
              <a:gd name="connsiteY36-1480" fmla="*/ 0 h 2609850"/>
              <a:gd name="connsiteX0-1481" fmla="*/ 0 w 1794682"/>
              <a:gd name="connsiteY0-1482" fmla="*/ 0 h 2609850"/>
              <a:gd name="connsiteX1-1483" fmla="*/ 989739 w 1794682"/>
              <a:gd name="connsiteY1-1484" fmla="*/ 0 h 2609850"/>
              <a:gd name="connsiteX2-1485" fmla="*/ 993721 w 1794682"/>
              <a:gd name="connsiteY2-1486" fmla="*/ 216281 h 2609850"/>
              <a:gd name="connsiteX3-1487" fmla="*/ 1389789 w 1794682"/>
              <a:gd name="connsiteY3-1488" fmla="*/ 216281 h 2609850"/>
              <a:gd name="connsiteX4-1489" fmla="*/ 1389788 w 1794682"/>
              <a:gd name="connsiteY4-1490" fmla="*/ 398569 h 2609850"/>
              <a:gd name="connsiteX5-1491" fmla="*/ 1582549 w 1794682"/>
              <a:gd name="connsiteY5-1492" fmla="*/ 398568 h 2609850"/>
              <a:gd name="connsiteX6-1493" fmla="*/ 1574584 w 1794682"/>
              <a:gd name="connsiteY6-1494" fmla="*/ 802725 h 2609850"/>
              <a:gd name="connsiteX7-1495" fmla="*/ 1790701 w 1794682"/>
              <a:gd name="connsiteY7-1496" fmla="*/ 806832 h 2609850"/>
              <a:gd name="connsiteX8-1497" fmla="*/ 1794682 w 1794682"/>
              <a:gd name="connsiteY8-1498" fmla="*/ 1785113 h 2609850"/>
              <a:gd name="connsiteX9-1499" fmla="*/ 1578566 w 1794682"/>
              <a:gd name="connsiteY9-1500" fmla="*/ 1785113 h 2609850"/>
              <a:gd name="connsiteX10-1501" fmla="*/ 1578566 w 1794682"/>
              <a:gd name="connsiteY10-1502" fmla="*/ 2205695 h 2609850"/>
              <a:gd name="connsiteX11-1503" fmla="*/ 1400874 w 1794682"/>
              <a:gd name="connsiteY11-1504" fmla="*/ 2205694 h 2609850"/>
              <a:gd name="connsiteX12-1505" fmla="*/ 1400875 w 1794682"/>
              <a:gd name="connsiteY12-1506" fmla="*/ 2409657 h 2609850"/>
              <a:gd name="connsiteX13-1507" fmla="*/ 1021597 w 1794682"/>
              <a:gd name="connsiteY13-1508" fmla="*/ 2405550 h 2609850"/>
              <a:gd name="connsiteX14-1509" fmla="*/ 1017615 w 1794682"/>
              <a:gd name="connsiteY14-1510" fmla="*/ 2605744 h 2609850"/>
              <a:gd name="connsiteX15-1511" fmla="*/ 19050 w 1794682"/>
              <a:gd name="connsiteY15-1512" fmla="*/ 2609850 h 2609850"/>
              <a:gd name="connsiteX16-1513" fmla="*/ 19050 w 1794682"/>
              <a:gd name="connsiteY16-1514" fmla="*/ 2228850 h 2609850"/>
              <a:gd name="connsiteX17-1515" fmla="*/ 190500 w 1794682"/>
              <a:gd name="connsiteY17-1516" fmla="*/ 2228850 h 2609850"/>
              <a:gd name="connsiteX18-1517" fmla="*/ 190500 w 1794682"/>
              <a:gd name="connsiteY18-1518" fmla="*/ 2057400 h 2609850"/>
              <a:gd name="connsiteX19-1519" fmla="*/ 361950 w 1794682"/>
              <a:gd name="connsiteY19-1520" fmla="*/ 2057400 h 2609850"/>
              <a:gd name="connsiteX20-1521" fmla="*/ 361950 w 1794682"/>
              <a:gd name="connsiteY20-1522" fmla="*/ 1847850 h 2609850"/>
              <a:gd name="connsiteX21-1523" fmla="*/ 647700 w 1794682"/>
              <a:gd name="connsiteY21-1524" fmla="*/ 1847850 h 2609850"/>
              <a:gd name="connsiteX22-1525" fmla="*/ 647700 w 1794682"/>
              <a:gd name="connsiteY22-1526" fmla="*/ 1638300 h 2609850"/>
              <a:gd name="connsiteX23-1527" fmla="*/ 800100 w 1794682"/>
              <a:gd name="connsiteY23-1528" fmla="*/ 1638300 h 2609850"/>
              <a:gd name="connsiteX24-1529" fmla="*/ 800100 w 1794682"/>
              <a:gd name="connsiteY24-1530" fmla="*/ 1447800 h 2609850"/>
              <a:gd name="connsiteX25-1531" fmla="*/ 1009650 w 1794682"/>
              <a:gd name="connsiteY25-1532" fmla="*/ 1447800 h 2609850"/>
              <a:gd name="connsiteX26-1533" fmla="*/ 1009650 w 1794682"/>
              <a:gd name="connsiteY26-1534" fmla="*/ 1238250 h 2609850"/>
              <a:gd name="connsiteX27-1535" fmla="*/ 819150 w 1794682"/>
              <a:gd name="connsiteY27-1536" fmla="*/ 1238250 h 2609850"/>
              <a:gd name="connsiteX28-1537" fmla="*/ 819150 w 1794682"/>
              <a:gd name="connsiteY28-1538" fmla="*/ 1047750 h 2609850"/>
              <a:gd name="connsiteX29-1539" fmla="*/ 609600 w 1794682"/>
              <a:gd name="connsiteY29-1540" fmla="*/ 1047750 h 2609850"/>
              <a:gd name="connsiteX30-1541" fmla="*/ 609600 w 1794682"/>
              <a:gd name="connsiteY30-1542" fmla="*/ 800100 h 2609850"/>
              <a:gd name="connsiteX31-1543" fmla="*/ 400050 w 1794682"/>
              <a:gd name="connsiteY31-1544" fmla="*/ 800100 h 2609850"/>
              <a:gd name="connsiteX32-1545" fmla="*/ 400050 w 1794682"/>
              <a:gd name="connsiteY32-1546" fmla="*/ 609600 h 2609850"/>
              <a:gd name="connsiteX33-1547" fmla="*/ 228600 w 1794682"/>
              <a:gd name="connsiteY33-1548" fmla="*/ 609600 h 2609850"/>
              <a:gd name="connsiteX34-1549" fmla="*/ 228600 w 1794682"/>
              <a:gd name="connsiteY34-1550" fmla="*/ 419100 h 2609850"/>
              <a:gd name="connsiteX35-1551" fmla="*/ 0 w 1794682"/>
              <a:gd name="connsiteY35-1552" fmla="*/ 419100 h 2609850"/>
              <a:gd name="connsiteX36-1553" fmla="*/ 0 w 1794682"/>
              <a:gd name="connsiteY36-1554" fmla="*/ 0 h 2609850"/>
              <a:gd name="connsiteX0-1555" fmla="*/ 0 w 1794682"/>
              <a:gd name="connsiteY0-1556" fmla="*/ 0 h 2609850"/>
              <a:gd name="connsiteX1-1557" fmla="*/ 989739 w 1794682"/>
              <a:gd name="connsiteY1-1558" fmla="*/ 0 h 2609850"/>
              <a:gd name="connsiteX2-1559" fmla="*/ 993721 w 1794682"/>
              <a:gd name="connsiteY2-1560" fmla="*/ 216281 h 2609850"/>
              <a:gd name="connsiteX3-1561" fmla="*/ 1389789 w 1794682"/>
              <a:gd name="connsiteY3-1562" fmla="*/ 216281 h 2609850"/>
              <a:gd name="connsiteX4-1563" fmla="*/ 1389788 w 1794682"/>
              <a:gd name="connsiteY4-1564" fmla="*/ 398569 h 2609850"/>
              <a:gd name="connsiteX5-1565" fmla="*/ 1582549 w 1794682"/>
              <a:gd name="connsiteY5-1566" fmla="*/ 398568 h 2609850"/>
              <a:gd name="connsiteX6-1567" fmla="*/ 1574584 w 1794682"/>
              <a:gd name="connsiteY6-1568" fmla="*/ 802725 h 2609850"/>
              <a:gd name="connsiteX7-1569" fmla="*/ 1790701 w 1794682"/>
              <a:gd name="connsiteY7-1570" fmla="*/ 806832 h 2609850"/>
              <a:gd name="connsiteX8-1571" fmla="*/ 1794682 w 1794682"/>
              <a:gd name="connsiteY8-1572" fmla="*/ 1785113 h 2609850"/>
              <a:gd name="connsiteX9-1573" fmla="*/ 1578566 w 1794682"/>
              <a:gd name="connsiteY9-1574" fmla="*/ 1785113 h 2609850"/>
              <a:gd name="connsiteX10-1575" fmla="*/ 1578566 w 1794682"/>
              <a:gd name="connsiteY10-1576" fmla="*/ 2205695 h 2609850"/>
              <a:gd name="connsiteX11-1577" fmla="*/ 1400874 w 1794682"/>
              <a:gd name="connsiteY11-1578" fmla="*/ 2205694 h 2609850"/>
              <a:gd name="connsiteX12-1579" fmla="*/ 1400875 w 1794682"/>
              <a:gd name="connsiteY12-1580" fmla="*/ 2409657 h 2609850"/>
              <a:gd name="connsiteX13-1581" fmla="*/ 1021597 w 1794682"/>
              <a:gd name="connsiteY13-1582" fmla="*/ 2405550 h 2609850"/>
              <a:gd name="connsiteX14-1583" fmla="*/ 1017615 w 1794682"/>
              <a:gd name="connsiteY14-1584" fmla="*/ 2605744 h 2609850"/>
              <a:gd name="connsiteX15-1585" fmla="*/ 19050 w 1794682"/>
              <a:gd name="connsiteY15-1586" fmla="*/ 2609850 h 2609850"/>
              <a:gd name="connsiteX16-1587" fmla="*/ 19050 w 1794682"/>
              <a:gd name="connsiteY16-1588" fmla="*/ 2228850 h 2609850"/>
              <a:gd name="connsiteX17-1589" fmla="*/ 190500 w 1794682"/>
              <a:gd name="connsiteY17-1590" fmla="*/ 2228850 h 2609850"/>
              <a:gd name="connsiteX18-1591" fmla="*/ 190500 w 1794682"/>
              <a:gd name="connsiteY18-1592" fmla="*/ 2057400 h 2609850"/>
              <a:gd name="connsiteX19-1593" fmla="*/ 361950 w 1794682"/>
              <a:gd name="connsiteY19-1594" fmla="*/ 2057400 h 2609850"/>
              <a:gd name="connsiteX20-1595" fmla="*/ 361950 w 1794682"/>
              <a:gd name="connsiteY20-1596" fmla="*/ 1847850 h 2609850"/>
              <a:gd name="connsiteX21-1597" fmla="*/ 647700 w 1794682"/>
              <a:gd name="connsiteY21-1598" fmla="*/ 1847850 h 2609850"/>
              <a:gd name="connsiteX22-1599" fmla="*/ 647700 w 1794682"/>
              <a:gd name="connsiteY22-1600" fmla="*/ 1638300 h 2609850"/>
              <a:gd name="connsiteX23-1601" fmla="*/ 800100 w 1794682"/>
              <a:gd name="connsiteY23-1602" fmla="*/ 1638300 h 2609850"/>
              <a:gd name="connsiteX24-1603" fmla="*/ 800100 w 1794682"/>
              <a:gd name="connsiteY24-1604" fmla="*/ 1447800 h 2609850"/>
              <a:gd name="connsiteX25-1605" fmla="*/ 1009650 w 1794682"/>
              <a:gd name="connsiteY25-1606" fmla="*/ 1447800 h 2609850"/>
              <a:gd name="connsiteX26-1607" fmla="*/ 1009650 w 1794682"/>
              <a:gd name="connsiteY26-1608" fmla="*/ 1238250 h 2609850"/>
              <a:gd name="connsiteX27-1609" fmla="*/ 819150 w 1794682"/>
              <a:gd name="connsiteY27-1610" fmla="*/ 1238250 h 2609850"/>
              <a:gd name="connsiteX28-1611" fmla="*/ 819150 w 1794682"/>
              <a:gd name="connsiteY28-1612" fmla="*/ 1047750 h 2609850"/>
              <a:gd name="connsiteX29-1613" fmla="*/ 609600 w 1794682"/>
              <a:gd name="connsiteY29-1614" fmla="*/ 1047750 h 2609850"/>
              <a:gd name="connsiteX30-1615" fmla="*/ 609600 w 1794682"/>
              <a:gd name="connsiteY30-1616" fmla="*/ 800100 h 2609850"/>
              <a:gd name="connsiteX31-1617" fmla="*/ 400050 w 1794682"/>
              <a:gd name="connsiteY31-1618" fmla="*/ 800100 h 2609850"/>
              <a:gd name="connsiteX32-1619" fmla="*/ 400050 w 1794682"/>
              <a:gd name="connsiteY32-1620" fmla="*/ 609600 h 2609850"/>
              <a:gd name="connsiteX33-1621" fmla="*/ 228600 w 1794682"/>
              <a:gd name="connsiteY33-1622" fmla="*/ 609600 h 2609850"/>
              <a:gd name="connsiteX34-1623" fmla="*/ 228600 w 1794682"/>
              <a:gd name="connsiteY34-1624" fmla="*/ 419100 h 2609850"/>
              <a:gd name="connsiteX35-1625" fmla="*/ 0 w 1794682"/>
              <a:gd name="connsiteY35-1626" fmla="*/ 419100 h 2609850"/>
              <a:gd name="connsiteX36-1627" fmla="*/ 0 w 1794682"/>
              <a:gd name="connsiteY36-1628" fmla="*/ 0 h 2609850"/>
              <a:gd name="connsiteX0-1629" fmla="*/ 0 w 1794682"/>
              <a:gd name="connsiteY0-1630" fmla="*/ 0 h 2609850"/>
              <a:gd name="connsiteX1-1631" fmla="*/ 989739 w 1794682"/>
              <a:gd name="connsiteY1-1632" fmla="*/ 0 h 2609850"/>
              <a:gd name="connsiteX2-1633" fmla="*/ 993721 w 1794682"/>
              <a:gd name="connsiteY2-1634" fmla="*/ 216281 h 2609850"/>
              <a:gd name="connsiteX3-1635" fmla="*/ 1389789 w 1794682"/>
              <a:gd name="connsiteY3-1636" fmla="*/ 216281 h 2609850"/>
              <a:gd name="connsiteX4-1637" fmla="*/ 1389788 w 1794682"/>
              <a:gd name="connsiteY4-1638" fmla="*/ 398569 h 2609850"/>
              <a:gd name="connsiteX5-1639" fmla="*/ 1582549 w 1794682"/>
              <a:gd name="connsiteY5-1640" fmla="*/ 398568 h 2609850"/>
              <a:gd name="connsiteX6-1641" fmla="*/ 1578566 w 1794682"/>
              <a:gd name="connsiteY6-1642" fmla="*/ 802725 h 2609850"/>
              <a:gd name="connsiteX7-1643" fmla="*/ 1790701 w 1794682"/>
              <a:gd name="connsiteY7-1644" fmla="*/ 806832 h 2609850"/>
              <a:gd name="connsiteX8-1645" fmla="*/ 1794682 w 1794682"/>
              <a:gd name="connsiteY8-1646" fmla="*/ 1785113 h 2609850"/>
              <a:gd name="connsiteX9-1647" fmla="*/ 1578566 w 1794682"/>
              <a:gd name="connsiteY9-1648" fmla="*/ 1785113 h 2609850"/>
              <a:gd name="connsiteX10-1649" fmla="*/ 1578566 w 1794682"/>
              <a:gd name="connsiteY10-1650" fmla="*/ 2205695 h 2609850"/>
              <a:gd name="connsiteX11-1651" fmla="*/ 1400874 w 1794682"/>
              <a:gd name="connsiteY11-1652" fmla="*/ 2205694 h 2609850"/>
              <a:gd name="connsiteX12-1653" fmla="*/ 1400875 w 1794682"/>
              <a:gd name="connsiteY12-1654" fmla="*/ 2409657 h 2609850"/>
              <a:gd name="connsiteX13-1655" fmla="*/ 1021597 w 1794682"/>
              <a:gd name="connsiteY13-1656" fmla="*/ 2405550 h 2609850"/>
              <a:gd name="connsiteX14-1657" fmla="*/ 1017615 w 1794682"/>
              <a:gd name="connsiteY14-1658" fmla="*/ 2605744 h 2609850"/>
              <a:gd name="connsiteX15-1659" fmla="*/ 19050 w 1794682"/>
              <a:gd name="connsiteY15-1660" fmla="*/ 2609850 h 2609850"/>
              <a:gd name="connsiteX16-1661" fmla="*/ 19050 w 1794682"/>
              <a:gd name="connsiteY16-1662" fmla="*/ 2228850 h 2609850"/>
              <a:gd name="connsiteX17-1663" fmla="*/ 190500 w 1794682"/>
              <a:gd name="connsiteY17-1664" fmla="*/ 2228850 h 2609850"/>
              <a:gd name="connsiteX18-1665" fmla="*/ 190500 w 1794682"/>
              <a:gd name="connsiteY18-1666" fmla="*/ 2057400 h 2609850"/>
              <a:gd name="connsiteX19-1667" fmla="*/ 361950 w 1794682"/>
              <a:gd name="connsiteY19-1668" fmla="*/ 2057400 h 2609850"/>
              <a:gd name="connsiteX20-1669" fmla="*/ 361950 w 1794682"/>
              <a:gd name="connsiteY20-1670" fmla="*/ 1847850 h 2609850"/>
              <a:gd name="connsiteX21-1671" fmla="*/ 647700 w 1794682"/>
              <a:gd name="connsiteY21-1672" fmla="*/ 1847850 h 2609850"/>
              <a:gd name="connsiteX22-1673" fmla="*/ 647700 w 1794682"/>
              <a:gd name="connsiteY22-1674" fmla="*/ 1638300 h 2609850"/>
              <a:gd name="connsiteX23-1675" fmla="*/ 800100 w 1794682"/>
              <a:gd name="connsiteY23-1676" fmla="*/ 1638300 h 2609850"/>
              <a:gd name="connsiteX24-1677" fmla="*/ 800100 w 1794682"/>
              <a:gd name="connsiteY24-1678" fmla="*/ 1447800 h 2609850"/>
              <a:gd name="connsiteX25-1679" fmla="*/ 1009650 w 1794682"/>
              <a:gd name="connsiteY25-1680" fmla="*/ 1447800 h 2609850"/>
              <a:gd name="connsiteX26-1681" fmla="*/ 1009650 w 1794682"/>
              <a:gd name="connsiteY26-1682" fmla="*/ 1238250 h 2609850"/>
              <a:gd name="connsiteX27-1683" fmla="*/ 819150 w 1794682"/>
              <a:gd name="connsiteY27-1684" fmla="*/ 1238250 h 2609850"/>
              <a:gd name="connsiteX28-1685" fmla="*/ 819150 w 1794682"/>
              <a:gd name="connsiteY28-1686" fmla="*/ 1047750 h 2609850"/>
              <a:gd name="connsiteX29-1687" fmla="*/ 609600 w 1794682"/>
              <a:gd name="connsiteY29-1688" fmla="*/ 1047750 h 2609850"/>
              <a:gd name="connsiteX30-1689" fmla="*/ 609600 w 1794682"/>
              <a:gd name="connsiteY30-1690" fmla="*/ 800100 h 2609850"/>
              <a:gd name="connsiteX31-1691" fmla="*/ 400050 w 1794682"/>
              <a:gd name="connsiteY31-1692" fmla="*/ 800100 h 2609850"/>
              <a:gd name="connsiteX32-1693" fmla="*/ 400050 w 1794682"/>
              <a:gd name="connsiteY32-1694" fmla="*/ 609600 h 2609850"/>
              <a:gd name="connsiteX33-1695" fmla="*/ 228600 w 1794682"/>
              <a:gd name="connsiteY33-1696" fmla="*/ 609600 h 2609850"/>
              <a:gd name="connsiteX34-1697" fmla="*/ 228600 w 1794682"/>
              <a:gd name="connsiteY34-1698" fmla="*/ 419100 h 2609850"/>
              <a:gd name="connsiteX35-1699" fmla="*/ 0 w 1794682"/>
              <a:gd name="connsiteY35-1700" fmla="*/ 419100 h 2609850"/>
              <a:gd name="connsiteX36-1701" fmla="*/ 0 w 1794682"/>
              <a:gd name="connsiteY36-1702" fmla="*/ 0 h 2609850"/>
              <a:gd name="connsiteX0-1703" fmla="*/ 0 w 1794682"/>
              <a:gd name="connsiteY0-1704" fmla="*/ 0 h 2609850"/>
              <a:gd name="connsiteX1-1705" fmla="*/ 989739 w 1794682"/>
              <a:gd name="connsiteY1-1706" fmla="*/ 0 h 2609850"/>
              <a:gd name="connsiteX2-1707" fmla="*/ 993721 w 1794682"/>
              <a:gd name="connsiteY2-1708" fmla="*/ 216281 h 2609850"/>
              <a:gd name="connsiteX3-1709" fmla="*/ 1389789 w 1794682"/>
              <a:gd name="connsiteY3-1710" fmla="*/ 216281 h 2609850"/>
              <a:gd name="connsiteX4-1711" fmla="*/ 1389788 w 1794682"/>
              <a:gd name="connsiteY4-1712" fmla="*/ 398569 h 2609850"/>
              <a:gd name="connsiteX5-1713" fmla="*/ 1582549 w 1794682"/>
              <a:gd name="connsiteY5-1714" fmla="*/ 398568 h 2609850"/>
              <a:gd name="connsiteX6-1715" fmla="*/ 1578566 w 1794682"/>
              <a:gd name="connsiteY6-1716" fmla="*/ 802725 h 2609850"/>
              <a:gd name="connsiteX7-1717" fmla="*/ 1790701 w 1794682"/>
              <a:gd name="connsiteY7-1718" fmla="*/ 806832 h 2609850"/>
              <a:gd name="connsiteX8-1719" fmla="*/ 1794682 w 1794682"/>
              <a:gd name="connsiteY8-1720" fmla="*/ 1785113 h 2609850"/>
              <a:gd name="connsiteX9-1721" fmla="*/ 1578566 w 1794682"/>
              <a:gd name="connsiteY9-1722" fmla="*/ 1785113 h 2609850"/>
              <a:gd name="connsiteX10-1723" fmla="*/ 1578566 w 1794682"/>
              <a:gd name="connsiteY10-1724" fmla="*/ 2205695 h 2609850"/>
              <a:gd name="connsiteX11-1725" fmla="*/ 1400874 w 1794682"/>
              <a:gd name="connsiteY11-1726" fmla="*/ 2205694 h 2609850"/>
              <a:gd name="connsiteX12-1727" fmla="*/ 1400875 w 1794682"/>
              <a:gd name="connsiteY12-1728" fmla="*/ 2409657 h 2609850"/>
              <a:gd name="connsiteX13-1729" fmla="*/ 1021597 w 1794682"/>
              <a:gd name="connsiteY13-1730" fmla="*/ 2405550 h 2609850"/>
              <a:gd name="connsiteX14-1731" fmla="*/ 1017615 w 1794682"/>
              <a:gd name="connsiteY14-1732" fmla="*/ 2605744 h 2609850"/>
              <a:gd name="connsiteX15-1733" fmla="*/ 19050 w 1794682"/>
              <a:gd name="connsiteY15-1734" fmla="*/ 2609850 h 2609850"/>
              <a:gd name="connsiteX16-1735" fmla="*/ 19050 w 1794682"/>
              <a:gd name="connsiteY16-1736" fmla="*/ 2228850 h 2609850"/>
              <a:gd name="connsiteX17-1737" fmla="*/ 190500 w 1794682"/>
              <a:gd name="connsiteY17-1738" fmla="*/ 2228850 h 2609850"/>
              <a:gd name="connsiteX18-1739" fmla="*/ 190500 w 1794682"/>
              <a:gd name="connsiteY18-1740" fmla="*/ 2057400 h 2609850"/>
              <a:gd name="connsiteX19-1741" fmla="*/ 361950 w 1794682"/>
              <a:gd name="connsiteY19-1742" fmla="*/ 2057400 h 2609850"/>
              <a:gd name="connsiteX20-1743" fmla="*/ 361950 w 1794682"/>
              <a:gd name="connsiteY20-1744" fmla="*/ 1847850 h 2609850"/>
              <a:gd name="connsiteX21-1745" fmla="*/ 647700 w 1794682"/>
              <a:gd name="connsiteY21-1746" fmla="*/ 1847850 h 2609850"/>
              <a:gd name="connsiteX22-1747" fmla="*/ 647700 w 1794682"/>
              <a:gd name="connsiteY22-1748" fmla="*/ 1638300 h 2609850"/>
              <a:gd name="connsiteX23-1749" fmla="*/ 800100 w 1794682"/>
              <a:gd name="connsiteY23-1750" fmla="*/ 1638300 h 2609850"/>
              <a:gd name="connsiteX24-1751" fmla="*/ 800100 w 1794682"/>
              <a:gd name="connsiteY24-1752" fmla="*/ 1447800 h 2609850"/>
              <a:gd name="connsiteX25-1753" fmla="*/ 1009650 w 1794682"/>
              <a:gd name="connsiteY25-1754" fmla="*/ 1447800 h 2609850"/>
              <a:gd name="connsiteX26-1755" fmla="*/ 1009650 w 1794682"/>
              <a:gd name="connsiteY26-1756" fmla="*/ 1238250 h 2609850"/>
              <a:gd name="connsiteX27-1757" fmla="*/ 819150 w 1794682"/>
              <a:gd name="connsiteY27-1758" fmla="*/ 1238250 h 2609850"/>
              <a:gd name="connsiteX28-1759" fmla="*/ 819150 w 1794682"/>
              <a:gd name="connsiteY28-1760" fmla="*/ 1047750 h 2609850"/>
              <a:gd name="connsiteX29-1761" fmla="*/ 609600 w 1794682"/>
              <a:gd name="connsiteY29-1762" fmla="*/ 1047750 h 2609850"/>
              <a:gd name="connsiteX30-1763" fmla="*/ 609600 w 1794682"/>
              <a:gd name="connsiteY30-1764" fmla="*/ 800100 h 2609850"/>
              <a:gd name="connsiteX31-1765" fmla="*/ 400050 w 1794682"/>
              <a:gd name="connsiteY31-1766" fmla="*/ 800100 h 2609850"/>
              <a:gd name="connsiteX32-1767" fmla="*/ 400050 w 1794682"/>
              <a:gd name="connsiteY32-1768" fmla="*/ 609600 h 2609850"/>
              <a:gd name="connsiteX33-1769" fmla="*/ 228600 w 1794682"/>
              <a:gd name="connsiteY33-1770" fmla="*/ 609600 h 2609850"/>
              <a:gd name="connsiteX34-1771" fmla="*/ 228600 w 1794682"/>
              <a:gd name="connsiteY34-1772" fmla="*/ 419100 h 2609850"/>
              <a:gd name="connsiteX35-1773" fmla="*/ 0 w 1794682"/>
              <a:gd name="connsiteY35-1774" fmla="*/ 419100 h 2609850"/>
              <a:gd name="connsiteX36-1775" fmla="*/ 0 w 1794682"/>
              <a:gd name="connsiteY36-1776" fmla="*/ 0 h 2609850"/>
              <a:gd name="connsiteX0-1777" fmla="*/ 0 w 1794682"/>
              <a:gd name="connsiteY0-1778" fmla="*/ 0 h 2609850"/>
              <a:gd name="connsiteX1-1779" fmla="*/ 989739 w 1794682"/>
              <a:gd name="connsiteY1-1780" fmla="*/ 0 h 2609850"/>
              <a:gd name="connsiteX2-1781" fmla="*/ 993721 w 1794682"/>
              <a:gd name="connsiteY2-1782" fmla="*/ 216281 h 2609850"/>
              <a:gd name="connsiteX3-1783" fmla="*/ 1389789 w 1794682"/>
              <a:gd name="connsiteY3-1784" fmla="*/ 216281 h 2609850"/>
              <a:gd name="connsiteX4-1785" fmla="*/ 1389788 w 1794682"/>
              <a:gd name="connsiteY4-1786" fmla="*/ 398569 h 2609850"/>
              <a:gd name="connsiteX5-1787" fmla="*/ 1582549 w 1794682"/>
              <a:gd name="connsiteY5-1788" fmla="*/ 398568 h 2609850"/>
              <a:gd name="connsiteX6-1789" fmla="*/ 1582549 w 1794682"/>
              <a:gd name="connsiteY6-1790" fmla="*/ 802725 h 2609850"/>
              <a:gd name="connsiteX7-1791" fmla="*/ 1790701 w 1794682"/>
              <a:gd name="connsiteY7-1792" fmla="*/ 806832 h 2609850"/>
              <a:gd name="connsiteX8-1793" fmla="*/ 1794682 w 1794682"/>
              <a:gd name="connsiteY8-1794" fmla="*/ 1785113 h 2609850"/>
              <a:gd name="connsiteX9-1795" fmla="*/ 1578566 w 1794682"/>
              <a:gd name="connsiteY9-1796" fmla="*/ 1785113 h 2609850"/>
              <a:gd name="connsiteX10-1797" fmla="*/ 1578566 w 1794682"/>
              <a:gd name="connsiteY10-1798" fmla="*/ 2205695 h 2609850"/>
              <a:gd name="connsiteX11-1799" fmla="*/ 1400874 w 1794682"/>
              <a:gd name="connsiteY11-1800" fmla="*/ 2205694 h 2609850"/>
              <a:gd name="connsiteX12-1801" fmla="*/ 1400875 w 1794682"/>
              <a:gd name="connsiteY12-1802" fmla="*/ 2409657 h 2609850"/>
              <a:gd name="connsiteX13-1803" fmla="*/ 1021597 w 1794682"/>
              <a:gd name="connsiteY13-1804" fmla="*/ 2405550 h 2609850"/>
              <a:gd name="connsiteX14-1805" fmla="*/ 1017615 w 1794682"/>
              <a:gd name="connsiteY14-1806" fmla="*/ 2605744 h 2609850"/>
              <a:gd name="connsiteX15-1807" fmla="*/ 19050 w 1794682"/>
              <a:gd name="connsiteY15-1808" fmla="*/ 2609850 h 2609850"/>
              <a:gd name="connsiteX16-1809" fmla="*/ 19050 w 1794682"/>
              <a:gd name="connsiteY16-1810" fmla="*/ 2228850 h 2609850"/>
              <a:gd name="connsiteX17-1811" fmla="*/ 190500 w 1794682"/>
              <a:gd name="connsiteY17-1812" fmla="*/ 2228850 h 2609850"/>
              <a:gd name="connsiteX18-1813" fmla="*/ 190500 w 1794682"/>
              <a:gd name="connsiteY18-1814" fmla="*/ 2057400 h 2609850"/>
              <a:gd name="connsiteX19-1815" fmla="*/ 361950 w 1794682"/>
              <a:gd name="connsiteY19-1816" fmla="*/ 2057400 h 2609850"/>
              <a:gd name="connsiteX20-1817" fmla="*/ 361950 w 1794682"/>
              <a:gd name="connsiteY20-1818" fmla="*/ 1847850 h 2609850"/>
              <a:gd name="connsiteX21-1819" fmla="*/ 647700 w 1794682"/>
              <a:gd name="connsiteY21-1820" fmla="*/ 1847850 h 2609850"/>
              <a:gd name="connsiteX22-1821" fmla="*/ 647700 w 1794682"/>
              <a:gd name="connsiteY22-1822" fmla="*/ 1638300 h 2609850"/>
              <a:gd name="connsiteX23-1823" fmla="*/ 800100 w 1794682"/>
              <a:gd name="connsiteY23-1824" fmla="*/ 1638300 h 2609850"/>
              <a:gd name="connsiteX24-1825" fmla="*/ 800100 w 1794682"/>
              <a:gd name="connsiteY24-1826" fmla="*/ 1447800 h 2609850"/>
              <a:gd name="connsiteX25-1827" fmla="*/ 1009650 w 1794682"/>
              <a:gd name="connsiteY25-1828" fmla="*/ 1447800 h 2609850"/>
              <a:gd name="connsiteX26-1829" fmla="*/ 1009650 w 1794682"/>
              <a:gd name="connsiteY26-1830" fmla="*/ 1238250 h 2609850"/>
              <a:gd name="connsiteX27-1831" fmla="*/ 819150 w 1794682"/>
              <a:gd name="connsiteY27-1832" fmla="*/ 1238250 h 2609850"/>
              <a:gd name="connsiteX28-1833" fmla="*/ 819150 w 1794682"/>
              <a:gd name="connsiteY28-1834" fmla="*/ 1047750 h 2609850"/>
              <a:gd name="connsiteX29-1835" fmla="*/ 609600 w 1794682"/>
              <a:gd name="connsiteY29-1836" fmla="*/ 1047750 h 2609850"/>
              <a:gd name="connsiteX30-1837" fmla="*/ 609600 w 1794682"/>
              <a:gd name="connsiteY30-1838" fmla="*/ 800100 h 2609850"/>
              <a:gd name="connsiteX31-1839" fmla="*/ 400050 w 1794682"/>
              <a:gd name="connsiteY31-1840" fmla="*/ 800100 h 2609850"/>
              <a:gd name="connsiteX32-1841" fmla="*/ 400050 w 1794682"/>
              <a:gd name="connsiteY32-1842" fmla="*/ 609600 h 2609850"/>
              <a:gd name="connsiteX33-1843" fmla="*/ 228600 w 1794682"/>
              <a:gd name="connsiteY33-1844" fmla="*/ 609600 h 2609850"/>
              <a:gd name="connsiteX34-1845" fmla="*/ 228600 w 1794682"/>
              <a:gd name="connsiteY34-1846" fmla="*/ 419100 h 2609850"/>
              <a:gd name="connsiteX35-1847" fmla="*/ 0 w 1794682"/>
              <a:gd name="connsiteY35-1848" fmla="*/ 419100 h 2609850"/>
              <a:gd name="connsiteX36-1849" fmla="*/ 0 w 1794682"/>
              <a:gd name="connsiteY36-1850" fmla="*/ 0 h 2609850"/>
              <a:gd name="connsiteX0-1851" fmla="*/ 0 w 1794682"/>
              <a:gd name="connsiteY0-1852" fmla="*/ 0 h 2609850"/>
              <a:gd name="connsiteX1-1853" fmla="*/ 989739 w 1794682"/>
              <a:gd name="connsiteY1-1854" fmla="*/ 0 h 2609850"/>
              <a:gd name="connsiteX2-1855" fmla="*/ 993721 w 1794682"/>
              <a:gd name="connsiteY2-1856" fmla="*/ 216281 h 2609850"/>
              <a:gd name="connsiteX3-1857" fmla="*/ 1389789 w 1794682"/>
              <a:gd name="connsiteY3-1858" fmla="*/ 216281 h 2609850"/>
              <a:gd name="connsiteX4-1859" fmla="*/ 1389788 w 1794682"/>
              <a:gd name="connsiteY4-1860" fmla="*/ 398569 h 2609850"/>
              <a:gd name="connsiteX5-1861" fmla="*/ 1582549 w 1794682"/>
              <a:gd name="connsiteY5-1862" fmla="*/ 398568 h 2609850"/>
              <a:gd name="connsiteX6-1863" fmla="*/ 1582549 w 1794682"/>
              <a:gd name="connsiteY6-1864" fmla="*/ 802725 h 2609850"/>
              <a:gd name="connsiteX7-1865" fmla="*/ 1790701 w 1794682"/>
              <a:gd name="connsiteY7-1866" fmla="*/ 806832 h 2609850"/>
              <a:gd name="connsiteX8-1867" fmla="*/ 1794682 w 1794682"/>
              <a:gd name="connsiteY8-1868" fmla="*/ 1785113 h 2609850"/>
              <a:gd name="connsiteX9-1869" fmla="*/ 1578566 w 1794682"/>
              <a:gd name="connsiteY9-1870" fmla="*/ 1785113 h 2609850"/>
              <a:gd name="connsiteX10-1871" fmla="*/ 1578566 w 1794682"/>
              <a:gd name="connsiteY10-1872" fmla="*/ 2205695 h 2609850"/>
              <a:gd name="connsiteX11-1873" fmla="*/ 1400874 w 1794682"/>
              <a:gd name="connsiteY11-1874" fmla="*/ 2205694 h 2609850"/>
              <a:gd name="connsiteX12-1875" fmla="*/ 1400875 w 1794682"/>
              <a:gd name="connsiteY12-1876" fmla="*/ 2405551 h 2609850"/>
              <a:gd name="connsiteX13-1877" fmla="*/ 1021597 w 1794682"/>
              <a:gd name="connsiteY13-1878" fmla="*/ 2405550 h 2609850"/>
              <a:gd name="connsiteX14-1879" fmla="*/ 1017615 w 1794682"/>
              <a:gd name="connsiteY14-1880" fmla="*/ 2605744 h 2609850"/>
              <a:gd name="connsiteX15-1881" fmla="*/ 19050 w 1794682"/>
              <a:gd name="connsiteY15-1882" fmla="*/ 2609850 h 2609850"/>
              <a:gd name="connsiteX16-1883" fmla="*/ 19050 w 1794682"/>
              <a:gd name="connsiteY16-1884" fmla="*/ 2228850 h 2609850"/>
              <a:gd name="connsiteX17-1885" fmla="*/ 190500 w 1794682"/>
              <a:gd name="connsiteY17-1886" fmla="*/ 2228850 h 2609850"/>
              <a:gd name="connsiteX18-1887" fmla="*/ 190500 w 1794682"/>
              <a:gd name="connsiteY18-1888" fmla="*/ 2057400 h 2609850"/>
              <a:gd name="connsiteX19-1889" fmla="*/ 361950 w 1794682"/>
              <a:gd name="connsiteY19-1890" fmla="*/ 2057400 h 2609850"/>
              <a:gd name="connsiteX20-1891" fmla="*/ 361950 w 1794682"/>
              <a:gd name="connsiteY20-1892" fmla="*/ 1847850 h 2609850"/>
              <a:gd name="connsiteX21-1893" fmla="*/ 647700 w 1794682"/>
              <a:gd name="connsiteY21-1894" fmla="*/ 1847850 h 2609850"/>
              <a:gd name="connsiteX22-1895" fmla="*/ 647700 w 1794682"/>
              <a:gd name="connsiteY22-1896" fmla="*/ 1638300 h 2609850"/>
              <a:gd name="connsiteX23-1897" fmla="*/ 800100 w 1794682"/>
              <a:gd name="connsiteY23-1898" fmla="*/ 1638300 h 2609850"/>
              <a:gd name="connsiteX24-1899" fmla="*/ 800100 w 1794682"/>
              <a:gd name="connsiteY24-1900" fmla="*/ 1447800 h 2609850"/>
              <a:gd name="connsiteX25-1901" fmla="*/ 1009650 w 1794682"/>
              <a:gd name="connsiteY25-1902" fmla="*/ 1447800 h 2609850"/>
              <a:gd name="connsiteX26-1903" fmla="*/ 1009650 w 1794682"/>
              <a:gd name="connsiteY26-1904" fmla="*/ 1238250 h 2609850"/>
              <a:gd name="connsiteX27-1905" fmla="*/ 819150 w 1794682"/>
              <a:gd name="connsiteY27-1906" fmla="*/ 1238250 h 2609850"/>
              <a:gd name="connsiteX28-1907" fmla="*/ 819150 w 1794682"/>
              <a:gd name="connsiteY28-1908" fmla="*/ 1047750 h 2609850"/>
              <a:gd name="connsiteX29-1909" fmla="*/ 609600 w 1794682"/>
              <a:gd name="connsiteY29-1910" fmla="*/ 1047750 h 2609850"/>
              <a:gd name="connsiteX30-1911" fmla="*/ 609600 w 1794682"/>
              <a:gd name="connsiteY30-1912" fmla="*/ 800100 h 2609850"/>
              <a:gd name="connsiteX31-1913" fmla="*/ 400050 w 1794682"/>
              <a:gd name="connsiteY31-1914" fmla="*/ 800100 h 2609850"/>
              <a:gd name="connsiteX32-1915" fmla="*/ 400050 w 1794682"/>
              <a:gd name="connsiteY32-1916" fmla="*/ 609600 h 2609850"/>
              <a:gd name="connsiteX33-1917" fmla="*/ 228600 w 1794682"/>
              <a:gd name="connsiteY33-1918" fmla="*/ 609600 h 2609850"/>
              <a:gd name="connsiteX34-1919" fmla="*/ 228600 w 1794682"/>
              <a:gd name="connsiteY34-1920" fmla="*/ 419100 h 2609850"/>
              <a:gd name="connsiteX35-1921" fmla="*/ 0 w 1794682"/>
              <a:gd name="connsiteY35-1922" fmla="*/ 419100 h 2609850"/>
              <a:gd name="connsiteX36-1923" fmla="*/ 0 w 1794682"/>
              <a:gd name="connsiteY36-1924" fmla="*/ 0 h 2609850"/>
              <a:gd name="connsiteX0-1925" fmla="*/ 0 w 1794682"/>
              <a:gd name="connsiteY0-1926" fmla="*/ 0 h 2609850"/>
              <a:gd name="connsiteX1-1927" fmla="*/ 989739 w 1794682"/>
              <a:gd name="connsiteY1-1928" fmla="*/ 0 h 2609850"/>
              <a:gd name="connsiteX2-1929" fmla="*/ 993721 w 1794682"/>
              <a:gd name="connsiteY2-1930" fmla="*/ 216281 h 2609850"/>
              <a:gd name="connsiteX3-1931" fmla="*/ 1389789 w 1794682"/>
              <a:gd name="connsiteY3-1932" fmla="*/ 216281 h 2609850"/>
              <a:gd name="connsiteX4-1933" fmla="*/ 1389788 w 1794682"/>
              <a:gd name="connsiteY4-1934" fmla="*/ 398569 h 2609850"/>
              <a:gd name="connsiteX5-1935" fmla="*/ 1582549 w 1794682"/>
              <a:gd name="connsiteY5-1936" fmla="*/ 398568 h 2609850"/>
              <a:gd name="connsiteX6-1937" fmla="*/ 1582549 w 1794682"/>
              <a:gd name="connsiteY6-1938" fmla="*/ 802725 h 2609850"/>
              <a:gd name="connsiteX7-1939" fmla="*/ 1790701 w 1794682"/>
              <a:gd name="connsiteY7-1940" fmla="*/ 806832 h 2609850"/>
              <a:gd name="connsiteX8-1941" fmla="*/ 1794682 w 1794682"/>
              <a:gd name="connsiteY8-1942" fmla="*/ 1785113 h 2609850"/>
              <a:gd name="connsiteX9-1943" fmla="*/ 1578566 w 1794682"/>
              <a:gd name="connsiteY9-1944" fmla="*/ 1785113 h 2609850"/>
              <a:gd name="connsiteX10-1945" fmla="*/ 1578566 w 1794682"/>
              <a:gd name="connsiteY10-1946" fmla="*/ 2205695 h 2609850"/>
              <a:gd name="connsiteX11-1947" fmla="*/ 1400874 w 1794682"/>
              <a:gd name="connsiteY11-1948" fmla="*/ 2205694 h 2609850"/>
              <a:gd name="connsiteX12-1949" fmla="*/ 1400875 w 1794682"/>
              <a:gd name="connsiteY12-1950" fmla="*/ 2405551 h 2609850"/>
              <a:gd name="connsiteX13-1951" fmla="*/ 1021597 w 1794682"/>
              <a:gd name="connsiteY13-1952" fmla="*/ 2405550 h 2609850"/>
              <a:gd name="connsiteX14-1953" fmla="*/ 1017615 w 1794682"/>
              <a:gd name="connsiteY14-1954" fmla="*/ 2605744 h 2609850"/>
              <a:gd name="connsiteX15-1955" fmla="*/ 19050 w 1794682"/>
              <a:gd name="connsiteY15-1956" fmla="*/ 2609850 h 2609850"/>
              <a:gd name="connsiteX16-1957" fmla="*/ 19050 w 1794682"/>
              <a:gd name="connsiteY16-1958" fmla="*/ 2228850 h 2609850"/>
              <a:gd name="connsiteX17-1959" fmla="*/ 190500 w 1794682"/>
              <a:gd name="connsiteY17-1960" fmla="*/ 2228850 h 2609850"/>
              <a:gd name="connsiteX18-1961" fmla="*/ 190500 w 1794682"/>
              <a:gd name="connsiteY18-1962" fmla="*/ 2057400 h 2609850"/>
              <a:gd name="connsiteX19-1963" fmla="*/ 361950 w 1794682"/>
              <a:gd name="connsiteY19-1964" fmla="*/ 2057400 h 2609850"/>
              <a:gd name="connsiteX20-1965" fmla="*/ 361950 w 1794682"/>
              <a:gd name="connsiteY20-1966" fmla="*/ 1847850 h 2609850"/>
              <a:gd name="connsiteX21-1967" fmla="*/ 647700 w 1794682"/>
              <a:gd name="connsiteY21-1968" fmla="*/ 1847850 h 2609850"/>
              <a:gd name="connsiteX22-1969" fmla="*/ 647700 w 1794682"/>
              <a:gd name="connsiteY22-1970" fmla="*/ 1638300 h 2609850"/>
              <a:gd name="connsiteX23-1971" fmla="*/ 800100 w 1794682"/>
              <a:gd name="connsiteY23-1972" fmla="*/ 1638300 h 2609850"/>
              <a:gd name="connsiteX24-1973" fmla="*/ 800100 w 1794682"/>
              <a:gd name="connsiteY24-1974" fmla="*/ 1447800 h 2609850"/>
              <a:gd name="connsiteX25-1975" fmla="*/ 1009650 w 1794682"/>
              <a:gd name="connsiteY25-1976" fmla="*/ 1447800 h 2609850"/>
              <a:gd name="connsiteX26-1977" fmla="*/ 1009650 w 1794682"/>
              <a:gd name="connsiteY26-1978" fmla="*/ 1238250 h 2609850"/>
              <a:gd name="connsiteX27-1979" fmla="*/ 819150 w 1794682"/>
              <a:gd name="connsiteY27-1980" fmla="*/ 1238250 h 2609850"/>
              <a:gd name="connsiteX28-1981" fmla="*/ 819150 w 1794682"/>
              <a:gd name="connsiteY28-1982" fmla="*/ 1047750 h 2609850"/>
              <a:gd name="connsiteX29-1983" fmla="*/ 609600 w 1794682"/>
              <a:gd name="connsiteY29-1984" fmla="*/ 1047750 h 2609850"/>
              <a:gd name="connsiteX30-1985" fmla="*/ 609600 w 1794682"/>
              <a:gd name="connsiteY30-1986" fmla="*/ 800100 h 2609850"/>
              <a:gd name="connsiteX31-1987" fmla="*/ 400050 w 1794682"/>
              <a:gd name="connsiteY31-1988" fmla="*/ 800100 h 2609850"/>
              <a:gd name="connsiteX32-1989" fmla="*/ 400050 w 1794682"/>
              <a:gd name="connsiteY32-1990" fmla="*/ 609600 h 2609850"/>
              <a:gd name="connsiteX33-1991" fmla="*/ 228600 w 1794682"/>
              <a:gd name="connsiteY33-1992" fmla="*/ 609600 h 2609850"/>
              <a:gd name="connsiteX34-1993" fmla="*/ 228600 w 1794682"/>
              <a:gd name="connsiteY34-1994" fmla="*/ 419100 h 2609850"/>
              <a:gd name="connsiteX35-1995" fmla="*/ 0 w 1794682"/>
              <a:gd name="connsiteY35-1996" fmla="*/ 419100 h 2609850"/>
              <a:gd name="connsiteX36-1997" fmla="*/ 0 w 1794682"/>
              <a:gd name="connsiteY36-1998" fmla="*/ 0 h 2609850"/>
              <a:gd name="connsiteX0-1999" fmla="*/ 0 w 1794682"/>
              <a:gd name="connsiteY0-2000" fmla="*/ 0 h 2609850"/>
              <a:gd name="connsiteX1-2001" fmla="*/ 989739 w 1794682"/>
              <a:gd name="connsiteY1-2002" fmla="*/ 0 h 2609850"/>
              <a:gd name="connsiteX2-2003" fmla="*/ 993721 w 1794682"/>
              <a:gd name="connsiteY2-2004" fmla="*/ 216281 h 2609850"/>
              <a:gd name="connsiteX3-2005" fmla="*/ 1389789 w 1794682"/>
              <a:gd name="connsiteY3-2006" fmla="*/ 216281 h 2609850"/>
              <a:gd name="connsiteX4-2007" fmla="*/ 1389788 w 1794682"/>
              <a:gd name="connsiteY4-2008" fmla="*/ 398569 h 2609850"/>
              <a:gd name="connsiteX5-2009" fmla="*/ 1582549 w 1794682"/>
              <a:gd name="connsiteY5-2010" fmla="*/ 398568 h 2609850"/>
              <a:gd name="connsiteX6-2011" fmla="*/ 1582549 w 1794682"/>
              <a:gd name="connsiteY6-2012" fmla="*/ 802725 h 2609850"/>
              <a:gd name="connsiteX7-2013" fmla="*/ 1790701 w 1794682"/>
              <a:gd name="connsiteY7-2014" fmla="*/ 806832 h 2609850"/>
              <a:gd name="connsiteX8-2015" fmla="*/ 1794682 w 1794682"/>
              <a:gd name="connsiteY8-2016" fmla="*/ 1785113 h 2609850"/>
              <a:gd name="connsiteX9-2017" fmla="*/ 1578566 w 1794682"/>
              <a:gd name="connsiteY9-2018" fmla="*/ 1785113 h 2609850"/>
              <a:gd name="connsiteX10-2019" fmla="*/ 1578566 w 1794682"/>
              <a:gd name="connsiteY10-2020" fmla="*/ 2205695 h 2609850"/>
              <a:gd name="connsiteX11-2021" fmla="*/ 1400874 w 1794682"/>
              <a:gd name="connsiteY11-2022" fmla="*/ 2205694 h 2609850"/>
              <a:gd name="connsiteX12-2023" fmla="*/ 1400875 w 1794682"/>
              <a:gd name="connsiteY12-2024" fmla="*/ 2405551 h 2609850"/>
              <a:gd name="connsiteX13-2025" fmla="*/ 1021597 w 1794682"/>
              <a:gd name="connsiteY13-2026" fmla="*/ 2405550 h 2609850"/>
              <a:gd name="connsiteX14-2027" fmla="*/ 1033544 w 1794682"/>
              <a:gd name="connsiteY14-2028" fmla="*/ 2605744 h 2609850"/>
              <a:gd name="connsiteX15-2029" fmla="*/ 19050 w 1794682"/>
              <a:gd name="connsiteY15-2030" fmla="*/ 2609850 h 2609850"/>
              <a:gd name="connsiteX16-2031" fmla="*/ 19050 w 1794682"/>
              <a:gd name="connsiteY16-2032" fmla="*/ 2228850 h 2609850"/>
              <a:gd name="connsiteX17-2033" fmla="*/ 190500 w 1794682"/>
              <a:gd name="connsiteY17-2034" fmla="*/ 2228850 h 2609850"/>
              <a:gd name="connsiteX18-2035" fmla="*/ 190500 w 1794682"/>
              <a:gd name="connsiteY18-2036" fmla="*/ 2057400 h 2609850"/>
              <a:gd name="connsiteX19-2037" fmla="*/ 361950 w 1794682"/>
              <a:gd name="connsiteY19-2038" fmla="*/ 2057400 h 2609850"/>
              <a:gd name="connsiteX20-2039" fmla="*/ 361950 w 1794682"/>
              <a:gd name="connsiteY20-2040" fmla="*/ 1847850 h 2609850"/>
              <a:gd name="connsiteX21-2041" fmla="*/ 647700 w 1794682"/>
              <a:gd name="connsiteY21-2042" fmla="*/ 1847850 h 2609850"/>
              <a:gd name="connsiteX22-2043" fmla="*/ 647700 w 1794682"/>
              <a:gd name="connsiteY22-2044" fmla="*/ 1638300 h 2609850"/>
              <a:gd name="connsiteX23-2045" fmla="*/ 800100 w 1794682"/>
              <a:gd name="connsiteY23-2046" fmla="*/ 1638300 h 2609850"/>
              <a:gd name="connsiteX24-2047" fmla="*/ 800100 w 1794682"/>
              <a:gd name="connsiteY24-2048" fmla="*/ 1447800 h 2609850"/>
              <a:gd name="connsiteX25-2049" fmla="*/ 1009650 w 1794682"/>
              <a:gd name="connsiteY25-2050" fmla="*/ 1447800 h 2609850"/>
              <a:gd name="connsiteX26-2051" fmla="*/ 1009650 w 1794682"/>
              <a:gd name="connsiteY26-2052" fmla="*/ 1238250 h 2609850"/>
              <a:gd name="connsiteX27-2053" fmla="*/ 819150 w 1794682"/>
              <a:gd name="connsiteY27-2054" fmla="*/ 1238250 h 2609850"/>
              <a:gd name="connsiteX28-2055" fmla="*/ 819150 w 1794682"/>
              <a:gd name="connsiteY28-2056" fmla="*/ 1047750 h 2609850"/>
              <a:gd name="connsiteX29-2057" fmla="*/ 609600 w 1794682"/>
              <a:gd name="connsiteY29-2058" fmla="*/ 1047750 h 2609850"/>
              <a:gd name="connsiteX30-2059" fmla="*/ 609600 w 1794682"/>
              <a:gd name="connsiteY30-2060" fmla="*/ 800100 h 2609850"/>
              <a:gd name="connsiteX31-2061" fmla="*/ 400050 w 1794682"/>
              <a:gd name="connsiteY31-2062" fmla="*/ 800100 h 2609850"/>
              <a:gd name="connsiteX32-2063" fmla="*/ 400050 w 1794682"/>
              <a:gd name="connsiteY32-2064" fmla="*/ 609600 h 2609850"/>
              <a:gd name="connsiteX33-2065" fmla="*/ 228600 w 1794682"/>
              <a:gd name="connsiteY33-2066" fmla="*/ 609600 h 2609850"/>
              <a:gd name="connsiteX34-2067" fmla="*/ 228600 w 1794682"/>
              <a:gd name="connsiteY34-2068" fmla="*/ 419100 h 2609850"/>
              <a:gd name="connsiteX35-2069" fmla="*/ 0 w 1794682"/>
              <a:gd name="connsiteY35-2070" fmla="*/ 419100 h 2609850"/>
              <a:gd name="connsiteX36-2071" fmla="*/ 0 w 1794682"/>
              <a:gd name="connsiteY36-2072" fmla="*/ 0 h 2609850"/>
              <a:gd name="connsiteX0-2073" fmla="*/ 0 w 1794682"/>
              <a:gd name="connsiteY0-2074" fmla="*/ 0 h 2609850"/>
              <a:gd name="connsiteX1-2075" fmla="*/ 989739 w 1794682"/>
              <a:gd name="connsiteY1-2076" fmla="*/ 0 h 2609850"/>
              <a:gd name="connsiteX2-2077" fmla="*/ 993721 w 1794682"/>
              <a:gd name="connsiteY2-2078" fmla="*/ 216281 h 2609850"/>
              <a:gd name="connsiteX3-2079" fmla="*/ 1389789 w 1794682"/>
              <a:gd name="connsiteY3-2080" fmla="*/ 216281 h 2609850"/>
              <a:gd name="connsiteX4-2081" fmla="*/ 1389788 w 1794682"/>
              <a:gd name="connsiteY4-2082" fmla="*/ 398569 h 2609850"/>
              <a:gd name="connsiteX5-2083" fmla="*/ 1582549 w 1794682"/>
              <a:gd name="connsiteY5-2084" fmla="*/ 398568 h 2609850"/>
              <a:gd name="connsiteX6-2085" fmla="*/ 1582549 w 1794682"/>
              <a:gd name="connsiteY6-2086" fmla="*/ 802725 h 2609850"/>
              <a:gd name="connsiteX7-2087" fmla="*/ 1790701 w 1794682"/>
              <a:gd name="connsiteY7-2088" fmla="*/ 806832 h 2609850"/>
              <a:gd name="connsiteX8-2089" fmla="*/ 1794682 w 1794682"/>
              <a:gd name="connsiteY8-2090" fmla="*/ 1785113 h 2609850"/>
              <a:gd name="connsiteX9-2091" fmla="*/ 1578566 w 1794682"/>
              <a:gd name="connsiteY9-2092" fmla="*/ 1785113 h 2609850"/>
              <a:gd name="connsiteX10-2093" fmla="*/ 1578566 w 1794682"/>
              <a:gd name="connsiteY10-2094" fmla="*/ 2205695 h 2609850"/>
              <a:gd name="connsiteX11-2095" fmla="*/ 1400874 w 1794682"/>
              <a:gd name="connsiteY11-2096" fmla="*/ 2205694 h 2609850"/>
              <a:gd name="connsiteX12-2097" fmla="*/ 1400875 w 1794682"/>
              <a:gd name="connsiteY12-2098" fmla="*/ 2405551 h 2609850"/>
              <a:gd name="connsiteX13-2099" fmla="*/ 1021597 w 1794682"/>
              <a:gd name="connsiteY13-2100" fmla="*/ 2405550 h 2609850"/>
              <a:gd name="connsiteX14-2101" fmla="*/ 1021597 w 1794682"/>
              <a:gd name="connsiteY14-2102" fmla="*/ 2601638 h 2609850"/>
              <a:gd name="connsiteX15-2103" fmla="*/ 19050 w 1794682"/>
              <a:gd name="connsiteY15-2104" fmla="*/ 2609850 h 2609850"/>
              <a:gd name="connsiteX16-2105" fmla="*/ 19050 w 1794682"/>
              <a:gd name="connsiteY16-2106" fmla="*/ 2228850 h 2609850"/>
              <a:gd name="connsiteX17-2107" fmla="*/ 190500 w 1794682"/>
              <a:gd name="connsiteY17-2108" fmla="*/ 2228850 h 2609850"/>
              <a:gd name="connsiteX18-2109" fmla="*/ 190500 w 1794682"/>
              <a:gd name="connsiteY18-2110" fmla="*/ 2057400 h 2609850"/>
              <a:gd name="connsiteX19-2111" fmla="*/ 361950 w 1794682"/>
              <a:gd name="connsiteY19-2112" fmla="*/ 2057400 h 2609850"/>
              <a:gd name="connsiteX20-2113" fmla="*/ 361950 w 1794682"/>
              <a:gd name="connsiteY20-2114" fmla="*/ 1847850 h 2609850"/>
              <a:gd name="connsiteX21-2115" fmla="*/ 647700 w 1794682"/>
              <a:gd name="connsiteY21-2116" fmla="*/ 1847850 h 2609850"/>
              <a:gd name="connsiteX22-2117" fmla="*/ 647700 w 1794682"/>
              <a:gd name="connsiteY22-2118" fmla="*/ 1638300 h 2609850"/>
              <a:gd name="connsiteX23-2119" fmla="*/ 800100 w 1794682"/>
              <a:gd name="connsiteY23-2120" fmla="*/ 1638300 h 2609850"/>
              <a:gd name="connsiteX24-2121" fmla="*/ 800100 w 1794682"/>
              <a:gd name="connsiteY24-2122" fmla="*/ 1447800 h 2609850"/>
              <a:gd name="connsiteX25-2123" fmla="*/ 1009650 w 1794682"/>
              <a:gd name="connsiteY25-2124" fmla="*/ 1447800 h 2609850"/>
              <a:gd name="connsiteX26-2125" fmla="*/ 1009650 w 1794682"/>
              <a:gd name="connsiteY26-2126" fmla="*/ 1238250 h 2609850"/>
              <a:gd name="connsiteX27-2127" fmla="*/ 819150 w 1794682"/>
              <a:gd name="connsiteY27-2128" fmla="*/ 1238250 h 2609850"/>
              <a:gd name="connsiteX28-2129" fmla="*/ 819150 w 1794682"/>
              <a:gd name="connsiteY28-2130" fmla="*/ 1047750 h 2609850"/>
              <a:gd name="connsiteX29-2131" fmla="*/ 609600 w 1794682"/>
              <a:gd name="connsiteY29-2132" fmla="*/ 1047750 h 2609850"/>
              <a:gd name="connsiteX30-2133" fmla="*/ 609600 w 1794682"/>
              <a:gd name="connsiteY30-2134" fmla="*/ 800100 h 2609850"/>
              <a:gd name="connsiteX31-2135" fmla="*/ 400050 w 1794682"/>
              <a:gd name="connsiteY31-2136" fmla="*/ 800100 h 2609850"/>
              <a:gd name="connsiteX32-2137" fmla="*/ 400050 w 1794682"/>
              <a:gd name="connsiteY32-2138" fmla="*/ 609600 h 2609850"/>
              <a:gd name="connsiteX33-2139" fmla="*/ 228600 w 1794682"/>
              <a:gd name="connsiteY33-2140" fmla="*/ 609600 h 2609850"/>
              <a:gd name="connsiteX34-2141" fmla="*/ 228600 w 1794682"/>
              <a:gd name="connsiteY34-2142" fmla="*/ 419100 h 2609850"/>
              <a:gd name="connsiteX35-2143" fmla="*/ 0 w 1794682"/>
              <a:gd name="connsiteY35-2144" fmla="*/ 419100 h 2609850"/>
              <a:gd name="connsiteX36-2145" fmla="*/ 0 w 1794682"/>
              <a:gd name="connsiteY36-2146" fmla="*/ 0 h 2609850"/>
              <a:gd name="connsiteX0-2147" fmla="*/ 0 w 1794682"/>
              <a:gd name="connsiteY0-2148" fmla="*/ 0 h 2609850"/>
              <a:gd name="connsiteX1-2149" fmla="*/ 989739 w 1794682"/>
              <a:gd name="connsiteY1-2150" fmla="*/ 0 h 2609850"/>
              <a:gd name="connsiteX2-2151" fmla="*/ 993721 w 1794682"/>
              <a:gd name="connsiteY2-2152" fmla="*/ 216281 h 2609850"/>
              <a:gd name="connsiteX3-2153" fmla="*/ 1389789 w 1794682"/>
              <a:gd name="connsiteY3-2154" fmla="*/ 216281 h 2609850"/>
              <a:gd name="connsiteX4-2155" fmla="*/ 1389788 w 1794682"/>
              <a:gd name="connsiteY4-2156" fmla="*/ 398569 h 2609850"/>
              <a:gd name="connsiteX5-2157" fmla="*/ 1582549 w 1794682"/>
              <a:gd name="connsiteY5-2158" fmla="*/ 398568 h 2609850"/>
              <a:gd name="connsiteX6-2159" fmla="*/ 1582549 w 1794682"/>
              <a:gd name="connsiteY6-2160" fmla="*/ 802725 h 2609850"/>
              <a:gd name="connsiteX7-2161" fmla="*/ 1790701 w 1794682"/>
              <a:gd name="connsiteY7-2162" fmla="*/ 806832 h 2609850"/>
              <a:gd name="connsiteX8-2163" fmla="*/ 1794682 w 1794682"/>
              <a:gd name="connsiteY8-2164" fmla="*/ 1785113 h 2609850"/>
              <a:gd name="connsiteX9-2165" fmla="*/ 1578566 w 1794682"/>
              <a:gd name="connsiteY9-2166" fmla="*/ 1785113 h 2609850"/>
              <a:gd name="connsiteX10-2167" fmla="*/ 1578566 w 1794682"/>
              <a:gd name="connsiteY10-2168" fmla="*/ 2205695 h 2609850"/>
              <a:gd name="connsiteX11-2169" fmla="*/ 1400874 w 1794682"/>
              <a:gd name="connsiteY11-2170" fmla="*/ 2205694 h 2609850"/>
              <a:gd name="connsiteX12-2171" fmla="*/ 1400875 w 1794682"/>
              <a:gd name="connsiteY12-2172" fmla="*/ 2405551 h 2609850"/>
              <a:gd name="connsiteX13-2173" fmla="*/ 1021597 w 1794682"/>
              <a:gd name="connsiteY13-2174" fmla="*/ 2405550 h 2609850"/>
              <a:gd name="connsiteX14-2175" fmla="*/ 1021597 w 1794682"/>
              <a:gd name="connsiteY14-2176" fmla="*/ 2601638 h 2609850"/>
              <a:gd name="connsiteX15-2177" fmla="*/ 19050 w 1794682"/>
              <a:gd name="connsiteY15-2178" fmla="*/ 2609850 h 2609850"/>
              <a:gd name="connsiteX16-2179" fmla="*/ 19050 w 1794682"/>
              <a:gd name="connsiteY16-2180" fmla="*/ 2228850 h 2609850"/>
              <a:gd name="connsiteX17-2181" fmla="*/ 190500 w 1794682"/>
              <a:gd name="connsiteY17-2182" fmla="*/ 2228850 h 2609850"/>
              <a:gd name="connsiteX18-2183" fmla="*/ 190500 w 1794682"/>
              <a:gd name="connsiteY18-2184" fmla="*/ 2057400 h 2609850"/>
              <a:gd name="connsiteX19-2185" fmla="*/ 361950 w 1794682"/>
              <a:gd name="connsiteY19-2186" fmla="*/ 2057400 h 2609850"/>
              <a:gd name="connsiteX20-2187" fmla="*/ 361950 w 1794682"/>
              <a:gd name="connsiteY20-2188" fmla="*/ 1847850 h 2609850"/>
              <a:gd name="connsiteX21-2189" fmla="*/ 647700 w 1794682"/>
              <a:gd name="connsiteY21-2190" fmla="*/ 1847850 h 2609850"/>
              <a:gd name="connsiteX22-2191" fmla="*/ 647700 w 1794682"/>
              <a:gd name="connsiteY22-2192" fmla="*/ 1638300 h 2609850"/>
              <a:gd name="connsiteX23-2193" fmla="*/ 800100 w 1794682"/>
              <a:gd name="connsiteY23-2194" fmla="*/ 1638300 h 2609850"/>
              <a:gd name="connsiteX24-2195" fmla="*/ 800100 w 1794682"/>
              <a:gd name="connsiteY24-2196" fmla="*/ 1447800 h 2609850"/>
              <a:gd name="connsiteX25-2197" fmla="*/ 1009650 w 1794682"/>
              <a:gd name="connsiteY25-2198" fmla="*/ 1447800 h 2609850"/>
              <a:gd name="connsiteX26-2199" fmla="*/ 1009650 w 1794682"/>
              <a:gd name="connsiteY26-2200" fmla="*/ 1238250 h 2609850"/>
              <a:gd name="connsiteX27-2201" fmla="*/ 819150 w 1794682"/>
              <a:gd name="connsiteY27-2202" fmla="*/ 1238250 h 2609850"/>
              <a:gd name="connsiteX28-2203" fmla="*/ 819150 w 1794682"/>
              <a:gd name="connsiteY28-2204" fmla="*/ 1047750 h 2609850"/>
              <a:gd name="connsiteX29-2205" fmla="*/ 609600 w 1794682"/>
              <a:gd name="connsiteY29-2206" fmla="*/ 1047750 h 2609850"/>
              <a:gd name="connsiteX30-2207" fmla="*/ 609600 w 1794682"/>
              <a:gd name="connsiteY30-2208" fmla="*/ 800100 h 2609850"/>
              <a:gd name="connsiteX31-2209" fmla="*/ 400050 w 1794682"/>
              <a:gd name="connsiteY31-2210" fmla="*/ 800100 h 2609850"/>
              <a:gd name="connsiteX32-2211" fmla="*/ 400050 w 1794682"/>
              <a:gd name="connsiteY32-2212" fmla="*/ 609600 h 2609850"/>
              <a:gd name="connsiteX33-2213" fmla="*/ 228600 w 1794682"/>
              <a:gd name="connsiteY33-2214" fmla="*/ 609600 h 2609850"/>
              <a:gd name="connsiteX34-2215" fmla="*/ 228600 w 1794682"/>
              <a:gd name="connsiteY34-2216" fmla="*/ 419100 h 2609850"/>
              <a:gd name="connsiteX35-2217" fmla="*/ 0 w 1794682"/>
              <a:gd name="connsiteY35-2218" fmla="*/ 419100 h 2609850"/>
              <a:gd name="connsiteX36-2219" fmla="*/ 0 w 1794682"/>
              <a:gd name="connsiteY36-2220" fmla="*/ 0 h 2609850"/>
              <a:gd name="connsiteX0-2221" fmla="*/ 0 w 1794682"/>
              <a:gd name="connsiteY0-2222" fmla="*/ 0 h 2609850"/>
              <a:gd name="connsiteX1-2223" fmla="*/ 989739 w 1794682"/>
              <a:gd name="connsiteY1-2224" fmla="*/ 0 h 2609850"/>
              <a:gd name="connsiteX2-2225" fmla="*/ 993721 w 1794682"/>
              <a:gd name="connsiteY2-2226" fmla="*/ 216281 h 2609850"/>
              <a:gd name="connsiteX3-2227" fmla="*/ 1389789 w 1794682"/>
              <a:gd name="connsiteY3-2228" fmla="*/ 216281 h 2609850"/>
              <a:gd name="connsiteX4-2229" fmla="*/ 1389788 w 1794682"/>
              <a:gd name="connsiteY4-2230" fmla="*/ 398569 h 2609850"/>
              <a:gd name="connsiteX5-2231" fmla="*/ 1582549 w 1794682"/>
              <a:gd name="connsiteY5-2232" fmla="*/ 398568 h 2609850"/>
              <a:gd name="connsiteX6-2233" fmla="*/ 1582549 w 1794682"/>
              <a:gd name="connsiteY6-2234" fmla="*/ 802725 h 2609850"/>
              <a:gd name="connsiteX7-2235" fmla="*/ 1790701 w 1794682"/>
              <a:gd name="connsiteY7-2236" fmla="*/ 806832 h 2609850"/>
              <a:gd name="connsiteX8-2237" fmla="*/ 1794682 w 1794682"/>
              <a:gd name="connsiteY8-2238" fmla="*/ 1785113 h 2609850"/>
              <a:gd name="connsiteX9-2239" fmla="*/ 1578566 w 1794682"/>
              <a:gd name="connsiteY9-2240" fmla="*/ 1785113 h 2609850"/>
              <a:gd name="connsiteX10-2241" fmla="*/ 1578566 w 1794682"/>
              <a:gd name="connsiteY10-2242" fmla="*/ 2205695 h 2609850"/>
              <a:gd name="connsiteX11-2243" fmla="*/ 1400874 w 1794682"/>
              <a:gd name="connsiteY11-2244" fmla="*/ 2205694 h 2609850"/>
              <a:gd name="connsiteX12-2245" fmla="*/ 1400875 w 1794682"/>
              <a:gd name="connsiteY12-2246" fmla="*/ 2405551 h 2609850"/>
              <a:gd name="connsiteX13-2247" fmla="*/ 1021597 w 1794682"/>
              <a:gd name="connsiteY13-2248" fmla="*/ 2405550 h 2609850"/>
              <a:gd name="connsiteX14-2249" fmla="*/ 1021597 w 1794682"/>
              <a:gd name="connsiteY14-2250" fmla="*/ 2601638 h 2609850"/>
              <a:gd name="connsiteX15-2251" fmla="*/ 19050 w 1794682"/>
              <a:gd name="connsiteY15-2252" fmla="*/ 2609850 h 2609850"/>
              <a:gd name="connsiteX16-2253" fmla="*/ 19050 w 1794682"/>
              <a:gd name="connsiteY16-2254" fmla="*/ 2228850 h 2609850"/>
              <a:gd name="connsiteX17-2255" fmla="*/ 190500 w 1794682"/>
              <a:gd name="connsiteY17-2256" fmla="*/ 2228850 h 2609850"/>
              <a:gd name="connsiteX18-2257" fmla="*/ 190500 w 1794682"/>
              <a:gd name="connsiteY18-2258" fmla="*/ 2057400 h 2609850"/>
              <a:gd name="connsiteX19-2259" fmla="*/ 361950 w 1794682"/>
              <a:gd name="connsiteY19-2260" fmla="*/ 2057400 h 2609850"/>
              <a:gd name="connsiteX20-2261" fmla="*/ 361950 w 1794682"/>
              <a:gd name="connsiteY20-2262" fmla="*/ 1847850 h 2609850"/>
              <a:gd name="connsiteX21-2263" fmla="*/ 647700 w 1794682"/>
              <a:gd name="connsiteY21-2264" fmla="*/ 1847850 h 2609850"/>
              <a:gd name="connsiteX22-2265" fmla="*/ 647700 w 1794682"/>
              <a:gd name="connsiteY22-2266" fmla="*/ 1638300 h 2609850"/>
              <a:gd name="connsiteX23-2267" fmla="*/ 800100 w 1794682"/>
              <a:gd name="connsiteY23-2268" fmla="*/ 1638300 h 2609850"/>
              <a:gd name="connsiteX24-2269" fmla="*/ 800100 w 1794682"/>
              <a:gd name="connsiteY24-2270" fmla="*/ 1447800 h 2609850"/>
              <a:gd name="connsiteX25-2271" fmla="*/ 1009650 w 1794682"/>
              <a:gd name="connsiteY25-2272" fmla="*/ 1447800 h 2609850"/>
              <a:gd name="connsiteX26-2273" fmla="*/ 1009650 w 1794682"/>
              <a:gd name="connsiteY26-2274" fmla="*/ 1238250 h 2609850"/>
              <a:gd name="connsiteX27-2275" fmla="*/ 819150 w 1794682"/>
              <a:gd name="connsiteY27-2276" fmla="*/ 1238250 h 2609850"/>
              <a:gd name="connsiteX28-2277" fmla="*/ 819150 w 1794682"/>
              <a:gd name="connsiteY28-2278" fmla="*/ 1047750 h 2609850"/>
              <a:gd name="connsiteX29-2279" fmla="*/ 609600 w 1794682"/>
              <a:gd name="connsiteY29-2280" fmla="*/ 1047750 h 2609850"/>
              <a:gd name="connsiteX30-2281" fmla="*/ 609600 w 1794682"/>
              <a:gd name="connsiteY30-2282" fmla="*/ 800100 h 2609850"/>
              <a:gd name="connsiteX31-2283" fmla="*/ 400050 w 1794682"/>
              <a:gd name="connsiteY31-2284" fmla="*/ 800100 h 2609850"/>
              <a:gd name="connsiteX32-2285" fmla="*/ 400050 w 1794682"/>
              <a:gd name="connsiteY32-2286" fmla="*/ 609600 h 2609850"/>
              <a:gd name="connsiteX33-2287" fmla="*/ 228600 w 1794682"/>
              <a:gd name="connsiteY33-2288" fmla="*/ 609600 h 2609850"/>
              <a:gd name="connsiteX34-2289" fmla="*/ 228600 w 1794682"/>
              <a:gd name="connsiteY34-2290" fmla="*/ 419100 h 2609850"/>
              <a:gd name="connsiteX35-2291" fmla="*/ 0 w 1794682"/>
              <a:gd name="connsiteY35-2292" fmla="*/ 419100 h 2609850"/>
              <a:gd name="connsiteX36-2293" fmla="*/ 0 w 1794682"/>
              <a:gd name="connsiteY36-2294" fmla="*/ 0 h 2609850"/>
              <a:gd name="connsiteX0-2295" fmla="*/ 0 w 1794682"/>
              <a:gd name="connsiteY0-2296" fmla="*/ 0 h 2609850"/>
              <a:gd name="connsiteX1-2297" fmla="*/ 989739 w 1794682"/>
              <a:gd name="connsiteY1-2298" fmla="*/ 0 h 2609850"/>
              <a:gd name="connsiteX2-2299" fmla="*/ 993721 w 1794682"/>
              <a:gd name="connsiteY2-2300" fmla="*/ 216281 h 2609850"/>
              <a:gd name="connsiteX3-2301" fmla="*/ 1389789 w 1794682"/>
              <a:gd name="connsiteY3-2302" fmla="*/ 216281 h 2609850"/>
              <a:gd name="connsiteX4-2303" fmla="*/ 1389788 w 1794682"/>
              <a:gd name="connsiteY4-2304" fmla="*/ 398569 h 2609850"/>
              <a:gd name="connsiteX5-2305" fmla="*/ 1582549 w 1794682"/>
              <a:gd name="connsiteY5-2306" fmla="*/ 398568 h 2609850"/>
              <a:gd name="connsiteX6-2307" fmla="*/ 1582549 w 1794682"/>
              <a:gd name="connsiteY6-2308" fmla="*/ 802725 h 2609850"/>
              <a:gd name="connsiteX7-2309" fmla="*/ 1790701 w 1794682"/>
              <a:gd name="connsiteY7-2310" fmla="*/ 806832 h 2609850"/>
              <a:gd name="connsiteX8-2311" fmla="*/ 1794682 w 1794682"/>
              <a:gd name="connsiteY8-2312" fmla="*/ 1785113 h 2609850"/>
              <a:gd name="connsiteX9-2313" fmla="*/ 1578566 w 1794682"/>
              <a:gd name="connsiteY9-2314" fmla="*/ 1785113 h 2609850"/>
              <a:gd name="connsiteX10-2315" fmla="*/ 1578566 w 1794682"/>
              <a:gd name="connsiteY10-2316" fmla="*/ 2205695 h 2609850"/>
              <a:gd name="connsiteX11-2317" fmla="*/ 1400874 w 1794682"/>
              <a:gd name="connsiteY11-2318" fmla="*/ 2205694 h 2609850"/>
              <a:gd name="connsiteX12-2319" fmla="*/ 1400875 w 1794682"/>
              <a:gd name="connsiteY12-2320" fmla="*/ 2405551 h 2609850"/>
              <a:gd name="connsiteX13-2321" fmla="*/ 1021597 w 1794682"/>
              <a:gd name="connsiteY13-2322" fmla="*/ 2405550 h 2609850"/>
              <a:gd name="connsiteX14-2323" fmla="*/ 1021597 w 1794682"/>
              <a:gd name="connsiteY14-2324" fmla="*/ 2601638 h 2609850"/>
              <a:gd name="connsiteX15-2325" fmla="*/ 19050 w 1794682"/>
              <a:gd name="connsiteY15-2326" fmla="*/ 2609850 h 2609850"/>
              <a:gd name="connsiteX16-2327" fmla="*/ 19050 w 1794682"/>
              <a:gd name="connsiteY16-2328" fmla="*/ 2228850 h 2609850"/>
              <a:gd name="connsiteX17-2329" fmla="*/ 190500 w 1794682"/>
              <a:gd name="connsiteY17-2330" fmla="*/ 2228850 h 2609850"/>
              <a:gd name="connsiteX18-2331" fmla="*/ 190500 w 1794682"/>
              <a:gd name="connsiteY18-2332" fmla="*/ 2057400 h 2609850"/>
              <a:gd name="connsiteX19-2333" fmla="*/ 361950 w 1794682"/>
              <a:gd name="connsiteY19-2334" fmla="*/ 2057400 h 2609850"/>
              <a:gd name="connsiteX20-2335" fmla="*/ 361950 w 1794682"/>
              <a:gd name="connsiteY20-2336" fmla="*/ 1847850 h 2609850"/>
              <a:gd name="connsiteX21-2337" fmla="*/ 647700 w 1794682"/>
              <a:gd name="connsiteY21-2338" fmla="*/ 1847850 h 2609850"/>
              <a:gd name="connsiteX22-2339" fmla="*/ 647700 w 1794682"/>
              <a:gd name="connsiteY22-2340" fmla="*/ 1638300 h 2609850"/>
              <a:gd name="connsiteX23-2341" fmla="*/ 800100 w 1794682"/>
              <a:gd name="connsiteY23-2342" fmla="*/ 1638300 h 2609850"/>
              <a:gd name="connsiteX24-2343" fmla="*/ 800100 w 1794682"/>
              <a:gd name="connsiteY24-2344" fmla="*/ 1447800 h 2609850"/>
              <a:gd name="connsiteX25-2345" fmla="*/ 977793 w 1794682"/>
              <a:gd name="connsiteY25-2346" fmla="*/ 1419056 h 2609850"/>
              <a:gd name="connsiteX26-2347" fmla="*/ 1009650 w 1794682"/>
              <a:gd name="connsiteY26-2348" fmla="*/ 1238250 h 2609850"/>
              <a:gd name="connsiteX27-2349" fmla="*/ 819150 w 1794682"/>
              <a:gd name="connsiteY27-2350" fmla="*/ 1238250 h 2609850"/>
              <a:gd name="connsiteX28-2351" fmla="*/ 819150 w 1794682"/>
              <a:gd name="connsiteY28-2352" fmla="*/ 1047750 h 2609850"/>
              <a:gd name="connsiteX29-2353" fmla="*/ 609600 w 1794682"/>
              <a:gd name="connsiteY29-2354" fmla="*/ 1047750 h 2609850"/>
              <a:gd name="connsiteX30-2355" fmla="*/ 609600 w 1794682"/>
              <a:gd name="connsiteY30-2356" fmla="*/ 800100 h 2609850"/>
              <a:gd name="connsiteX31-2357" fmla="*/ 400050 w 1794682"/>
              <a:gd name="connsiteY31-2358" fmla="*/ 800100 h 2609850"/>
              <a:gd name="connsiteX32-2359" fmla="*/ 400050 w 1794682"/>
              <a:gd name="connsiteY32-2360" fmla="*/ 609600 h 2609850"/>
              <a:gd name="connsiteX33-2361" fmla="*/ 228600 w 1794682"/>
              <a:gd name="connsiteY33-2362" fmla="*/ 609600 h 2609850"/>
              <a:gd name="connsiteX34-2363" fmla="*/ 228600 w 1794682"/>
              <a:gd name="connsiteY34-2364" fmla="*/ 419100 h 2609850"/>
              <a:gd name="connsiteX35-2365" fmla="*/ 0 w 1794682"/>
              <a:gd name="connsiteY35-2366" fmla="*/ 419100 h 2609850"/>
              <a:gd name="connsiteX36-2367" fmla="*/ 0 w 1794682"/>
              <a:gd name="connsiteY36-2368" fmla="*/ 0 h 2609850"/>
              <a:gd name="connsiteX0-2369" fmla="*/ 0 w 1794682"/>
              <a:gd name="connsiteY0-2370" fmla="*/ 0 h 2609850"/>
              <a:gd name="connsiteX1-2371" fmla="*/ 989739 w 1794682"/>
              <a:gd name="connsiteY1-2372" fmla="*/ 0 h 2609850"/>
              <a:gd name="connsiteX2-2373" fmla="*/ 993721 w 1794682"/>
              <a:gd name="connsiteY2-2374" fmla="*/ 216281 h 2609850"/>
              <a:gd name="connsiteX3-2375" fmla="*/ 1389789 w 1794682"/>
              <a:gd name="connsiteY3-2376" fmla="*/ 216281 h 2609850"/>
              <a:gd name="connsiteX4-2377" fmla="*/ 1389788 w 1794682"/>
              <a:gd name="connsiteY4-2378" fmla="*/ 398569 h 2609850"/>
              <a:gd name="connsiteX5-2379" fmla="*/ 1582549 w 1794682"/>
              <a:gd name="connsiteY5-2380" fmla="*/ 398568 h 2609850"/>
              <a:gd name="connsiteX6-2381" fmla="*/ 1582549 w 1794682"/>
              <a:gd name="connsiteY6-2382" fmla="*/ 802725 h 2609850"/>
              <a:gd name="connsiteX7-2383" fmla="*/ 1790701 w 1794682"/>
              <a:gd name="connsiteY7-2384" fmla="*/ 806832 h 2609850"/>
              <a:gd name="connsiteX8-2385" fmla="*/ 1794682 w 1794682"/>
              <a:gd name="connsiteY8-2386" fmla="*/ 1785113 h 2609850"/>
              <a:gd name="connsiteX9-2387" fmla="*/ 1578566 w 1794682"/>
              <a:gd name="connsiteY9-2388" fmla="*/ 1785113 h 2609850"/>
              <a:gd name="connsiteX10-2389" fmla="*/ 1578566 w 1794682"/>
              <a:gd name="connsiteY10-2390" fmla="*/ 2205695 h 2609850"/>
              <a:gd name="connsiteX11-2391" fmla="*/ 1400874 w 1794682"/>
              <a:gd name="connsiteY11-2392" fmla="*/ 2205694 h 2609850"/>
              <a:gd name="connsiteX12-2393" fmla="*/ 1400875 w 1794682"/>
              <a:gd name="connsiteY12-2394" fmla="*/ 2405551 h 2609850"/>
              <a:gd name="connsiteX13-2395" fmla="*/ 1021597 w 1794682"/>
              <a:gd name="connsiteY13-2396" fmla="*/ 2405550 h 2609850"/>
              <a:gd name="connsiteX14-2397" fmla="*/ 1021597 w 1794682"/>
              <a:gd name="connsiteY14-2398" fmla="*/ 2601638 h 2609850"/>
              <a:gd name="connsiteX15-2399" fmla="*/ 19050 w 1794682"/>
              <a:gd name="connsiteY15-2400" fmla="*/ 2609850 h 2609850"/>
              <a:gd name="connsiteX16-2401" fmla="*/ 19050 w 1794682"/>
              <a:gd name="connsiteY16-2402" fmla="*/ 2228850 h 2609850"/>
              <a:gd name="connsiteX17-2403" fmla="*/ 190500 w 1794682"/>
              <a:gd name="connsiteY17-2404" fmla="*/ 2228850 h 2609850"/>
              <a:gd name="connsiteX18-2405" fmla="*/ 190500 w 1794682"/>
              <a:gd name="connsiteY18-2406" fmla="*/ 2057400 h 2609850"/>
              <a:gd name="connsiteX19-2407" fmla="*/ 361950 w 1794682"/>
              <a:gd name="connsiteY19-2408" fmla="*/ 2057400 h 2609850"/>
              <a:gd name="connsiteX20-2409" fmla="*/ 361950 w 1794682"/>
              <a:gd name="connsiteY20-2410" fmla="*/ 1847850 h 2609850"/>
              <a:gd name="connsiteX21-2411" fmla="*/ 647700 w 1794682"/>
              <a:gd name="connsiteY21-2412" fmla="*/ 1847850 h 2609850"/>
              <a:gd name="connsiteX22-2413" fmla="*/ 647700 w 1794682"/>
              <a:gd name="connsiteY22-2414" fmla="*/ 1638300 h 2609850"/>
              <a:gd name="connsiteX23-2415" fmla="*/ 800100 w 1794682"/>
              <a:gd name="connsiteY23-2416" fmla="*/ 1638300 h 2609850"/>
              <a:gd name="connsiteX24-2417" fmla="*/ 800100 w 1794682"/>
              <a:gd name="connsiteY24-2418" fmla="*/ 1447800 h 2609850"/>
              <a:gd name="connsiteX25-2419" fmla="*/ 977793 w 1794682"/>
              <a:gd name="connsiteY25-2420" fmla="*/ 1419056 h 2609850"/>
              <a:gd name="connsiteX26-2421" fmla="*/ 981774 w 1794682"/>
              <a:gd name="connsiteY26-2422" fmla="*/ 1238250 h 2609850"/>
              <a:gd name="connsiteX27-2423" fmla="*/ 819150 w 1794682"/>
              <a:gd name="connsiteY27-2424" fmla="*/ 1238250 h 2609850"/>
              <a:gd name="connsiteX28-2425" fmla="*/ 819150 w 1794682"/>
              <a:gd name="connsiteY28-2426" fmla="*/ 1047750 h 2609850"/>
              <a:gd name="connsiteX29-2427" fmla="*/ 609600 w 1794682"/>
              <a:gd name="connsiteY29-2428" fmla="*/ 1047750 h 2609850"/>
              <a:gd name="connsiteX30-2429" fmla="*/ 609600 w 1794682"/>
              <a:gd name="connsiteY30-2430" fmla="*/ 800100 h 2609850"/>
              <a:gd name="connsiteX31-2431" fmla="*/ 400050 w 1794682"/>
              <a:gd name="connsiteY31-2432" fmla="*/ 800100 h 2609850"/>
              <a:gd name="connsiteX32-2433" fmla="*/ 400050 w 1794682"/>
              <a:gd name="connsiteY32-2434" fmla="*/ 609600 h 2609850"/>
              <a:gd name="connsiteX33-2435" fmla="*/ 228600 w 1794682"/>
              <a:gd name="connsiteY33-2436" fmla="*/ 609600 h 2609850"/>
              <a:gd name="connsiteX34-2437" fmla="*/ 228600 w 1794682"/>
              <a:gd name="connsiteY34-2438" fmla="*/ 419100 h 2609850"/>
              <a:gd name="connsiteX35-2439" fmla="*/ 0 w 1794682"/>
              <a:gd name="connsiteY35-2440" fmla="*/ 419100 h 2609850"/>
              <a:gd name="connsiteX36-2441" fmla="*/ 0 w 1794682"/>
              <a:gd name="connsiteY36-2442" fmla="*/ 0 h 2609850"/>
              <a:gd name="connsiteX0-2443" fmla="*/ 0 w 1794682"/>
              <a:gd name="connsiteY0-2444" fmla="*/ 0 h 2609850"/>
              <a:gd name="connsiteX1-2445" fmla="*/ 989739 w 1794682"/>
              <a:gd name="connsiteY1-2446" fmla="*/ 0 h 2609850"/>
              <a:gd name="connsiteX2-2447" fmla="*/ 993721 w 1794682"/>
              <a:gd name="connsiteY2-2448" fmla="*/ 216281 h 2609850"/>
              <a:gd name="connsiteX3-2449" fmla="*/ 1389789 w 1794682"/>
              <a:gd name="connsiteY3-2450" fmla="*/ 216281 h 2609850"/>
              <a:gd name="connsiteX4-2451" fmla="*/ 1389788 w 1794682"/>
              <a:gd name="connsiteY4-2452" fmla="*/ 398569 h 2609850"/>
              <a:gd name="connsiteX5-2453" fmla="*/ 1582549 w 1794682"/>
              <a:gd name="connsiteY5-2454" fmla="*/ 398568 h 2609850"/>
              <a:gd name="connsiteX6-2455" fmla="*/ 1582549 w 1794682"/>
              <a:gd name="connsiteY6-2456" fmla="*/ 802725 h 2609850"/>
              <a:gd name="connsiteX7-2457" fmla="*/ 1790701 w 1794682"/>
              <a:gd name="connsiteY7-2458" fmla="*/ 806832 h 2609850"/>
              <a:gd name="connsiteX8-2459" fmla="*/ 1794682 w 1794682"/>
              <a:gd name="connsiteY8-2460" fmla="*/ 1785113 h 2609850"/>
              <a:gd name="connsiteX9-2461" fmla="*/ 1578566 w 1794682"/>
              <a:gd name="connsiteY9-2462" fmla="*/ 1785113 h 2609850"/>
              <a:gd name="connsiteX10-2463" fmla="*/ 1578566 w 1794682"/>
              <a:gd name="connsiteY10-2464" fmla="*/ 2205695 h 2609850"/>
              <a:gd name="connsiteX11-2465" fmla="*/ 1400874 w 1794682"/>
              <a:gd name="connsiteY11-2466" fmla="*/ 2205694 h 2609850"/>
              <a:gd name="connsiteX12-2467" fmla="*/ 1400875 w 1794682"/>
              <a:gd name="connsiteY12-2468" fmla="*/ 2405551 h 2609850"/>
              <a:gd name="connsiteX13-2469" fmla="*/ 1021597 w 1794682"/>
              <a:gd name="connsiteY13-2470" fmla="*/ 2405550 h 2609850"/>
              <a:gd name="connsiteX14-2471" fmla="*/ 1021597 w 1794682"/>
              <a:gd name="connsiteY14-2472" fmla="*/ 2601638 h 2609850"/>
              <a:gd name="connsiteX15-2473" fmla="*/ 19050 w 1794682"/>
              <a:gd name="connsiteY15-2474" fmla="*/ 2609850 h 2609850"/>
              <a:gd name="connsiteX16-2475" fmla="*/ 19050 w 1794682"/>
              <a:gd name="connsiteY16-2476" fmla="*/ 2228850 h 2609850"/>
              <a:gd name="connsiteX17-2477" fmla="*/ 190500 w 1794682"/>
              <a:gd name="connsiteY17-2478" fmla="*/ 2228850 h 2609850"/>
              <a:gd name="connsiteX18-2479" fmla="*/ 190500 w 1794682"/>
              <a:gd name="connsiteY18-2480" fmla="*/ 2057400 h 2609850"/>
              <a:gd name="connsiteX19-2481" fmla="*/ 361950 w 1794682"/>
              <a:gd name="connsiteY19-2482" fmla="*/ 2057400 h 2609850"/>
              <a:gd name="connsiteX20-2483" fmla="*/ 361950 w 1794682"/>
              <a:gd name="connsiteY20-2484" fmla="*/ 1847850 h 2609850"/>
              <a:gd name="connsiteX21-2485" fmla="*/ 647700 w 1794682"/>
              <a:gd name="connsiteY21-2486" fmla="*/ 1847850 h 2609850"/>
              <a:gd name="connsiteX22-2487" fmla="*/ 647700 w 1794682"/>
              <a:gd name="connsiteY22-2488" fmla="*/ 1638300 h 2609850"/>
              <a:gd name="connsiteX23-2489" fmla="*/ 800100 w 1794682"/>
              <a:gd name="connsiteY23-2490" fmla="*/ 1638300 h 2609850"/>
              <a:gd name="connsiteX24-2491" fmla="*/ 800100 w 1794682"/>
              <a:gd name="connsiteY24-2492" fmla="*/ 1419057 h 2609850"/>
              <a:gd name="connsiteX25-2493" fmla="*/ 977793 w 1794682"/>
              <a:gd name="connsiteY25-2494" fmla="*/ 1419056 h 2609850"/>
              <a:gd name="connsiteX26-2495" fmla="*/ 981774 w 1794682"/>
              <a:gd name="connsiteY26-2496" fmla="*/ 1238250 h 2609850"/>
              <a:gd name="connsiteX27-2497" fmla="*/ 819150 w 1794682"/>
              <a:gd name="connsiteY27-2498" fmla="*/ 1238250 h 2609850"/>
              <a:gd name="connsiteX28-2499" fmla="*/ 819150 w 1794682"/>
              <a:gd name="connsiteY28-2500" fmla="*/ 1047750 h 2609850"/>
              <a:gd name="connsiteX29-2501" fmla="*/ 609600 w 1794682"/>
              <a:gd name="connsiteY29-2502" fmla="*/ 1047750 h 2609850"/>
              <a:gd name="connsiteX30-2503" fmla="*/ 609600 w 1794682"/>
              <a:gd name="connsiteY30-2504" fmla="*/ 800100 h 2609850"/>
              <a:gd name="connsiteX31-2505" fmla="*/ 400050 w 1794682"/>
              <a:gd name="connsiteY31-2506" fmla="*/ 800100 h 2609850"/>
              <a:gd name="connsiteX32-2507" fmla="*/ 400050 w 1794682"/>
              <a:gd name="connsiteY32-2508" fmla="*/ 609600 h 2609850"/>
              <a:gd name="connsiteX33-2509" fmla="*/ 228600 w 1794682"/>
              <a:gd name="connsiteY33-2510" fmla="*/ 609600 h 2609850"/>
              <a:gd name="connsiteX34-2511" fmla="*/ 228600 w 1794682"/>
              <a:gd name="connsiteY34-2512" fmla="*/ 419100 h 2609850"/>
              <a:gd name="connsiteX35-2513" fmla="*/ 0 w 1794682"/>
              <a:gd name="connsiteY35-2514" fmla="*/ 419100 h 2609850"/>
              <a:gd name="connsiteX36-2515" fmla="*/ 0 w 1794682"/>
              <a:gd name="connsiteY36-2516" fmla="*/ 0 h 2609850"/>
              <a:gd name="connsiteX0-2517" fmla="*/ 0 w 1794682"/>
              <a:gd name="connsiteY0-2518" fmla="*/ 0 h 2609850"/>
              <a:gd name="connsiteX1-2519" fmla="*/ 989739 w 1794682"/>
              <a:gd name="connsiteY1-2520" fmla="*/ 0 h 2609850"/>
              <a:gd name="connsiteX2-2521" fmla="*/ 993721 w 1794682"/>
              <a:gd name="connsiteY2-2522" fmla="*/ 216281 h 2609850"/>
              <a:gd name="connsiteX3-2523" fmla="*/ 1389789 w 1794682"/>
              <a:gd name="connsiteY3-2524" fmla="*/ 216281 h 2609850"/>
              <a:gd name="connsiteX4-2525" fmla="*/ 1389788 w 1794682"/>
              <a:gd name="connsiteY4-2526" fmla="*/ 398569 h 2609850"/>
              <a:gd name="connsiteX5-2527" fmla="*/ 1582549 w 1794682"/>
              <a:gd name="connsiteY5-2528" fmla="*/ 398568 h 2609850"/>
              <a:gd name="connsiteX6-2529" fmla="*/ 1582549 w 1794682"/>
              <a:gd name="connsiteY6-2530" fmla="*/ 802725 h 2609850"/>
              <a:gd name="connsiteX7-2531" fmla="*/ 1790701 w 1794682"/>
              <a:gd name="connsiteY7-2532" fmla="*/ 806832 h 2609850"/>
              <a:gd name="connsiteX8-2533" fmla="*/ 1794682 w 1794682"/>
              <a:gd name="connsiteY8-2534" fmla="*/ 1785113 h 2609850"/>
              <a:gd name="connsiteX9-2535" fmla="*/ 1578566 w 1794682"/>
              <a:gd name="connsiteY9-2536" fmla="*/ 1785113 h 2609850"/>
              <a:gd name="connsiteX10-2537" fmla="*/ 1578566 w 1794682"/>
              <a:gd name="connsiteY10-2538" fmla="*/ 2205695 h 2609850"/>
              <a:gd name="connsiteX11-2539" fmla="*/ 1400874 w 1794682"/>
              <a:gd name="connsiteY11-2540" fmla="*/ 2205694 h 2609850"/>
              <a:gd name="connsiteX12-2541" fmla="*/ 1400875 w 1794682"/>
              <a:gd name="connsiteY12-2542" fmla="*/ 2405551 h 2609850"/>
              <a:gd name="connsiteX13-2543" fmla="*/ 1021597 w 1794682"/>
              <a:gd name="connsiteY13-2544" fmla="*/ 2405550 h 2609850"/>
              <a:gd name="connsiteX14-2545" fmla="*/ 1021597 w 1794682"/>
              <a:gd name="connsiteY14-2546" fmla="*/ 2601638 h 2609850"/>
              <a:gd name="connsiteX15-2547" fmla="*/ 19050 w 1794682"/>
              <a:gd name="connsiteY15-2548" fmla="*/ 2609850 h 2609850"/>
              <a:gd name="connsiteX16-2549" fmla="*/ 19050 w 1794682"/>
              <a:gd name="connsiteY16-2550" fmla="*/ 2228850 h 2609850"/>
              <a:gd name="connsiteX17-2551" fmla="*/ 190500 w 1794682"/>
              <a:gd name="connsiteY17-2552" fmla="*/ 2228850 h 2609850"/>
              <a:gd name="connsiteX18-2553" fmla="*/ 190500 w 1794682"/>
              <a:gd name="connsiteY18-2554" fmla="*/ 2057400 h 2609850"/>
              <a:gd name="connsiteX19-2555" fmla="*/ 361950 w 1794682"/>
              <a:gd name="connsiteY19-2556" fmla="*/ 2057400 h 2609850"/>
              <a:gd name="connsiteX20-2557" fmla="*/ 361950 w 1794682"/>
              <a:gd name="connsiteY20-2558" fmla="*/ 1847850 h 2609850"/>
              <a:gd name="connsiteX21-2559" fmla="*/ 647700 w 1794682"/>
              <a:gd name="connsiteY21-2560" fmla="*/ 1847850 h 2609850"/>
              <a:gd name="connsiteX22-2561" fmla="*/ 647700 w 1794682"/>
              <a:gd name="connsiteY22-2562" fmla="*/ 1638300 h 2609850"/>
              <a:gd name="connsiteX23-2563" fmla="*/ 800100 w 1794682"/>
              <a:gd name="connsiteY23-2564" fmla="*/ 1638300 h 2609850"/>
              <a:gd name="connsiteX24-2565" fmla="*/ 804082 w 1794682"/>
              <a:gd name="connsiteY24-2566" fmla="*/ 1406738 h 2609850"/>
              <a:gd name="connsiteX25-2567" fmla="*/ 977793 w 1794682"/>
              <a:gd name="connsiteY25-2568" fmla="*/ 1419056 h 2609850"/>
              <a:gd name="connsiteX26-2569" fmla="*/ 981774 w 1794682"/>
              <a:gd name="connsiteY26-2570" fmla="*/ 1238250 h 2609850"/>
              <a:gd name="connsiteX27-2571" fmla="*/ 819150 w 1794682"/>
              <a:gd name="connsiteY27-2572" fmla="*/ 1238250 h 2609850"/>
              <a:gd name="connsiteX28-2573" fmla="*/ 819150 w 1794682"/>
              <a:gd name="connsiteY28-2574" fmla="*/ 1047750 h 2609850"/>
              <a:gd name="connsiteX29-2575" fmla="*/ 609600 w 1794682"/>
              <a:gd name="connsiteY29-2576" fmla="*/ 1047750 h 2609850"/>
              <a:gd name="connsiteX30-2577" fmla="*/ 609600 w 1794682"/>
              <a:gd name="connsiteY30-2578" fmla="*/ 800100 h 2609850"/>
              <a:gd name="connsiteX31-2579" fmla="*/ 400050 w 1794682"/>
              <a:gd name="connsiteY31-2580" fmla="*/ 800100 h 2609850"/>
              <a:gd name="connsiteX32-2581" fmla="*/ 400050 w 1794682"/>
              <a:gd name="connsiteY32-2582" fmla="*/ 609600 h 2609850"/>
              <a:gd name="connsiteX33-2583" fmla="*/ 228600 w 1794682"/>
              <a:gd name="connsiteY33-2584" fmla="*/ 609600 h 2609850"/>
              <a:gd name="connsiteX34-2585" fmla="*/ 228600 w 1794682"/>
              <a:gd name="connsiteY34-2586" fmla="*/ 419100 h 2609850"/>
              <a:gd name="connsiteX35-2587" fmla="*/ 0 w 1794682"/>
              <a:gd name="connsiteY35-2588" fmla="*/ 419100 h 2609850"/>
              <a:gd name="connsiteX36-2589" fmla="*/ 0 w 1794682"/>
              <a:gd name="connsiteY36-2590" fmla="*/ 0 h 2609850"/>
              <a:gd name="connsiteX0-2591" fmla="*/ 0 w 1794682"/>
              <a:gd name="connsiteY0-2592" fmla="*/ 0 h 2609850"/>
              <a:gd name="connsiteX1-2593" fmla="*/ 989739 w 1794682"/>
              <a:gd name="connsiteY1-2594" fmla="*/ 0 h 2609850"/>
              <a:gd name="connsiteX2-2595" fmla="*/ 993721 w 1794682"/>
              <a:gd name="connsiteY2-2596" fmla="*/ 216281 h 2609850"/>
              <a:gd name="connsiteX3-2597" fmla="*/ 1389789 w 1794682"/>
              <a:gd name="connsiteY3-2598" fmla="*/ 216281 h 2609850"/>
              <a:gd name="connsiteX4-2599" fmla="*/ 1389788 w 1794682"/>
              <a:gd name="connsiteY4-2600" fmla="*/ 398569 h 2609850"/>
              <a:gd name="connsiteX5-2601" fmla="*/ 1582549 w 1794682"/>
              <a:gd name="connsiteY5-2602" fmla="*/ 398568 h 2609850"/>
              <a:gd name="connsiteX6-2603" fmla="*/ 1582549 w 1794682"/>
              <a:gd name="connsiteY6-2604" fmla="*/ 802725 h 2609850"/>
              <a:gd name="connsiteX7-2605" fmla="*/ 1790701 w 1794682"/>
              <a:gd name="connsiteY7-2606" fmla="*/ 806832 h 2609850"/>
              <a:gd name="connsiteX8-2607" fmla="*/ 1794682 w 1794682"/>
              <a:gd name="connsiteY8-2608" fmla="*/ 1785113 h 2609850"/>
              <a:gd name="connsiteX9-2609" fmla="*/ 1578566 w 1794682"/>
              <a:gd name="connsiteY9-2610" fmla="*/ 1785113 h 2609850"/>
              <a:gd name="connsiteX10-2611" fmla="*/ 1578566 w 1794682"/>
              <a:gd name="connsiteY10-2612" fmla="*/ 2205695 h 2609850"/>
              <a:gd name="connsiteX11-2613" fmla="*/ 1400874 w 1794682"/>
              <a:gd name="connsiteY11-2614" fmla="*/ 2205694 h 2609850"/>
              <a:gd name="connsiteX12-2615" fmla="*/ 1400875 w 1794682"/>
              <a:gd name="connsiteY12-2616" fmla="*/ 2405551 h 2609850"/>
              <a:gd name="connsiteX13-2617" fmla="*/ 1021597 w 1794682"/>
              <a:gd name="connsiteY13-2618" fmla="*/ 2405550 h 2609850"/>
              <a:gd name="connsiteX14-2619" fmla="*/ 1021597 w 1794682"/>
              <a:gd name="connsiteY14-2620" fmla="*/ 2601638 h 2609850"/>
              <a:gd name="connsiteX15-2621" fmla="*/ 19050 w 1794682"/>
              <a:gd name="connsiteY15-2622" fmla="*/ 2609850 h 2609850"/>
              <a:gd name="connsiteX16-2623" fmla="*/ 19050 w 1794682"/>
              <a:gd name="connsiteY16-2624" fmla="*/ 2228850 h 2609850"/>
              <a:gd name="connsiteX17-2625" fmla="*/ 190500 w 1794682"/>
              <a:gd name="connsiteY17-2626" fmla="*/ 2228850 h 2609850"/>
              <a:gd name="connsiteX18-2627" fmla="*/ 190500 w 1794682"/>
              <a:gd name="connsiteY18-2628" fmla="*/ 2057400 h 2609850"/>
              <a:gd name="connsiteX19-2629" fmla="*/ 361950 w 1794682"/>
              <a:gd name="connsiteY19-2630" fmla="*/ 2057400 h 2609850"/>
              <a:gd name="connsiteX20-2631" fmla="*/ 361950 w 1794682"/>
              <a:gd name="connsiteY20-2632" fmla="*/ 1847850 h 2609850"/>
              <a:gd name="connsiteX21-2633" fmla="*/ 647700 w 1794682"/>
              <a:gd name="connsiteY21-2634" fmla="*/ 1847850 h 2609850"/>
              <a:gd name="connsiteX22-2635" fmla="*/ 647700 w 1794682"/>
              <a:gd name="connsiteY22-2636" fmla="*/ 1638300 h 2609850"/>
              <a:gd name="connsiteX23-2637" fmla="*/ 800100 w 1794682"/>
              <a:gd name="connsiteY23-2638" fmla="*/ 1638300 h 2609850"/>
              <a:gd name="connsiteX24-2639" fmla="*/ 804082 w 1794682"/>
              <a:gd name="connsiteY24-2640" fmla="*/ 1406738 h 2609850"/>
              <a:gd name="connsiteX25-2641" fmla="*/ 977793 w 1794682"/>
              <a:gd name="connsiteY25-2642" fmla="*/ 1414949 h 2609850"/>
              <a:gd name="connsiteX26-2643" fmla="*/ 981774 w 1794682"/>
              <a:gd name="connsiteY26-2644" fmla="*/ 1238250 h 2609850"/>
              <a:gd name="connsiteX27-2645" fmla="*/ 819150 w 1794682"/>
              <a:gd name="connsiteY27-2646" fmla="*/ 1238250 h 2609850"/>
              <a:gd name="connsiteX28-2647" fmla="*/ 819150 w 1794682"/>
              <a:gd name="connsiteY28-2648" fmla="*/ 1047750 h 2609850"/>
              <a:gd name="connsiteX29-2649" fmla="*/ 609600 w 1794682"/>
              <a:gd name="connsiteY29-2650" fmla="*/ 1047750 h 2609850"/>
              <a:gd name="connsiteX30-2651" fmla="*/ 609600 w 1794682"/>
              <a:gd name="connsiteY30-2652" fmla="*/ 800100 h 2609850"/>
              <a:gd name="connsiteX31-2653" fmla="*/ 400050 w 1794682"/>
              <a:gd name="connsiteY31-2654" fmla="*/ 800100 h 2609850"/>
              <a:gd name="connsiteX32-2655" fmla="*/ 400050 w 1794682"/>
              <a:gd name="connsiteY32-2656" fmla="*/ 609600 h 2609850"/>
              <a:gd name="connsiteX33-2657" fmla="*/ 228600 w 1794682"/>
              <a:gd name="connsiteY33-2658" fmla="*/ 609600 h 2609850"/>
              <a:gd name="connsiteX34-2659" fmla="*/ 228600 w 1794682"/>
              <a:gd name="connsiteY34-2660" fmla="*/ 419100 h 2609850"/>
              <a:gd name="connsiteX35-2661" fmla="*/ 0 w 1794682"/>
              <a:gd name="connsiteY35-2662" fmla="*/ 419100 h 2609850"/>
              <a:gd name="connsiteX36-2663" fmla="*/ 0 w 1794682"/>
              <a:gd name="connsiteY36-2664" fmla="*/ 0 h 2609850"/>
              <a:gd name="connsiteX0-2665" fmla="*/ 0 w 1794682"/>
              <a:gd name="connsiteY0-2666" fmla="*/ 0 h 2609850"/>
              <a:gd name="connsiteX1-2667" fmla="*/ 989739 w 1794682"/>
              <a:gd name="connsiteY1-2668" fmla="*/ 0 h 2609850"/>
              <a:gd name="connsiteX2-2669" fmla="*/ 993721 w 1794682"/>
              <a:gd name="connsiteY2-2670" fmla="*/ 216281 h 2609850"/>
              <a:gd name="connsiteX3-2671" fmla="*/ 1389789 w 1794682"/>
              <a:gd name="connsiteY3-2672" fmla="*/ 216281 h 2609850"/>
              <a:gd name="connsiteX4-2673" fmla="*/ 1389788 w 1794682"/>
              <a:gd name="connsiteY4-2674" fmla="*/ 398569 h 2609850"/>
              <a:gd name="connsiteX5-2675" fmla="*/ 1582549 w 1794682"/>
              <a:gd name="connsiteY5-2676" fmla="*/ 398568 h 2609850"/>
              <a:gd name="connsiteX6-2677" fmla="*/ 1582549 w 1794682"/>
              <a:gd name="connsiteY6-2678" fmla="*/ 802725 h 2609850"/>
              <a:gd name="connsiteX7-2679" fmla="*/ 1790701 w 1794682"/>
              <a:gd name="connsiteY7-2680" fmla="*/ 806832 h 2609850"/>
              <a:gd name="connsiteX8-2681" fmla="*/ 1794682 w 1794682"/>
              <a:gd name="connsiteY8-2682" fmla="*/ 1785113 h 2609850"/>
              <a:gd name="connsiteX9-2683" fmla="*/ 1578566 w 1794682"/>
              <a:gd name="connsiteY9-2684" fmla="*/ 1785113 h 2609850"/>
              <a:gd name="connsiteX10-2685" fmla="*/ 1578566 w 1794682"/>
              <a:gd name="connsiteY10-2686" fmla="*/ 2205695 h 2609850"/>
              <a:gd name="connsiteX11-2687" fmla="*/ 1400874 w 1794682"/>
              <a:gd name="connsiteY11-2688" fmla="*/ 2205694 h 2609850"/>
              <a:gd name="connsiteX12-2689" fmla="*/ 1400875 w 1794682"/>
              <a:gd name="connsiteY12-2690" fmla="*/ 2405551 h 2609850"/>
              <a:gd name="connsiteX13-2691" fmla="*/ 1021597 w 1794682"/>
              <a:gd name="connsiteY13-2692" fmla="*/ 2405550 h 2609850"/>
              <a:gd name="connsiteX14-2693" fmla="*/ 1021597 w 1794682"/>
              <a:gd name="connsiteY14-2694" fmla="*/ 2601638 h 2609850"/>
              <a:gd name="connsiteX15-2695" fmla="*/ 19050 w 1794682"/>
              <a:gd name="connsiteY15-2696" fmla="*/ 2609850 h 2609850"/>
              <a:gd name="connsiteX16-2697" fmla="*/ 19050 w 1794682"/>
              <a:gd name="connsiteY16-2698" fmla="*/ 2228850 h 2609850"/>
              <a:gd name="connsiteX17-2699" fmla="*/ 190500 w 1794682"/>
              <a:gd name="connsiteY17-2700" fmla="*/ 2228850 h 2609850"/>
              <a:gd name="connsiteX18-2701" fmla="*/ 190500 w 1794682"/>
              <a:gd name="connsiteY18-2702" fmla="*/ 2057400 h 2609850"/>
              <a:gd name="connsiteX19-2703" fmla="*/ 361950 w 1794682"/>
              <a:gd name="connsiteY19-2704" fmla="*/ 2057400 h 2609850"/>
              <a:gd name="connsiteX20-2705" fmla="*/ 361950 w 1794682"/>
              <a:gd name="connsiteY20-2706" fmla="*/ 1847850 h 2609850"/>
              <a:gd name="connsiteX21-2707" fmla="*/ 647700 w 1794682"/>
              <a:gd name="connsiteY21-2708" fmla="*/ 1847850 h 2609850"/>
              <a:gd name="connsiteX22-2709" fmla="*/ 647700 w 1794682"/>
              <a:gd name="connsiteY22-2710" fmla="*/ 1638300 h 2609850"/>
              <a:gd name="connsiteX23-2711" fmla="*/ 800100 w 1794682"/>
              <a:gd name="connsiteY23-2712" fmla="*/ 1638300 h 2609850"/>
              <a:gd name="connsiteX24-2713" fmla="*/ 804082 w 1794682"/>
              <a:gd name="connsiteY24-2714" fmla="*/ 1414950 h 2609850"/>
              <a:gd name="connsiteX25-2715" fmla="*/ 977793 w 1794682"/>
              <a:gd name="connsiteY25-2716" fmla="*/ 1414949 h 2609850"/>
              <a:gd name="connsiteX26-2717" fmla="*/ 981774 w 1794682"/>
              <a:gd name="connsiteY26-2718" fmla="*/ 1238250 h 2609850"/>
              <a:gd name="connsiteX27-2719" fmla="*/ 819150 w 1794682"/>
              <a:gd name="connsiteY27-2720" fmla="*/ 1238250 h 2609850"/>
              <a:gd name="connsiteX28-2721" fmla="*/ 819150 w 1794682"/>
              <a:gd name="connsiteY28-2722" fmla="*/ 1047750 h 2609850"/>
              <a:gd name="connsiteX29-2723" fmla="*/ 609600 w 1794682"/>
              <a:gd name="connsiteY29-2724" fmla="*/ 1047750 h 2609850"/>
              <a:gd name="connsiteX30-2725" fmla="*/ 609600 w 1794682"/>
              <a:gd name="connsiteY30-2726" fmla="*/ 800100 h 2609850"/>
              <a:gd name="connsiteX31-2727" fmla="*/ 400050 w 1794682"/>
              <a:gd name="connsiteY31-2728" fmla="*/ 800100 h 2609850"/>
              <a:gd name="connsiteX32-2729" fmla="*/ 400050 w 1794682"/>
              <a:gd name="connsiteY32-2730" fmla="*/ 609600 h 2609850"/>
              <a:gd name="connsiteX33-2731" fmla="*/ 228600 w 1794682"/>
              <a:gd name="connsiteY33-2732" fmla="*/ 609600 h 2609850"/>
              <a:gd name="connsiteX34-2733" fmla="*/ 228600 w 1794682"/>
              <a:gd name="connsiteY34-2734" fmla="*/ 419100 h 2609850"/>
              <a:gd name="connsiteX35-2735" fmla="*/ 0 w 1794682"/>
              <a:gd name="connsiteY35-2736" fmla="*/ 419100 h 2609850"/>
              <a:gd name="connsiteX36-2737" fmla="*/ 0 w 1794682"/>
              <a:gd name="connsiteY36-2738" fmla="*/ 0 h 2609850"/>
              <a:gd name="connsiteX0-2739" fmla="*/ 0 w 1794682"/>
              <a:gd name="connsiteY0-2740" fmla="*/ 0 h 2609850"/>
              <a:gd name="connsiteX1-2741" fmla="*/ 989739 w 1794682"/>
              <a:gd name="connsiteY1-2742" fmla="*/ 0 h 2609850"/>
              <a:gd name="connsiteX2-2743" fmla="*/ 993721 w 1794682"/>
              <a:gd name="connsiteY2-2744" fmla="*/ 216281 h 2609850"/>
              <a:gd name="connsiteX3-2745" fmla="*/ 1389789 w 1794682"/>
              <a:gd name="connsiteY3-2746" fmla="*/ 216281 h 2609850"/>
              <a:gd name="connsiteX4-2747" fmla="*/ 1389788 w 1794682"/>
              <a:gd name="connsiteY4-2748" fmla="*/ 398569 h 2609850"/>
              <a:gd name="connsiteX5-2749" fmla="*/ 1582549 w 1794682"/>
              <a:gd name="connsiteY5-2750" fmla="*/ 398568 h 2609850"/>
              <a:gd name="connsiteX6-2751" fmla="*/ 1582549 w 1794682"/>
              <a:gd name="connsiteY6-2752" fmla="*/ 802725 h 2609850"/>
              <a:gd name="connsiteX7-2753" fmla="*/ 1790701 w 1794682"/>
              <a:gd name="connsiteY7-2754" fmla="*/ 806832 h 2609850"/>
              <a:gd name="connsiteX8-2755" fmla="*/ 1794682 w 1794682"/>
              <a:gd name="connsiteY8-2756" fmla="*/ 1785113 h 2609850"/>
              <a:gd name="connsiteX9-2757" fmla="*/ 1578566 w 1794682"/>
              <a:gd name="connsiteY9-2758" fmla="*/ 1785113 h 2609850"/>
              <a:gd name="connsiteX10-2759" fmla="*/ 1578566 w 1794682"/>
              <a:gd name="connsiteY10-2760" fmla="*/ 2205695 h 2609850"/>
              <a:gd name="connsiteX11-2761" fmla="*/ 1400874 w 1794682"/>
              <a:gd name="connsiteY11-2762" fmla="*/ 2205694 h 2609850"/>
              <a:gd name="connsiteX12-2763" fmla="*/ 1400875 w 1794682"/>
              <a:gd name="connsiteY12-2764" fmla="*/ 2405551 h 2609850"/>
              <a:gd name="connsiteX13-2765" fmla="*/ 1021597 w 1794682"/>
              <a:gd name="connsiteY13-2766" fmla="*/ 2405550 h 2609850"/>
              <a:gd name="connsiteX14-2767" fmla="*/ 1021597 w 1794682"/>
              <a:gd name="connsiteY14-2768" fmla="*/ 2605744 h 2609850"/>
              <a:gd name="connsiteX15-2769" fmla="*/ 19050 w 1794682"/>
              <a:gd name="connsiteY15-2770" fmla="*/ 2609850 h 2609850"/>
              <a:gd name="connsiteX16-2771" fmla="*/ 19050 w 1794682"/>
              <a:gd name="connsiteY16-2772" fmla="*/ 2228850 h 2609850"/>
              <a:gd name="connsiteX17-2773" fmla="*/ 190500 w 1794682"/>
              <a:gd name="connsiteY17-2774" fmla="*/ 2228850 h 2609850"/>
              <a:gd name="connsiteX18-2775" fmla="*/ 190500 w 1794682"/>
              <a:gd name="connsiteY18-2776" fmla="*/ 2057400 h 2609850"/>
              <a:gd name="connsiteX19-2777" fmla="*/ 361950 w 1794682"/>
              <a:gd name="connsiteY19-2778" fmla="*/ 2057400 h 2609850"/>
              <a:gd name="connsiteX20-2779" fmla="*/ 361950 w 1794682"/>
              <a:gd name="connsiteY20-2780" fmla="*/ 1847850 h 2609850"/>
              <a:gd name="connsiteX21-2781" fmla="*/ 647700 w 1794682"/>
              <a:gd name="connsiteY21-2782" fmla="*/ 1847850 h 2609850"/>
              <a:gd name="connsiteX22-2783" fmla="*/ 647700 w 1794682"/>
              <a:gd name="connsiteY22-2784" fmla="*/ 1638300 h 2609850"/>
              <a:gd name="connsiteX23-2785" fmla="*/ 800100 w 1794682"/>
              <a:gd name="connsiteY23-2786" fmla="*/ 1638300 h 2609850"/>
              <a:gd name="connsiteX24-2787" fmla="*/ 804082 w 1794682"/>
              <a:gd name="connsiteY24-2788" fmla="*/ 1414950 h 2609850"/>
              <a:gd name="connsiteX25-2789" fmla="*/ 977793 w 1794682"/>
              <a:gd name="connsiteY25-2790" fmla="*/ 1414949 h 2609850"/>
              <a:gd name="connsiteX26-2791" fmla="*/ 981774 w 1794682"/>
              <a:gd name="connsiteY26-2792" fmla="*/ 1238250 h 2609850"/>
              <a:gd name="connsiteX27-2793" fmla="*/ 819150 w 1794682"/>
              <a:gd name="connsiteY27-2794" fmla="*/ 1238250 h 2609850"/>
              <a:gd name="connsiteX28-2795" fmla="*/ 819150 w 1794682"/>
              <a:gd name="connsiteY28-2796" fmla="*/ 1047750 h 2609850"/>
              <a:gd name="connsiteX29-2797" fmla="*/ 609600 w 1794682"/>
              <a:gd name="connsiteY29-2798" fmla="*/ 1047750 h 2609850"/>
              <a:gd name="connsiteX30-2799" fmla="*/ 609600 w 1794682"/>
              <a:gd name="connsiteY30-2800" fmla="*/ 800100 h 2609850"/>
              <a:gd name="connsiteX31-2801" fmla="*/ 400050 w 1794682"/>
              <a:gd name="connsiteY31-2802" fmla="*/ 800100 h 2609850"/>
              <a:gd name="connsiteX32-2803" fmla="*/ 400050 w 1794682"/>
              <a:gd name="connsiteY32-2804" fmla="*/ 609600 h 2609850"/>
              <a:gd name="connsiteX33-2805" fmla="*/ 228600 w 1794682"/>
              <a:gd name="connsiteY33-2806" fmla="*/ 609600 h 2609850"/>
              <a:gd name="connsiteX34-2807" fmla="*/ 228600 w 1794682"/>
              <a:gd name="connsiteY34-2808" fmla="*/ 419100 h 2609850"/>
              <a:gd name="connsiteX35-2809" fmla="*/ 0 w 1794682"/>
              <a:gd name="connsiteY35-2810" fmla="*/ 419100 h 2609850"/>
              <a:gd name="connsiteX36-2811" fmla="*/ 0 w 1794682"/>
              <a:gd name="connsiteY36-2812" fmla="*/ 0 h 2609850"/>
              <a:gd name="connsiteX0-2813" fmla="*/ 0 w 1794682"/>
              <a:gd name="connsiteY0-2814" fmla="*/ 0 h 2609850"/>
              <a:gd name="connsiteX1-2815" fmla="*/ 989739 w 1794682"/>
              <a:gd name="connsiteY1-2816" fmla="*/ 0 h 2609850"/>
              <a:gd name="connsiteX2-2817" fmla="*/ 993721 w 1794682"/>
              <a:gd name="connsiteY2-2818" fmla="*/ 216281 h 2609850"/>
              <a:gd name="connsiteX3-2819" fmla="*/ 1389789 w 1794682"/>
              <a:gd name="connsiteY3-2820" fmla="*/ 216281 h 2609850"/>
              <a:gd name="connsiteX4-2821" fmla="*/ 1389788 w 1794682"/>
              <a:gd name="connsiteY4-2822" fmla="*/ 398569 h 2609850"/>
              <a:gd name="connsiteX5-2823" fmla="*/ 1582549 w 1794682"/>
              <a:gd name="connsiteY5-2824" fmla="*/ 398568 h 2609850"/>
              <a:gd name="connsiteX6-2825" fmla="*/ 1582549 w 1794682"/>
              <a:gd name="connsiteY6-2826" fmla="*/ 802725 h 2609850"/>
              <a:gd name="connsiteX7-2827" fmla="*/ 1790701 w 1794682"/>
              <a:gd name="connsiteY7-2828" fmla="*/ 806832 h 2609850"/>
              <a:gd name="connsiteX8-2829" fmla="*/ 1794682 w 1794682"/>
              <a:gd name="connsiteY8-2830" fmla="*/ 1785113 h 2609850"/>
              <a:gd name="connsiteX9-2831" fmla="*/ 1578566 w 1794682"/>
              <a:gd name="connsiteY9-2832" fmla="*/ 1785113 h 2609850"/>
              <a:gd name="connsiteX10-2833" fmla="*/ 1578566 w 1794682"/>
              <a:gd name="connsiteY10-2834" fmla="*/ 2205695 h 2609850"/>
              <a:gd name="connsiteX11-2835" fmla="*/ 1400874 w 1794682"/>
              <a:gd name="connsiteY11-2836" fmla="*/ 2205694 h 2609850"/>
              <a:gd name="connsiteX12-2837" fmla="*/ 1400875 w 1794682"/>
              <a:gd name="connsiteY12-2838" fmla="*/ 2405551 h 2609850"/>
              <a:gd name="connsiteX13-2839" fmla="*/ 1021597 w 1794682"/>
              <a:gd name="connsiteY13-2840" fmla="*/ 2405550 h 2609850"/>
              <a:gd name="connsiteX14-2841" fmla="*/ 1021597 w 1794682"/>
              <a:gd name="connsiteY14-2842" fmla="*/ 2605744 h 2609850"/>
              <a:gd name="connsiteX15-2843" fmla="*/ 19050 w 1794682"/>
              <a:gd name="connsiteY15-2844" fmla="*/ 2609850 h 2609850"/>
              <a:gd name="connsiteX16-2845" fmla="*/ 19050 w 1794682"/>
              <a:gd name="connsiteY16-2846" fmla="*/ 2228850 h 2609850"/>
              <a:gd name="connsiteX17-2847" fmla="*/ 190500 w 1794682"/>
              <a:gd name="connsiteY17-2848" fmla="*/ 2228850 h 2609850"/>
              <a:gd name="connsiteX18-2849" fmla="*/ 190500 w 1794682"/>
              <a:gd name="connsiteY18-2850" fmla="*/ 2057400 h 2609850"/>
              <a:gd name="connsiteX19-2851" fmla="*/ 361950 w 1794682"/>
              <a:gd name="connsiteY19-2852" fmla="*/ 2057400 h 2609850"/>
              <a:gd name="connsiteX20-2853" fmla="*/ 361950 w 1794682"/>
              <a:gd name="connsiteY20-2854" fmla="*/ 1847850 h 2609850"/>
              <a:gd name="connsiteX21-2855" fmla="*/ 647700 w 1794682"/>
              <a:gd name="connsiteY21-2856" fmla="*/ 1847850 h 2609850"/>
              <a:gd name="connsiteX22-2857" fmla="*/ 647700 w 1794682"/>
              <a:gd name="connsiteY22-2858" fmla="*/ 1638300 h 2609850"/>
              <a:gd name="connsiteX23-2859" fmla="*/ 800100 w 1794682"/>
              <a:gd name="connsiteY23-2860" fmla="*/ 1638300 h 2609850"/>
              <a:gd name="connsiteX24-2861" fmla="*/ 796118 w 1794682"/>
              <a:gd name="connsiteY24-2862" fmla="*/ 1414950 h 2609850"/>
              <a:gd name="connsiteX25-2863" fmla="*/ 977793 w 1794682"/>
              <a:gd name="connsiteY25-2864" fmla="*/ 1414949 h 2609850"/>
              <a:gd name="connsiteX26-2865" fmla="*/ 981774 w 1794682"/>
              <a:gd name="connsiteY26-2866" fmla="*/ 1238250 h 2609850"/>
              <a:gd name="connsiteX27-2867" fmla="*/ 819150 w 1794682"/>
              <a:gd name="connsiteY27-2868" fmla="*/ 1238250 h 2609850"/>
              <a:gd name="connsiteX28-2869" fmla="*/ 819150 w 1794682"/>
              <a:gd name="connsiteY28-2870" fmla="*/ 1047750 h 2609850"/>
              <a:gd name="connsiteX29-2871" fmla="*/ 609600 w 1794682"/>
              <a:gd name="connsiteY29-2872" fmla="*/ 1047750 h 2609850"/>
              <a:gd name="connsiteX30-2873" fmla="*/ 609600 w 1794682"/>
              <a:gd name="connsiteY30-2874" fmla="*/ 800100 h 2609850"/>
              <a:gd name="connsiteX31-2875" fmla="*/ 400050 w 1794682"/>
              <a:gd name="connsiteY31-2876" fmla="*/ 800100 h 2609850"/>
              <a:gd name="connsiteX32-2877" fmla="*/ 400050 w 1794682"/>
              <a:gd name="connsiteY32-2878" fmla="*/ 609600 h 2609850"/>
              <a:gd name="connsiteX33-2879" fmla="*/ 228600 w 1794682"/>
              <a:gd name="connsiteY33-2880" fmla="*/ 609600 h 2609850"/>
              <a:gd name="connsiteX34-2881" fmla="*/ 228600 w 1794682"/>
              <a:gd name="connsiteY34-2882" fmla="*/ 419100 h 2609850"/>
              <a:gd name="connsiteX35-2883" fmla="*/ 0 w 1794682"/>
              <a:gd name="connsiteY35-2884" fmla="*/ 419100 h 2609850"/>
              <a:gd name="connsiteX36-2885" fmla="*/ 0 w 1794682"/>
              <a:gd name="connsiteY36-2886" fmla="*/ 0 h 2609850"/>
              <a:gd name="connsiteX0-2887" fmla="*/ 0 w 1794682"/>
              <a:gd name="connsiteY0-2888" fmla="*/ 0 h 2609850"/>
              <a:gd name="connsiteX1-2889" fmla="*/ 989739 w 1794682"/>
              <a:gd name="connsiteY1-2890" fmla="*/ 0 h 2609850"/>
              <a:gd name="connsiteX2-2891" fmla="*/ 993721 w 1794682"/>
              <a:gd name="connsiteY2-2892" fmla="*/ 216281 h 2609850"/>
              <a:gd name="connsiteX3-2893" fmla="*/ 1389789 w 1794682"/>
              <a:gd name="connsiteY3-2894" fmla="*/ 216281 h 2609850"/>
              <a:gd name="connsiteX4-2895" fmla="*/ 1389788 w 1794682"/>
              <a:gd name="connsiteY4-2896" fmla="*/ 398569 h 2609850"/>
              <a:gd name="connsiteX5-2897" fmla="*/ 1582549 w 1794682"/>
              <a:gd name="connsiteY5-2898" fmla="*/ 398568 h 2609850"/>
              <a:gd name="connsiteX6-2899" fmla="*/ 1582549 w 1794682"/>
              <a:gd name="connsiteY6-2900" fmla="*/ 802725 h 2609850"/>
              <a:gd name="connsiteX7-2901" fmla="*/ 1790701 w 1794682"/>
              <a:gd name="connsiteY7-2902" fmla="*/ 806832 h 2609850"/>
              <a:gd name="connsiteX8-2903" fmla="*/ 1794682 w 1794682"/>
              <a:gd name="connsiteY8-2904" fmla="*/ 1785113 h 2609850"/>
              <a:gd name="connsiteX9-2905" fmla="*/ 1578566 w 1794682"/>
              <a:gd name="connsiteY9-2906" fmla="*/ 1785113 h 2609850"/>
              <a:gd name="connsiteX10-2907" fmla="*/ 1578566 w 1794682"/>
              <a:gd name="connsiteY10-2908" fmla="*/ 2205695 h 2609850"/>
              <a:gd name="connsiteX11-2909" fmla="*/ 1400874 w 1794682"/>
              <a:gd name="connsiteY11-2910" fmla="*/ 2205694 h 2609850"/>
              <a:gd name="connsiteX12-2911" fmla="*/ 1400875 w 1794682"/>
              <a:gd name="connsiteY12-2912" fmla="*/ 2405551 h 2609850"/>
              <a:gd name="connsiteX13-2913" fmla="*/ 1021597 w 1794682"/>
              <a:gd name="connsiteY13-2914" fmla="*/ 2405550 h 2609850"/>
              <a:gd name="connsiteX14-2915" fmla="*/ 1021597 w 1794682"/>
              <a:gd name="connsiteY14-2916" fmla="*/ 2605744 h 2609850"/>
              <a:gd name="connsiteX15-2917" fmla="*/ 19050 w 1794682"/>
              <a:gd name="connsiteY15-2918" fmla="*/ 2609850 h 2609850"/>
              <a:gd name="connsiteX16-2919" fmla="*/ 19050 w 1794682"/>
              <a:gd name="connsiteY16-2920" fmla="*/ 2228850 h 2609850"/>
              <a:gd name="connsiteX17-2921" fmla="*/ 190500 w 1794682"/>
              <a:gd name="connsiteY17-2922" fmla="*/ 2228850 h 2609850"/>
              <a:gd name="connsiteX18-2923" fmla="*/ 190500 w 1794682"/>
              <a:gd name="connsiteY18-2924" fmla="*/ 2057400 h 2609850"/>
              <a:gd name="connsiteX19-2925" fmla="*/ 361950 w 1794682"/>
              <a:gd name="connsiteY19-2926" fmla="*/ 2057400 h 2609850"/>
              <a:gd name="connsiteX20-2927" fmla="*/ 361950 w 1794682"/>
              <a:gd name="connsiteY20-2928" fmla="*/ 1847850 h 2609850"/>
              <a:gd name="connsiteX21-2929" fmla="*/ 647700 w 1794682"/>
              <a:gd name="connsiteY21-2930" fmla="*/ 1847850 h 2609850"/>
              <a:gd name="connsiteX22-2931" fmla="*/ 647700 w 1794682"/>
              <a:gd name="connsiteY22-2932" fmla="*/ 1638300 h 2609850"/>
              <a:gd name="connsiteX23-2933" fmla="*/ 800100 w 1794682"/>
              <a:gd name="connsiteY23-2934" fmla="*/ 1638300 h 2609850"/>
              <a:gd name="connsiteX24-2935" fmla="*/ 800100 w 1794682"/>
              <a:gd name="connsiteY24-2936" fmla="*/ 1414950 h 2609850"/>
              <a:gd name="connsiteX25-2937" fmla="*/ 977793 w 1794682"/>
              <a:gd name="connsiteY25-2938" fmla="*/ 1414949 h 2609850"/>
              <a:gd name="connsiteX26-2939" fmla="*/ 981774 w 1794682"/>
              <a:gd name="connsiteY26-2940" fmla="*/ 1238250 h 2609850"/>
              <a:gd name="connsiteX27-2941" fmla="*/ 819150 w 1794682"/>
              <a:gd name="connsiteY27-2942" fmla="*/ 1238250 h 2609850"/>
              <a:gd name="connsiteX28-2943" fmla="*/ 819150 w 1794682"/>
              <a:gd name="connsiteY28-2944" fmla="*/ 1047750 h 2609850"/>
              <a:gd name="connsiteX29-2945" fmla="*/ 609600 w 1794682"/>
              <a:gd name="connsiteY29-2946" fmla="*/ 1047750 h 2609850"/>
              <a:gd name="connsiteX30-2947" fmla="*/ 609600 w 1794682"/>
              <a:gd name="connsiteY30-2948" fmla="*/ 800100 h 2609850"/>
              <a:gd name="connsiteX31-2949" fmla="*/ 400050 w 1794682"/>
              <a:gd name="connsiteY31-2950" fmla="*/ 800100 h 2609850"/>
              <a:gd name="connsiteX32-2951" fmla="*/ 400050 w 1794682"/>
              <a:gd name="connsiteY32-2952" fmla="*/ 609600 h 2609850"/>
              <a:gd name="connsiteX33-2953" fmla="*/ 228600 w 1794682"/>
              <a:gd name="connsiteY33-2954" fmla="*/ 609600 h 2609850"/>
              <a:gd name="connsiteX34-2955" fmla="*/ 228600 w 1794682"/>
              <a:gd name="connsiteY34-2956" fmla="*/ 419100 h 2609850"/>
              <a:gd name="connsiteX35-2957" fmla="*/ 0 w 1794682"/>
              <a:gd name="connsiteY35-2958" fmla="*/ 419100 h 2609850"/>
              <a:gd name="connsiteX36-2959" fmla="*/ 0 w 1794682"/>
              <a:gd name="connsiteY36-2960" fmla="*/ 0 h 2609850"/>
              <a:gd name="connsiteX0-2961" fmla="*/ 0 w 1794682"/>
              <a:gd name="connsiteY0-2962" fmla="*/ 0 h 2609850"/>
              <a:gd name="connsiteX1-2963" fmla="*/ 989739 w 1794682"/>
              <a:gd name="connsiteY1-2964" fmla="*/ 0 h 2609850"/>
              <a:gd name="connsiteX2-2965" fmla="*/ 993721 w 1794682"/>
              <a:gd name="connsiteY2-2966" fmla="*/ 216281 h 2609850"/>
              <a:gd name="connsiteX3-2967" fmla="*/ 1389789 w 1794682"/>
              <a:gd name="connsiteY3-2968" fmla="*/ 216281 h 2609850"/>
              <a:gd name="connsiteX4-2969" fmla="*/ 1389788 w 1794682"/>
              <a:gd name="connsiteY4-2970" fmla="*/ 398569 h 2609850"/>
              <a:gd name="connsiteX5-2971" fmla="*/ 1582549 w 1794682"/>
              <a:gd name="connsiteY5-2972" fmla="*/ 398568 h 2609850"/>
              <a:gd name="connsiteX6-2973" fmla="*/ 1582549 w 1794682"/>
              <a:gd name="connsiteY6-2974" fmla="*/ 802725 h 2609850"/>
              <a:gd name="connsiteX7-2975" fmla="*/ 1790701 w 1794682"/>
              <a:gd name="connsiteY7-2976" fmla="*/ 806832 h 2609850"/>
              <a:gd name="connsiteX8-2977" fmla="*/ 1794682 w 1794682"/>
              <a:gd name="connsiteY8-2978" fmla="*/ 1785113 h 2609850"/>
              <a:gd name="connsiteX9-2979" fmla="*/ 1578566 w 1794682"/>
              <a:gd name="connsiteY9-2980" fmla="*/ 1785113 h 2609850"/>
              <a:gd name="connsiteX10-2981" fmla="*/ 1578566 w 1794682"/>
              <a:gd name="connsiteY10-2982" fmla="*/ 2205695 h 2609850"/>
              <a:gd name="connsiteX11-2983" fmla="*/ 1400874 w 1794682"/>
              <a:gd name="connsiteY11-2984" fmla="*/ 2205694 h 2609850"/>
              <a:gd name="connsiteX12-2985" fmla="*/ 1400875 w 1794682"/>
              <a:gd name="connsiteY12-2986" fmla="*/ 2405551 h 2609850"/>
              <a:gd name="connsiteX13-2987" fmla="*/ 1021597 w 1794682"/>
              <a:gd name="connsiteY13-2988" fmla="*/ 2405550 h 2609850"/>
              <a:gd name="connsiteX14-2989" fmla="*/ 1021597 w 1794682"/>
              <a:gd name="connsiteY14-2990" fmla="*/ 2609850 h 2609850"/>
              <a:gd name="connsiteX15-2991" fmla="*/ 19050 w 1794682"/>
              <a:gd name="connsiteY15-2992" fmla="*/ 2609850 h 2609850"/>
              <a:gd name="connsiteX16-2993" fmla="*/ 19050 w 1794682"/>
              <a:gd name="connsiteY16-2994" fmla="*/ 2228850 h 2609850"/>
              <a:gd name="connsiteX17-2995" fmla="*/ 190500 w 1794682"/>
              <a:gd name="connsiteY17-2996" fmla="*/ 2228850 h 2609850"/>
              <a:gd name="connsiteX18-2997" fmla="*/ 190500 w 1794682"/>
              <a:gd name="connsiteY18-2998" fmla="*/ 2057400 h 2609850"/>
              <a:gd name="connsiteX19-2999" fmla="*/ 361950 w 1794682"/>
              <a:gd name="connsiteY19-3000" fmla="*/ 2057400 h 2609850"/>
              <a:gd name="connsiteX20-3001" fmla="*/ 361950 w 1794682"/>
              <a:gd name="connsiteY20-3002" fmla="*/ 1847850 h 2609850"/>
              <a:gd name="connsiteX21-3003" fmla="*/ 647700 w 1794682"/>
              <a:gd name="connsiteY21-3004" fmla="*/ 1847850 h 2609850"/>
              <a:gd name="connsiteX22-3005" fmla="*/ 647700 w 1794682"/>
              <a:gd name="connsiteY22-3006" fmla="*/ 1638300 h 2609850"/>
              <a:gd name="connsiteX23-3007" fmla="*/ 800100 w 1794682"/>
              <a:gd name="connsiteY23-3008" fmla="*/ 1638300 h 2609850"/>
              <a:gd name="connsiteX24-3009" fmla="*/ 800100 w 1794682"/>
              <a:gd name="connsiteY24-3010" fmla="*/ 1414950 h 2609850"/>
              <a:gd name="connsiteX25-3011" fmla="*/ 977793 w 1794682"/>
              <a:gd name="connsiteY25-3012" fmla="*/ 1414949 h 2609850"/>
              <a:gd name="connsiteX26-3013" fmla="*/ 981774 w 1794682"/>
              <a:gd name="connsiteY26-3014" fmla="*/ 1238250 h 2609850"/>
              <a:gd name="connsiteX27-3015" fmla="*/ 819150 w 1794682"/>
              <a:gd name="connsiteY27-3016" fmla="*/ 1238250 h 2609850"/>
              <a:gd name="connsiteX28-3017" fmla="*/ 819150 w 1794682"/>
              <a:gd name="connsiteY28-3018" fmla="*/ 1047750 h 2609850"/>
              <a:gd name="connsiteX29-3019" fmla="*/ 609600 w 1794682"/>
              <a:gd name="connsiteY29-3020" fmla="*/ 1047750 h 2609850"/>
              <a:gd name="connsiteX30-3021" fmla="*/ 609600 w 1794682"/>
              <a:gd name="connsiteY30-3022" fmla="*/ 800100 h 2609850"/>
              <a:gd name="connsiteX31-3023" fmla="*/ 400050 w 1794682"/>
              <a:gd name="connsiteY31-3024" fmla="*/ 800100 h 2609850"/>
              <a:gd name="connsiteX32-3025" fmla="*/ 400050 w 1794682"/>
              <a:gd name="connsiteY32-3026" fmla="*/ 609600 h 2609850"/>
              <a:gd name="connsiteX33-3027" fmla="*/ 228600 w 1794682"/>
              <a:gd name="connsiteY33-3028" fmla="*/ 609600 h 2609850"/>
              <a:gd name="connsiteX34-3029" fmla="*/ 228600 w 1794682"/>
              <a:gd name="connsiteY34-3030" fmla="*/ 419100 h 2609850"/>
              <a:gd name="connsiteX35-3031" fmla="*/ 0 w 1794682"/>
              <a:gd name="connsiteY35-3032" fmla="*/ 419100 h 2609850"/>
              <a:gd name="connsiteX36-3033" fmla="*/ 0 w 1794682"/>
              <a:gd name="connsiteY36-3034" fmla="*/ 0 h 26098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794682" h="2609850">
                <a:moveTo>
                  <a:pt x="0" y="0"/>
                </a:moveTo>
                <a:lnTo>
                  <a:pt x="989739" y="0"/>
                </a:lnTo>
                <a:cubicBezTo>
                  <a:pt x="988412" y="74831"/>
                  <a:pt x="995048" y="141450"/>
                  <a:pt x="993721" y="216281"/>
                </a:cubicBezTo>
                <a:lnTo>
                  <a:pt x="1389789" y="216281"/>
                </a:lnTo>
                <a:cubicBezTo>
                  <a:pt x="1389789" y="277044"/>
                  <a:pt x="1389788" y="337806"/>
                  <a:pt x="1389788" y="398569"/>
                </a:cubicBezTo>
                <a:lnTo>
                  <a:pt x="1582549" y="398568"/>
                </a:lnTo>
                <a:cubicBezTo>
                  <a:pt x="1581221" y="533287"/>
                  <a:pt x="1583877" y="668006"/>
                  <a:pt x="1582549" y="802725"/>
                </a:cubicBezTo>
                <a:lnTo>
                  <a:pt x="1790701" y="806832"/>
                </a:lnTo>
                <a:cubicBezTo>
                  <a:pt x="1793356" y="1141138"/>
                  <a:pt x="1792027" y="1450807"/>
                  <a:pt x="1794682" y="1785113"/>
                </a:cubicBezTo>
                <a:lnTo>
                  <a:pt x="1578566" y="1785113"/>
                </a:lnTo>
                <a:lnTo>
                  <a:pt x="1578566" y="2205695"/>
                </a:lnTo>
                <a:lnTo>
                  <a:pt x="1400874" y="2205694"/>
                </a:lnTo>
                <a:cubicBezTo>
                  <a:pt x="1400874" y="2273682"/>
                  <a:pt x="1400875" y="2337563"/>
                  <a:pt x="1400875" y="2405551"/>
                </a:cubicBezTo>
                <a:lnTo>
                  <a:pt x="1021597" y="2405550"/>
                </a:lnTo>
                <a:cubicBezTo>
                  <a:pt x="1020269" y="2473650"/>
                  <a:pt x="1022925" y="2541750"/>
                  <a:pt x="1021597" y="2609850"/>
                </a:cubicBezTo>
                <a:lnTo>
                  <a:pt x="19050" y="2609850"/>
                </a:lnTo>
                <a:lnTo>
                  <a:pt x="19050" y="2228850"/>
                </a:lnTo>
                <a:lnTo>
                  <a:pt x="190500" y="2228850"/>
                </a:lnTo>
                <a:lnTo>
                  <a:pt x="190500" y="2057400"/>
                </a:lnTo>
                <a:lnTo>
                  <a:pt x="361950" y="2057400"/>
                </a:lnTo>
                <a:lnTo>
                  <a:pt x="361950" y="1847850"/>
                </a:lnTo>
                <a:lnTo>
                  <a:pt x="647700" y="1847850"/>
                </a:lnTo>
                <a:lnTo>
                  <a:pt x="647700" y="1638300"/>
                </a:lnTo>
                <a:lnTo>
                  <a:pt x="800100" y="1638300"/>
                </a:lnTo>
                <a:cubicBezTo>
                  <a:pt x="801427" y="1561113"/>
                  <a:pt x="798773" y="1492137"/>
                  <a:pt x="800100" y="1414950"/>
                </a:cubicBezTo>
                <a:lnTo>
                  <a:pt x="977793" y="1414949"/>
                </a:lnTo>
                <a:lnTo>
                  <a:pt x="981774" y="1238250"/>
                </a:lnTo>
                <a:lnTo>
                  <a:pt x="819150" y="1238250"/>
                </a:lnTo>
                <a:lnTo>
                  <a:pt x="819150" y="1047750"/>
                </a:lnTo>
                <a:lnTo>
                  <a:pt x="609600" y="1047750"/>
                </a:lnTo>
                <a:lnTo>
                  <a:pt x="609600" y="800100"/>
                </a:lnTo>
                <a:lnTo>
                  <a:pt x="400050" y="800100"/>
                </a:lnTo>
                <a:lnTo>
                  <a:pt x="400050" y="609600"/>
                </a:lnTo>
                <a:lnTo>
                  <a:pt x="228600" y="609600"/>
                </a:lnTo>
                <a:lnTo>
                  <a:pt x="228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0" name="任意多边形: 形状 509"/>
          <p:cNvSpPr/>
          <p:nvPr/>
        </p:nvSpPr>
        <p:spPr>
          <a:xfrm>
            <a:off x="5018660" y="2413738"/>
            <a:ext cx="469643" cy="451561"/>
          </a:xfrm>
          <a:custGeom>
            <a:avLst/>
            <a:gdLst>
              <a:gd name="connsiteX0" fmla="*/ 213183 w 703269"/>
              <a:gd name="connsiteY0" fmla="*/ 0 h 676192"/>
              <a:gd name="connsiteX1" fmla="*/ 223606 w 703269"/>
              <a:gd name="connsiteY1" fmla="*/ 0 h 676192"/>
              <a:gd name="connsiteX2" fmla="*/ 479662 w 703269"/>
              <a:gd name="connsiteY2" fmla="*/ 0 h 676192"/>
              <a:gd name="connsiteX3" fmla="*/ 490086 w 703269"/>
              <a:gd name="connsiteY3" fmla="*/ 0 h 676192"/>
              <a:gd name="connsiteX4" fmla="*/ 490086 w 703269"/>
              <a:gd name="connsiteY4" fmla="*/ 56627 h 676192"/>
              <a:gd name="connsiteX5" fmla="*/ 596677 w 703269"/>
              <a:gd name="connsiteY5" fmla="*/ 56627 h 676192"/>
              <a:gd name="connsiteX6" fmla="*/ 596677 w 703269"/>
              <a:gd name="connsiteY6" fmla="*/ 103261 h 676192"/>
              <a:gd name="connsiteX7" fmla="*/ 646642 w 703269"/>
              <a:gd name="connsiteY7" fmla="*/ 103261 h 676192"/>
              <a:gd name="connsiteX8" fmla="*/ 646642 w 703269"/>
              <a:gd name="connsiteY8" fmla="*/ 209853 h 676192"/>
              <a:gd name="connsiteX9" fmla="*/ 703269 w 703269"/>
              <a:gd name="connsiteY9" fmla="*/ 209853 h 676192"/>
              <a:gd name="connsiteX10" fmla="*/ 703269 w 703269"/>
              <a:gd name="connsiteY10" fmla="*/ 463008 h 676192"/>
              <a:gd name="connsiteX11" fmla="*/ 646642 w 703269"/>
              <a:gd name="connsiteY11" fmla="*/ 463008 h 676192"/>
              <a:gd name="connsiteX12" fmla="*/ 646642 w 703269"/>
              <a:gd name="connsiteY12" fmla="*/ 569600 h 676192"/>
              <a:gd name="connsiteX13" fmla="*/ 639550 w 703269"/>
              <a:gd name="connsiteY13" fmla="*/ 569600 h 676192"/>
              <a:gd name="connsiteX14" fmla="*/ 639550 w 703269"/>
              <a:gd name="connsiteY14" fmla="*/ 572931 h 676192"/>
              <a:gd name="connsiteX15" fmla="*/ 600008 w 703269"/>
              <a:gd name="connsiteY15" fmla="*/ 572931 h 676192"/>
              <a:gd name="connsiteX16" fmla="*/ 600008 w 703269"/>
              <a:gd name="connsiteY16" fmla="*/ 622896 h 676192"/>
              <a:gd name="connsiteX17" fmla="*/ 579592 w 703269"/>
              <a:gd name="connsiteY17" fmla="*/ 622896 h 676192"/>
              <a:gd name="connsiteX18" fmla="*/ 579592 w 703269"/>
              <a:gd name="connsiteY18" fmla="*/ 626227 h 676192"/>
              <a:gd name="connsiteX19" fmla="*/ 496748 w 703269"/>
              <a:gd name="connsiteY19" fmla="*/ 626227 h 676192"/>
              <a:gd name="connsiteX20" fmla="*/ 496748 w 703269"/>
              <a:gd name="connsiteY20" fmla="*/ 676192 h 676192"/>
              <a:gd name="connsiteX21" fmla="*/ 473001 w 703269"/>
              <a:gd name="connsiteY21" fmla="*/ 676192 h 676192"/>
              <a:gd name="connsiteX22" fmla="*/ 230268 w 703269"/>
              <a:gd name="connsiteY22" fmla="*/ 676192 h 676192"/>
              <a:gd name="connsiteX23" fmla="*/ 206521 w 703269"/>
              <a:gd name="connsiteY23" fmla="*/ 676192 h 676192"/>
              <a:gd name="connsiteX24" fmla="*/ 206521 w 703269"/>
              <a:gd name="connsiteY24" fmla="*/ 626227 h 676192"/>
              <a:gd name="connsiteX25" fmla="*/ 123677 w 703269"/>
              <a:gd name="connsiteY25" fmla="*/ 626227 h 676192"/>
              <a:gd name="connsiteX26" fmla="*/ 123677 w 703269"/>
              <a:gd name="connsiteY26" fmla="*/ 622896 h 676192"/>
              <a:gd name="connsiteX27" fmla="*/ 103261 w 703269"/>
              <a:gd name="connsiteY27" fmla="*/ 622896 h 676192"/>
              <a:gd name="connsiteX28" fmla="*/ 103261 w 703269"/>
              <a:gd name="connsiteY28" fmla="*/ 572931 h 676192"/>
              <a:gd name="connsiteX29" fmla="*/ 63719 w 703269"/>
              <a:gd name="connsiteY29" fmla="*/ 572931 h 676192"/>
              <a:gd name="connsiteX30" fmla="*/ 63719 w 703269"/>
              <a:gd name="connsiteY30" fmla="*/ 569600 h 676192"/>
              <a:gd name="connsiteX31" fmla="*/ 56627 w 703269"/>
              <a:gd name="connsiteY31" fmla="*/ 569600 h 676192"/>
              <a:gd name="connsiteX32" fmla="*/ 56627 w 703269"/>
              <a:gd name="connsiteY32" fmla="*/ 463008 h 676192"/>
              <a:gd name="connsiteX33" fmla="*/ 0 w 703269"/>
              <a:gd name="connsiteY33" fmla="*/ 463008 h 676192"/>
              <a:gd name="connsiteX34" fmla="*/ 0 w 703269"/>
              <a:gd name="connsiteY34" fmla="*/ 209853 h 676192"/>
              <a:gd name="connsiteX35" fmla="*/ 56627 w 703269"/>
              <a:gd name="connsiteY35" fmla="*/ 209853 h 676192"/>
              <a:gd name="connsiteX36" fmla="*/ 56627 w 703269"/>
              <a:gd name="connsiteY36" fmla="*/ 103261 h 676192"/>
              <a:gd name="connsiteX37" fmla="*/ 106592 w 703269"/>
              <a:gd name="connsiteY37" fmla="*/ 103261 h 676192"/>
              <a:gd name="connsiteX38" fmla="*/ 106592 w 703269"/>
              <a:gd name="connsiteY38" fmla="*/ 56627 h 676192"/>
              <a:gd name="connsiteX39" fmla="*/ 213183 w 703269"/>
              <a:gd name="connsiteY39" fmla="*/ 56627 h 67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03269" h="676192">
                <a:moveTo>
                  <a:pt x="213183" y="0"/>
                </a:moveTo>
                <a:lnTo>
                  <a:pt x="223606" y="0"/>
                </a:lnTo>
                <a:lnTo>
                  <a:pt x="479662" y="0"/>
                </a:lnTo>
                <a:lnTo>
                  <a:pt x="490086" y="0"/>
                </a:lnTo>
                <a:lnTo>
                  <a:pt x="490086" y="56627"/>
                </a:lnTo>
                <a:lnTo>
                  <a:pt x="596677" y="56627"/>
                </a:lnTo>
                <a:lnTo>
                  <a:pt x="596677" y="103261"/>
                </a:lnTo>
                <a:lnTo>
                  <a:pt x="646642" y="103261"/>
                </a:lnTo>
                <a:lnTo>
                  <a:pt x="646642" y="209853"/>
                </a:lnTo>
                <a:lnTo>
                  <a:pt x="703269" y="209853"/>
                </a:lnTo>
                <a:lnTo>
                  <a:pt x="703269" y="463008"/>
                </a:lnTo>
                <a:lnTo>
                  <a:pt x="646642" y="463008"/>
                </a:lnTo>
                <a:lnTo>
                  <a:pt x="646642" y="569600"/>
                </a:lnTo>
                <a:lnTo>
                  <a:pt x="639550" y="569600"/>
                </a:lnTo>
                <a:lnTo>
                  <a:pt x="639550" y="572931"/>
                </a:lnTo>
                <a:lnTo>
                  <a:pt x="600008" y="572931"/>
                </a:lnTo>
                <a:lnTo>
                  <a:pt x="600008" y="622896"/>
                </a:lnTo>
                <a:lnTo>
                  <a:pt x="579592" y="622896"/>
                </a:lnTo>
                <a:lnTo>
                  <a:pt x="579592" y="626227"/>
                </a:lnTo>
                <a:lnTo>
                  <a:pt x="496748" y="626227"/>
                </a:lnTo>
                <a:lnTo>
                  <a:pt x="496748" y="676192"/>
                </a:lnTo>
                <a:lnTo>
                  <a:pt x="473001" y="676192"/>
                </a:lnTo>
                <a:lnTo>
                  <a:pt x="230268" y="676192"/>
                </a:lnTo>
                <a:lnTo>
                  <a:pt x="206521" y="676192"/>
                </a:lnTo>
                <a:lnTo>
                  <a:pt x="206521" y="626227"/>
                </a:lnTo>
                <a:lnTo>
                  <a:pt x="123677" y="626227"/>
                </a:lnTo>
                <a:lnTo>
                  <a:pt x="123677" y="622896"/>
                </a:lnTo>
                <a:lnTo>
                  <a:pt x="103261" y="622896"/>
                </a:lnTo>
                <a:lnTo>
                  <a:pt x="103261" y="572931"/>
                </a:lnTo>
                <a:lnTo>
                  <a:pt x="63719" y="572931"/>
                </a:lnTo>
                <a:lnTo>
                  <a:pt x="63719" y="569600"/>
                </a:lnTo>
                <a:lnTo>
                  <a:pt x="56627" y="569600"/>
                </a:lnTo>
                <a:lnTo>
                  <a:pt x="56627" y="463008"/>
                </a:lnTo>
                <a:lnTo>
                  <a:pt x="0" y="463008"/>
                </a:lnTo>
                <a:lnTo>
                  <a:pt x="0" y="209853"/>
                </a:lnTo>
                <a:lnTo>
                  <a:pt x="56627" y="209853"/>
                </a:lnTo>
                <a:lnTo>
                  <a:pt x="56627" y="103261"/>
                </a:lnTo>
                <a:lnTo>
                  <a:pt x="106592" y="103261"/>
                </a:lnTo>
                <a:lnTo>
                  <a:pt x="106592" y="56627"/>
                </a:lnTo>
                <a:lnTo>
                  <a:pt x="213183" y="56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1" name="任意多边形: 形状 510"/>
          <p:cNvSpPr/>
          <p:nvPr/>
        </p:nvSpPr>
        <p:spPr>
          <a:xfrm>
            <a:off x="5060658" y="2413737"/>
            <a:ext cx="424937" cy="449283"/>
          </a:xfrm>
          <a:custGeom>
            <a:avLst/>
            <a:gdLst>
              <a:gd name="connsiteX0" fmla="*/ 457200 w 1828800"/>
              <a:gd name="connsiteY0" fmla="*/ 0 h 1933575"/>
              <a:gd name="connsiteX1" fmla="*/ 1219200 w 1828800"/>
              <a:gd name="connsiteY1" fmla="*/ 0 h 1933575"/>
              <a:gd name="connsiteX2" fmla="*/ 1219200 w 1828800"/>
              <a:gd name="connsiteY2" fmla="*/ 161925 h 1933575"/>
              <a:gd name="connsiteX3" fmla="*/ 1524000 w 1828800"/>
              <a:gd name="connsiteY3" fmla="*/ 161925 h 1933575"/>
              <a:gd name="connsiteX4" fmla="*/ 1524000 w 1828800"/>
              <a:gd name="connsiteY4" fmla="*/ 295275 h 1933575"/>
              <a:gd name="connsiteX5" fmla="*/ 1666875 w 1828800"/>
              <a:gd name="connsiteY5" fmla="*/ 295275 h 1933575"/>
              <a:gd name="connsiteX6" fmla="*/ 1666875 w 1828800"/>
              <a:gd name="connsiteY6" fmla="*/ 600075 h 1933575"/>
              <a:gd name="connsiteX7" fmla="*/ 1828800 w 1828800"/>
              <a:gd name="connsiteY7" fmla="*/ 600075 h 1933575"/>
              <a:gd name="connsiteX8" fmla="*/ 1828800 w 1828800"/>
              <a:gd name="connsiteY8" fmla="*/ 1323975 h 1933575"/>
              <a:gd name="connsiteX9" fmla="*/ 1666875 w 1828800"/>
              <a:gd name="connsiteY9" fmla="*/ 1323975 h 1933575"/>
              <a:gd name="connsiteX10" fmla="*/ 1666875 w 1828800"/>
              <a:gd name="connsiteY10" fmla="*/ 1628775 h 1933575"/>
              <a:gd name="connsiteX11" fmla="*/ 1533525 w 1828800"/>
              <a:gd name="connsiteY11" fmla="*/ 1628775 h 1933575"/>
              <a:gd name="connsiteX12" fmla="*/ 1533525 w 1828800"/>
              <a:gd name="connsiteY12" fmla="*/ 1781175 h 1933575"/>
              <a:gd name="connsiteX13" fmla="*/ 1238250 w 1828800"/>
              <a:gd name="connsiteY13" fmla="*/ 1781175 h 1933575"/>
              <a:gd name="connsiteX14" fmla="*/ 1238250 w 1828800"/>
              <a:gd name="connsiteY14" fmla="*/ 1933575 h 1933575"/>
              <a:gd name="connsiteX15" fmla="*/ 476250 w 1828800"/>
              <a:gd name="connsiteY15" fmla="*/ 1933575 h 1933575"/>
              <a:gd name="connsiteX16" fmla="*/ 476250 w 1828800"/>
              <a:gd name="connsiteY16" fmla="*/ 1790700 h 1933575"/>
              <a:gd name="connsiteX17" fmla="*/ 171450 w 1828800"/>
              <a:gd name="connsiteY17" fmla="*/ 1790700 h 1933575"/>
              <a:gd name="connsiteX18" fmla="*/ 171450 w 1828800"/>
              <a:gd name="connsiteY18" fmla="*/ 1638300 h 1933575"/>
              <a:gd name="connsiteX19" fmla="*/ 0 w 1828800"/>
              <a:gd name="connsiteY19" fmla="*/ 1638300 h 1933575"/>
              <a:gd name="connsiteX20" fmla="*/ 0 w 1828800"/>
              <a:gd name="connsiteY20" fmla="*/ 1333500 h 1933575"/>
              <a:gd name="connsiteX21" fmla="*/ 333375 w 1828800"/>
              <a:gd name="connsiteY21" fmla="*/ 1333500 h 1933575"/>
              <a:gd name="connsiteX22" fmla="*/ 333375 w 1828800"/>
              <a:gd name="connsiteY22" fmla="*/ 1190625 h 1933575"/>
              <a:gd name="connsiteX23" fmla="*/ 762000 w 1828800"/>
              <a:gd name="connsiteY23" fmla="*/ 1190625 h 1933575"/>
              <a:gd name="connsiteX24" fmla="*/ 762000 w 1828800"/>
              <a:gd name="connsiteY24" fmla="*/ 1047750 h 1933575"/>
              <a:gd name="connsiteX25" fmla="*/ 1209675 w 1828800"/>
              <a:gd name="connsiteY25" fmla="*/ 1047750 h 1933575"/>
              <a:gd name="connsiteX26" fmla="*/ 1209675 w 1828800"/>
              <a:gd name="connsiteY26" fmla="*/ 914400 h 1933575"/>
              <a:gd name="connsiteX27" fmla="*/ 771525 w 1828800"/>
              <a:gd name="connsiteY27" fmla="*/ 914400 h 1933575"/>
              <a:gd name="connsiteX28" fmla="*/ 771525 w 1828800"/>
              <a:gd name="connsiteY28" fmla="*/ 762000 h 1933575"/>
              <a:gd name="connsiteX29" fmla="*/ 314325 w 1828800"/>
              <a:gd name="connsiteY29" fmla="*/ 762000 h 1933575"/>
              <a:gd name="connsiteX30" fmla="*/ 314325 w 1828800"/>
              <a:gd name="connsiteY30" fmla="*/ 619125 h 1933575"/>
              <a:gd name="connsiteX31" fmla="*/ 19050 w 1828800"/>
              <a:gd name="connsiteY31" fmla="*/ 619125 h 1933575"/>
              <a:gd name="connsiteX32" fmla="*/ 19050 w 1828800"/>
              <a:gd name="connsiteY32" fmla="*/ 304800 h 1933575"/>
              <a:gd name="connsiteX33" fmla="*/ 171450 w 1828800"/>
              <a:gd name="connsiteY33" fmla="*/ 304800 h 1933575"/>
              <a:gd name="connsiteX34" fmla="*/ 171450 w 1828800"/>
              <a:gd name="connsiteY34" fmla="*/ 171450 h 1933575"/>
              <a:gd name="connsiteX35" fmla="*/ 466725 w 1828800"/>
              <a:gd name="connsiteY35" fmla="*/ 171450 h 1933575"/>
              <a:gd name="connsiteX36" fmla="*/ 457200 w 1828800"/>
              <a:gd name="connsiteY36" fmla="*/ 0 h 1933575"/>
              <a:gd name="connsiteX0-1" fmla="*/ 457200 w 1828800"/>
              <a:gd name="connsiteY0-2" fmla="*/ 0 h 1933575"/>
              <a:gd name="connsiteX1-3" fmla="*/ 1219200 w 1828800"/>
              <a:gd name="connsiteY1-4" fmla="*/ 0 h 1933575"/>
              <a:gd name="connsiteX2-5" fmla="*/ 1219200 w 1828800"/>
              <a:gd name="connsiteY2-6" fmla="*/ 161925 h 1933575"/>
              <a:gd name="connsiteX3-7" fmla="*/ 1524000 w 1828800"/>
              <a:gd name="connsiteY3-8" fmla="*/ 161925 h 1933575"/>
              <a:gd name="connsiteX4-9" fmla="*/ 1524000 w 1828800"/>
              <a:gd name="connsiteY4-10" fmla="*/ 295275 h 1933575"/>
              <a:gd name="connsiteX5-11" fmla="*/ 1666875 w 1828800"/>
              <a:gd name="connsiteY5-12" fmla="*/ 295275 h 1933575"/>
              <a:gd name="connsiteX6-13" fmla="*/ 1666875 w 1828800"/>
              <a:gd name="connsiteY6-14" fmla="*/ 600075 h 1933575"/>
              <a:gd name="connsiteX7-15" fmla="*/ 1828800 w 1828800"/>
              <a:gd name="connsiteY7-16" fmla="*/ 600075 h 1933575"/>
              <a:gd name="connsiteX8-17" fmla="*/ 1828800 w 1828800"/>
              <a:gd name="connsiteY8-18" fmla="*/ 1323975 h 1933575"/>
              <a:gd name="connsiteX9-19" fmla="*/ 1666875 w 1828800"/>
              <a:gd name="connsiteY9-20" fmla="*/ 1323975 h 1933575"/>
              <a:gd name="connsiteX10-21" fmla="*/ 1666875 w 1828800"/>
              <a:gd name="connsiteY10-22" fmla="*/ 1628775 h 1933575"/>
              <a:gd name="connsiteX11-23" fmla="*/ 1533525 w 1828800"/>
              <a:gd name="connsiteY11-24" fmla="*/ 1628775 h 1933575"/>
              <a:gd name="connsiteX12-25" fmla="*/ 1533525 w 1828800"/>
              <a:gd name="connsiteY12-26" fmla="*/ 1781175 h 1933575"/>
              <a:gd name="connsiteX13-27" fmla="*/ 1238250 w 1828800"/>
              <a:gd name="connsiteY13-28" fmla="*/ 1781175 h 1933575"/>
              <a:gd name="connsiteX14-29" fmla="*/ 1238250 w 1828800"/>
              <a:gd name="connsiteY14-30" fmla="*/ 1933575 h 1933575"/>
              <a:gd name="connsiteX15-31" fmla="*/ 476250 w 1828800"/>
              <a:gd name="connsiteY15-32" fmla="*/ 1933575 h 1933575"/>
              <a:gd name="connsiteX16-33" fmla="*/ 476250 w 1828800"/>
              <a:gd name="connsiteY16-34" fmla="*/ 1790700 h 1933575"/>
              <a:gd name="connsiteX17-35" fmla="*/ 171450 w 1828800"/>
              <a:gd name="connsiteY17-36" fmla="*/ 1790700 h 1933575"/>
              <a:gd name="connsiteX18-37" fmla="*/ 171450 w 1828800"/>
              <a:gd name="connsiteY18-38" fmla="*/ 1638300 h 1933575"/>
              <a:gd name="connsiteX19-39" fmla="*/ 0 w 1828800"/>
              <a:gd name="connsiteY19-40" fmla="*/ 1638300 h 1933575"/>
              <a:gd name="connsiteX20-41" fmla="*/ 0 w 1828800"/>
              <a:gd name="connsiteY20-42" fmla="*/ 1333500 h 1933575"/>
              <a:gd name="connsiteX21-43" fmla="*/ 333375 w 1828800"/>
              <a:gd name="connsiteY21-44" fmla="*/ 1333500 h 1933575"/>
              <a:gd name="connsiteX22-45" fmla="*/ 333375 w 1828800"/>
              <a:gd name="connsiteY22-46" fmla="*/ 1190625 h 1933575"/>
              <a:gd name="connsiteX23-47" fmla="*/ 762000 w 1828800"/>
              <a:gd name="connsiteY23-48" fmla="*/ 1190625 h 1933575"/>
              <a:gd name="connsiteX24-49" fmla="*/ 762000 w 1828800"/>
              <a:gd name="connsiteY24-50" fmla="*/ 1047750 h 1933575"/>
              <a:gd name="connsiteX25-51" fmla="*/ 1209675 w 1828800"/>
              <a:gd name="connsiteY25-52" fmla="*/ 1047750 h 1933575"/>
              <a:gd name="connsiteX26-53" fmla="*/ 1209675 w 1828800"/>
              <a:gd name="connsiteY26-54" fmla="*/ 914400 h 1933575"/>
              <a:gd name="connsiteX27-55" fmla="*/ 771525 w 1828800"/>
              <a:gd name="connsiteY27-56" fmla="*/ 914400 h 1933575"/>
              <a:gd name="connsiteX28-57" fmla="*/ 771525 w 1828800"/>
              <a:gd name="connsiteY28-58" fmla="*/ 762000 h 1933575"/>
              <a:gd name="connsiteX29-59" fmla="*/ 314325 w 1828800"/>
              <a:gd name="connsiteY29-60" fmla="*/ 762000 h 1933575"/>
              <a:gd name="connsiteX30-61" fmla="*/ 314325 w 1828800"/>
              <a:gd name="connsiteY30-62" fmla="*/ 619125 h 1933575"/>
              <a:gd name="connsiteX31-63" fmla="*/ 19050 w 1828800"/>
              <a:gd name="connsiteY31-64" fmla="*/ 619125 h 1933575"/>
              <a:gd name="connsiteX32-65" fmla="*/ 19050 w 1828800"/>
              <a:gd name="connsiteY32-66" fmla="*/ 304800 h 1933575"/>
              <a:gd name="connsiteX33-67" fmla="*/ 171450 w 1828800"/>
              <a:gd name="connsiteY33-68" fmla="*/ 304800 h 1933575"/>
              <a:gd name="connsiteX34-69" fmla="*/ 171450 w 1828800"/>
              <a:gd name="connsiteY34-70" fmla="*/ 171450 h 1933575"/>
              <a:gd name="connsiteX35-71" fmla="*/ 464344 w 1828800"/>
              <a:gd name="connsiteY35-72" fmla="*/ 171450 h 1933575"/>
              <a:gd name="connsiteX36-73" fmla="*/ 457200 w 1828800"/>
              <a:gd name="connsiteY36-74" fmla="*/ 0 h 1933575"/>
              <a:gd name="connsiteX0-75" fmla="*/ 457200 w 1828800"/>
              <a:gd name="connsiteY0-76" fmla="*/ 0 h 1933575"/>
              <a:gd name="connsiteX1-77" fmla="*/ 1219200 w 1828800"/>
              <a:gd name="connsiteY1-78" fmla="*/ 0 h 1933575"/>
              <a:gd name="connsiteX2-79" fmla="*/ 1219200 w 1828800"/>
              <a:gd name="connsiteY2-80" fmla="*/ 161925 h 1933575"/>
              <a:gd name="connsiteX3-81" fmla="*/ 1524000 w 1828800"/>
              <a:gd name="connsiteY3-82" fmla="*/ 161925 h 1933575"/>
              <a:gd name="connsiteX4-83" fmla="*/ 1524000 w 1828800"/>
              <a:gd name="connsiteY4-84" fmla="*/ 295275 h 1933575"/>
              <a:gd name="connsiteX5-85" fmla="*/ 1666875 w 1828800"/>
              <a:gd name="connsiteY5-86" fmla="*/ 295275 h 1933575"/>
              <a:gd name="connsiteX6-87" fmla="*/ 1666875 w 1828800"/>
              <a:gd name="connsiteY6-88" fmla="*/ 600075 h 1933575"/>
              <a:gd name="connsiteX7-89" fmla="*/ 1828800 w 1828800"/>
              <a:gd name="connsiteY7-90" fmla="*/ 600075 h 1933575"/>
              <a:gd name="connsiteX8-91" fmla="*/ 1828800 w 1828800"/>
              <a:gd name="connsiteY8-92" fmla="*/ 1323975 h 1933575"/>
              <a:gd name="connsiteX9-93" fmla="*/ 1666875 w 1828800"/>
              <a:gd name="connsiteY9-94" fmla="*/ 1323975 h 1933575"/>
              <a:gd name="connsiteX10-95" fmla="*/ 1666875 w 1828800"/>
              <a:gd name="connsiteY10-96" fmla="*/ 1628775 h 1933575"/>
              <a:gd name="connsiteX11-97" fmla="*/ 1533525 w 1828800"/>
              <a:gd name="connsiteY11-98" fmla="*/ 1628775 h 1933575"/>
              <a:gd name="connsiteX12-99" fmla="*/ 1533525 w 1828800"/>
              <a:gd name="connsiteY12-100" fmla="*/ 1781175 h 1933575"/>
              <a:gd name="connsiteX13-101" fmla="*/ 1238250 w 1828800"/>
              <a:gd name="connsiteY13-102" fmla="*/ 1781175 h 1933575"/>
              <a:gd name="connsiteX14-103" fmla="*/ 1238250 w 1828800"/>
              <a:gd name="connsiteY14-104" fmla="*/ 1933575 h 1933575"/>
              <a:gd name="connsiteX15-105" fmla="*/ 476250 w 1828800"/>
              <a:gd name="connsiteY15-106" fmla="*/ 1933575 h 1933575"/>
              <a:gd name="connsiteX16-107" fmla="*/ 476250 w 1828800"/>
              <a:gd name="connsiteY16-108" fmla="*/ 1790700 h 1933575"/>
              <a:gd name="connsiteX17-109" fmla="*/ 171450 w 1828800"/>
              <a:gd name="connsiteY17-110" fmla="*/ 1790700 h 1933575"/>
              <a:gd name="connsiteX18-111" fmla="*/ 171450 w 1828800"/>
              <a:gd name="connsiteY18-112" fmla="*/ 1638300 h 1933575"/>
              <a:gd name="connsiteX19-113" fmla="*/ 0 w 1828800"/>
              <a:gd name="connsiteY19-114" fmla="*/ 1638300 h 1933575"/>
              <a:gd name="connsiteX20-115" fmla="*/ 0 w 1828800"/>
              <a:gd name="connsiteY20-116" fmla="*/ 1333500 h 1933575"/>
              <a:gd name="connsiteX21-117" fmla="*/ 333375 w 1828800"/>
              <a:gd name="connsiteY21-118" fmla="*/ 1333500 h 1933575"/>
              <a:gd name="connsiteX22-119" fmla="*/ 333375 w 1828800"/>
              <a:gd name="connsiteY22-120" fmla="*/ 1190625 h 1933575"/>
              <a:gd name="connsiteX23-121" fmla="*/ 762000 w 1828800"/>
              <a:gd name="connsiteY23-122" fmla="*/ 1190625 h 1933575"/>
              <a:gd name="connsiteX24-123" fmla="*/ 762000 w 1828800"/>
              <a:gd name="connsiteY24-124" fmla="*/ 1047750 h 1933575"/>
              <a:gd name="connsiteX25-125" fmla="*/ 1209675 w 1828800"/>
              <a:gd name="connsiteY25-126" fmla="*/ 1047750 h 1933575"/>
              <a:gd name="connsiteX26-127" fmla="*/ 1209675 w 1828800"/>
              <a:gd name="connsiteY26-128" fmla="*/ 914400 h 1933575"/>
              <a:gd name="connsiteX27-129" fmla="*/ 771525 w 1828800"/>
              <a:gd name="connsiteY27-130" fmla="*/ 914400 h 1933575"/>
              <a:gd name="connsiteX28-131" fmla="*/ 771525 w 1828800"/>
              <a:gd name="connsiteY28-132" fmla="*/ 762000 h 1933575"/>
              <a:gd name="connsiteX29-133" fmla="*/ 314325 w 1828800"/>
              <a:gd name="connsiteY29-134" fmla="*/ 762000 h 1933575"/>
              <a:gd name="connsiteX30-135" fmla="*/ 314325 w 1828800"/>
              <a:gd name="connsiteY30-136" fmla="*/ 619125 h 1933575"/>
              <a:gd name="connsiteX31-137" fmla="*/ 19050 w 1828800"/>
              <a:gd name="connsiteY31-138" fmla="*/ 619125 h 1933575"/>
              <a:gd name="connsiteX32-139" fmla="*/ 19050 w 1828800"/>
              <a:gd name="connsiteY32-140" fmla="*/ 304800 h 1933575"/>
              <a:gd name="connsiteX33-141" fmla="*/ 171450 w 1828800"/>
              <a:gd name="connsiteY33-142" fmla="*/ 304800 h 1933575"/>
              <a:gd name="connsiteX34-143" fmla="*/ 171450 w 1828800"/>
              <a:gd name="connsiteY34-144" fmla="*/ 171450 h 1933575"/>
              <a:gd name="connsiteX35-145" fmla="*/ 459581 w 1828800"/>
              <a:gd name="connsiteY35-146" fmla="*/ 171450 h 1933575"/>
              <a:gd name="connsiteX36-147" fmla="*/ 457200 w 1828800"/>
              <a:gd name="connsiteY36-148" fmla="*/ 0 h 1933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828800" h="1933575">
                <a:moveTo>
                  <a:pt x="457200" y="0"/>
                </a:moveTo>
                <a:lnTo>
                  <a:pt x="1219200" y="0"/>
                </a:lnTo>
                <a:lnTo>
                  <a:pt x="1219200" y="161925"/>
                </a:lnTo>
                <a:lnTo>
                  <a:pt x="1524000" y="161925"/>
                </a:lnTo>
                <a:lnTo>
                  <a:pt x="1524000" y="295275"/>
                </a:lnTo>
                <a:lnTo>
                  <a:pt x="1666875" y="295275"/>
                </a:lnTo>
                <a:lnTo>
                  <a:pt x="1666875" y="600075"/>
                </a:lnTo>
                <a:lnTo>
                  <a:pt x="1828800" y="600075"/>
                </a:lnTo>
                <a:lnTo>
                  <a:pt x="1828800" y="1323975"/>
                </a:lnTo>
                <a:lnTo>
                  <a:pt x="1666875" y="1323975"/>
                </a:lnTo>
                <a:lnTo>
                  <a:pt x="1666875" y="1628775"/>
                </a:lnTo>
                <a:lnTo>
                  <a:pt x="1533525" y="1628775"/>
                </a:lnTo>
                <a:lnTo>
                  <a:pt x="1533525" y="1781175"/>
                </a:lnTo>
                <a:lnTo>
                  <a:pt x="1238250" y="1781175"/>
                </a:lnTo>
                <a:lnTo>
                  <a:pt x="1238250" y="1933575"/>
                </a:lnTo>
                <a:lnTo>
                  <a:pt x="476250" y="1933575"/>
                </a:lnTo>
                <a:lnTo>
                  <a:pt x="476250" y="1790700"/>
                </a:lnTo>
                <a:lnTo>
                  <a:pt x="171450" y="1790700"/>
                </a:lnTo>
                <a:lnTo>
                  <a:pt x="171450" y="1638300"/>
                </a:lnTo>
                <a:lnTo>
                  <a:pt x="0" y="1638300"/>
                </a:lnTo>
                <a:lnTo>
                  <a:pt x="0" y="1333500"/>
                </a:lnTo>
                <a:lnTo>
                  <a:pt x="333375" y="1333500"/>
                </a:lnTo>
                <a:lnTo>
                  <a:pt x="333375" y="1190625"/>
                </a:lnTo>
                <a:lnTo>
                  <a:pt x="762000" y="1190625"/>
                </a:lnTo>
                <a:lnTo>
                  <a:pt x="762000" y="1047750"/>
                </a:lnTo>
                <a:lnTo>
                  <a:pt x="1209675" y="1047750"/>
                </a:lnTo>
                <a:lnTo>
                  <a:pt x="1209675" y="914400"/>
                </a:lnTo>
                <a:lnTo>
                  <a:pt x="771525" y="914400"/>
                </a:lnTo>
                <a:lnTo>
                  <a:pt x="771525" y="762000"/>
                </a:lnTo>
                <a:lnTo>
                  <a:pt x="314325" y="762000"/>
                </a:lnTo>
                <a:lnTo>
                  <a:pt x="314325" y="619125"/>
                </a:lnTo>
                <a:lnTo>
                  <a:pt x="19050" y="619125"/>
                </a:lnTo>
                <a:lnTo>
                  <a:pt x="19050" y="304800"/>
                </a:lnTo>
                <a:lnTo>
                  <a:pt x="171450" y="304800"/>
                </a:lnTo>
                <a:lnTo>
                  <a:pt x="171450" y="171450"/>
                </a:lnTo>
                <a:lnTo>
                  <a:pt x="459581" y="171450"/>
                </a:lnTo>
                <a:cubicBezTo>
                  <a:pt x="458787" y="114300"/>
                  <a:pt x="457994" y="57150"/>
                  <a:pt x="4572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2" name="任意多边形: 形状 511"/>
          <p:cNvSpPr/>
          <p:nvPr/>
        </p:nvSpPr>
        <p:spPr>
          <a:xfrm>
            <a:off x="5164192" y="2413739"/>
            <a:ext cx="318571" cy="449281"/>
          </a:xfrm>
          <a:custGeom>
            <a:avLst/>
            <a:gdLst>
              <a:gd name="connsiteX0" fmla="*/ 0 w 1790700"/>
              <a:gd name="connsiteY0" fmla="*/ 0 h 2609850"/>
              <a:gd name="connsiteX1" fmla="*/ 1009650 w 1790700"/>
              <a:gd name="connsiteY1" fmla="*/ 0 h 2609850"/>
              <a:gd name="connsiteX2" fmla="*/ 1009650 w 1790700"/>
              <a:gd name="connsiteY2" fmla="*/ 228600 h 2609850"/>
              <a:gd name="connsiteX3" fmla="*/ 1409700 w 1790700"/>
              <a:gd name="connsiteY3" fmla="*/ 228600 h 2609850"/>
              <a:gd name="connsiteX4" fmla="*/ 1409700 w 1790700"/>
              <a:gd name="connsiteY4" fmla="*/ 419100 h 2609850"/>
              <a:gd name="connsiteX5" fmla="*/ 1638300 w 1790700"/>
              <a:gd name="connsiteY5" fmla="*/ 419100 h 2609850"/>
              <a:gd name="connsiteX6" fmla="*/ 1638300 w 1790700"/>
              <a:gd name="connsiteY6" fmla="*/ 819150 h 2609850"/>
              <a:gd name="connsiteX7" fmla="*/ 1790700 w 1790700"/>
              <a:gd name="connsiteY7" fmla="*/ 819150 h 2609850"/>
              <a:gd name="connsiteX8" fmla="*/ 1790700 w 1790700"/>
              <a:gd name="connsiteY8" fmla="*/ 1809750 h 2609850"/>
              <a:gd name="connsiteX9" fmla="*/ 1638300 w 1790700"/>
              <a:gd name="connsiteY9" fmla="*/ 1809750 h 2609850"/>
              <a:gd name="connsiteX10" fmla="*/ 1638300 w 1790700"/>
              <a:gd name="connsiteY10" fmla="*/ 2209800 h 2609850"/>
              <a:gd name="connsiteX11" fmla="*/ 1428750 w 1790700"/>
              <a:gd name="connsiteY11" fmla="*/ 2209800 h 2609850"/>
              <a:gd name="connsiteX12" fmla="*/ 1428750 w 1790700"/>
              <a:gd name="connsiteY12" fmla="*/ 2438400 h 2609850"/>
              <a:gd name="connsiteX13" fmla="*/ 1009650 w 1790700"/>
              <a:gd name="connsiteY13" fmla="*/ 2438400 h 2609850"/>
              <a:gd name="connsiteX14" fmla="*/ 1009650 w 1790700"/>
              <a:gd name="connsiteY14" fmla="*/ 2609850 h 2609850"/>
              <a:gd name="connsiteX15" fmla="*/ 19050 w 1790700"/>
              <a:gd name="connsiteY15" fmla="*/ 2609850 h 2609850"/>
              <a:gd name="connsiteX16" fmla="*/ 19050 w 1790700"/>
              <a:gd name="connsiteY16" fmla="*/ 2228850 h 2609850"/>
              <a:gd name="connsiteX17" fmla="*/ 190500 w 1790700"/>
              <a:gd name="connsiteY17" fmla="*/ 2228850 h 2609850"/>
              <a:gd name="connsiteX18" fmla="*/ 190500 w 1790700"/>
              <a:gd name="connsiteY18" fmla="*/ 2057400 h 2609850"/>
              <a:gd name="connsiteX19" fmla="*/ 361950 w 1790700"/>
              <a:gd name="connsiteY19" fmla="*/ 2057400 h 2609850"/>
              <a:gd name="connsiteX20" fmla="*/ 361950 w 1790700"/>
              <a:gd name="connsiteY20" fmla="*/ 1847850 h 2609850"/>
              <a:gd name="connsiteX21" fmla="*/ 647700 w 1790700"/>
              <a:gd name="connsiteY21" fmla="*/ 1847850 h 2609850"/>
              <a:gd name="connsiteX22" fmla="*/ 647700 w 1790700"/>
              <a:gd name="connsiteY22" fmla="*/ 1638300 h 2609850"/>
              <a:gd name="connsiteX23" fmla="*/ 800100 w 1790700"/>
              <a:gd name="connsiteY23" fmla="*/ 1638300 h 2609850"/>
              <a:gd name="connsiteX24" fmla="*/ 800100 w 1790700"/>
              <a:gd name="connsiteY24" fmla="*/ 1447800 h 2609850"/>
              <a:gd name="connsiteX25" fmla="*/ 1009650 w 1790700"/>
              <a:gd name="connsiteY25" fmla="*/ 1447800 h 2609850"/>
              <a:gd name="connsiteX26" fmla="*/ 1009650 w 1790700"/>
              <a:gd name="connsiteY26" fmla="*/ 1238250 h 2609850"/>
              <a:gd name="connsiteX27" fmla="*/ 819150 w 1790700"/>
              <a:gd name="connsiteY27" fmla="*/ 1238250 h 2609850"/>
              <a:gd name="connsiteX28" fmla="*/ 819150 w 1790700"/>
              <a:gd name="connsiteY28" fmla="*/ 1047750 h 2609850"/>
              <a:gd name="connsiteX29" fmla="*/ 609600 w 1790700"/>
              <a:gd name="connsiteY29" fmla="*/ 1047750 h 2609850"/>
              <a:gd name="connsiteX30" fmla="*/ 609600 w 1790700"/>
              <a:gd name="connsiteY30" fmla="*/ 800100 h 2609850"/>
              <a:gd name="connsiteX31" fmla="*/ 400050 w 1790700"/>
              <a:gd name="connsiteY31" fmla="*/ 800100 h 2609850"/>
              <a:gd name="connsiteX32" fmla="*/ 400050 w 1790700"/>
              <a:gd name="connsiteY32" fmla="*/ 609600 h 2609850"/>
              <a:gd name="connsiteX33" fmla="*/ 228600 w 1790700"/>
              <a:gd name="connsiteY33" fmla="*/ 609600 h 2609850"/>
              <a:gd name="connsiteX34" fmla="*/ 228600 w 1790700"/>
              <a:gd name="connsiteY34" fmla="*/ 419100 h 2609850"/>
              <a:gd name="connsiteX35" fmla="*/ 0 w 1790700"/>
              <a:gd name="connsiteY35" fmla="*/ 419100 h 2609850"/>
              <a:gd name="connsiteX36" fmla="*/ 0 w 1790700"/>
              <a:gd name="connsiteY36" fmla="*/ 0 h 2609850"/>
              <a:gd name="connsiteX0-1" fmla="*/ 0 w 1790700"/>
              <a:gd name="connsiteY0-2" fmla="*/ 0 h 2609850"/>
              <a:gd name="connsiteX1-3" fmla="*/ 985757 w 1790700"/>
              <a:gd name="connsiteY1-4" fmla="*/ 0 h 2609850"/>
              <a:gd name="connsiteX2-5" fmla="*/ 1009650 w 1790700"/>
              <a:gd name="connsiteY2-6" fmla="*/ 228600 h 2609850"/>
              <a:gd name="connsiteX3-7" fmla="*/ 1409700 w 1790700"/>
              <a:gd name="connsiteY3-8" fmla="*/ 228600 h 2609850"/>
              <a:gd name="connsiteX4-9" fmla="*/ 1409700 w 1790700"/>
              <a:gd name="connsiteY4-10" fmla="*/ 419100 h 2609850"/>
              <a:gd name="connsiteX5-11" fmla="*/ 1638300 w 1790700"/>
              <a:gd name="connsiteY5-12" fmla="*/ 419100 h 2609850"/>
              <a:gd name="connsiteX6-13" fmla="*/ 1638300 w 1790700"/>
              <a:gd name="connsiteY6-14" fmla="*/ 819150 h 2609850"/>
              <a:gd name="connsiteX7-15" fmla="*/ 1790700 w 1790700"/>
              <a:gd name="connsiteY7-16" fmla="*/ 819150 h 2609850"/>
              <a:gd name="connsiteX8-17" fmla="*/ 1790700 w 1790700"/>
              <a:gd name="connsiteY8-18" fmla="*/ 1809750 h 2609850"/>
              <a:gd name="connsiteX9-19" fmla="*/ 1638300 w 1790700"/>
              <a:gd name="connsiteY9-20" fmla="*/ 1809750 h 2609850"/>
              <a:gd name="connsiteX10-21" fmla="*/ 1638300 w 1790700"/>
              <a:gd name="connsiteY10-22" fmla="*/ 2209800 h 2609850"/>
              <a:gd name="connsiteX11-23" fmla="*/ 1428750 w 1790700"/>
              <a:gd name="connsiteY11-24" fmla="*/ 2209800 h 2609850"/>
              <a:gd name="connsiteX12-25" fmla="*/ 1428750 w 1790700"/>
              <a:gd name="connsiteY12-26" fmla="*/ 2438400 h 2609850"/>
              <a:gd name="connsiteX13-27" fmla="*/ 1009650 w 1790700"/>
              <a:gd name="connsiteY13-28" fmla="*/ 2438400 h 2609850"/>
              <a:gd name="connsiteX14-29" fmla="*/ 1009650 w 1790700"/>
              <a:gd name="connsiteY14-30" fmla="*/ 2609850 h 2609850"/>
              <a:gd name="connsiteX15-31" fmla="*/ 19050 w 1790700"/>
              <a:gd name="connsiteY15-32" fmla="*/ 2609850 h 2609850"/>
              <a:gd name="connsiteX16-33" fmla="*/ 19050 w 1790700"/>
              <a:gd name="connsiteY16-34" fmla="*/ 2228850 h 2609850"/>
              <a:gd name="connsiteX17-35" fmla="*/ 190500 w 1790700"/>
              <a:gd name="connsiteY17-36" fmla="*/ 2228850 h 2609850"/>
              <a:gd name="connsiteX18-37" fmla="*/ 190500 w 1790700"/>
              <a:gd name="connsiteY18-38" fmla="*/ 2057400 h 2609850"/>
              <a:gd name="connsiteX19-39" fmla="*/ 361950 w 1790700"/>
              <a:gd name="connsiteY19-40" fmla="*/ 2057400 h 2609850"/>
              <a:gd name="connsiteX20-41" fmla="*/ 361950 w 1790700"/>
              <a:gd name="connsiteY20-42" fmla="*/ 1847850 h 2609850"/>
              <a:gd name="connsiteX21-43" fmla="*/ 647700 w 1790700"/>
              <a:gd name="connsiteY21-44" fmla="*/ 1847850 h 2609850"/>
              <a:gd name="connsiteX22-45" fmla="*/ 647700 w 1790700"/>
              <a:gd name="connsiteY22-46" fmla="*/ 1638300 h 2609850"/>
              <a:gd name="connsiteX23-47" fmla="*/ 800100 w 1790700"/>
              <a:gd name="connsiteY23-48" fmla="*/ 1638300 h 2609850"/>
              <a:gd name="connsiteX24-49" fmla="*/ 800100 w 1790700"/>
              <a:gd name="connsiteY24-50" fmla="*/ 1447800 h 2609850"/>
              <a:gd name="connsiteX25-51" fmla="*/ 1009650 w 1790700"/>
              <a:gd name="connsiteY25-52" fmla="*/ 1447800 h 2609850"/>
              <a:gd name="connsiteX26-53" fmla="*/ 1009650 w 1790700"/>
              <a:gd name="connsiteY26-54" fmla="*/ 1238250 h 2609850"/>
              <a:gd name="connsiteX27-55" fmla="*/ 819150 w 1790700"/>
              <a:gd name="connsiteY27-56" fmla="*/ 1238250 h 2609850"/>
              <a:gd name="connsiteX28-57" fmla="*/ 819150 w 1790700"/>
              <a:gd name="connsiteY28-58" fmla="*/ 1047750 h 2609850"/>
              <a:gd name="connsiteX29-59" fmla="*/ 609600 w 1790700"/>
              <a:gd name="connsiteY29-60" fmla="*/ 1047750 h 2609850"/>
              <a:gd name="connsiteX30-61" fmla="*/ 609600 w 1790700"/>
              <a:gd name="connsiteY30-62" fmla="*/ 800100 h 2609850"/>
              <a:gd name="connsiteX31-63" fmla="*/ 400050 w 1790700"/>
              <a:gd name="connsiteY31-64" fmla="*/ 800100 h 2609850"/>
              <a:gd name="connsiteX32-65" fmla="*/ 400050 w 1790700"/>
              <a:gd name="connsiteY32-66" fmla="*/ 609600 h 2609850"/>
              <a:gd name="connsiteX33-67" fmla="*/ 228600 w 1790700"/>
              <a:gd name="connsiteY33-68" fmla="*/ 609600 h 2609850"/>
              <a:gd name="connsiteX34-69" fmla="*/ 228600 w 1790700"/>
              <a:gd name="connsiteY34-70" fmla="*/ 419100 h 2609850"/>
              <a:gd name="connsiteX35-71" fmla="*/ 0 w 1790700"/>
              <a:gd name="connsiteY35-72" fmla="*/ 419100 h 2609850"/>
              <a:gd name="connsiteX36-73" fmla="*/ 0 w 1790700"/>
              <a:gd name="connsiteY36-74" fmla="*/ 0 h 2609850"/>
              <a:gd name="connsiteX0-75" fmla="*/ 0 w 1790700"/>
              <a:gd name="connsiteY0-76" fmla="*/ 0 h 2609850"/>
              <a:gd name="connsiteX1-77" fmla="*/ 985757 w 1790700"/>
              <a:gd name="connsiteY1-78" fmla="*/ 0 h 2609850"/>
              <a:gd name="connsiteX2-79" fmla="*/ 985757 w 1790700"/>
              <a:gd name="connsiteY2-80" fmla="*/ 224494 h 2609850"/>
              <a:gd name="connsiteX3-81" fmla="*/ 1409700 w 1790700"/>
              <a:gd name="connsiteY3-82" fmla="*/ 228600 h 2609850"/>
              <a:gd name="connsiteX4-83" fmla="*/ 1409700 w 1790700"/>
              <a:gd name="connsiteY4-84" fmla="*/ 419100 h 2609850"/>
              <a:gd name="connsiteX5-85" fmla="*/ 1638300 w 1790700"/>
              <a:gd name="connsiteY5-86" fmla="*/ 419100 h 2609850"/>
              <a:gd name="connsiteX6-87" fmla="*/ 1638300 w 1790700"/>
              <a:gd name="connsiteY6-88" fmla="*/ 819150 h 2609850"/>
              <a:gd name="connsiteX7-89" fmla="*/ 1790700 w 1790700"/>
              <a:gd name="connsiteY7-90" fmla="*/ 819150 h 2609850"/>
              <a:gd name="connsiteX8-91" fmla="*/ 1790700 w 1790700"/>
              <a:gd name="connsiteY8-92" fmla="*/ 1809750 h 2609850"/>
              <a:gd name="connsiteX9-93" fmla="*/ 1638300 w 1790700"/>
              <a:gd name="connsiteY9-94" fmla="*/ 1809750 h 2609850"/>
              <a:gd name="connsiteX10-95" fmla="*/ 1638300 w 1790700"/>
              <a:gd name="connsiteY10-96" fmla="*/ 2209800 h 2609850"/>
              <a:gd name="connsiteX11-97" fmla="*/ 1428750 w 1790700"/>
              <a:gd name="connsiteY11-98" fmla="*/ 2209800 h 2609850"/>
              <a:gd name="connsiteX12-99" fmla="*/ 1428750 w 1790700"/>
              <a:gd name="connsiteY12-100" fmla="*/ 2438400 h 2609850"/>
              <a:gd name="connsiteX13-101" fmla="*/ 1009650 w 1790700"/>
              <a:gd name="connsiteY13-102" fmla="*/ 2438400 h 2609850"/>
              <a:gd name="connsiteX14-103" fmla="*/ 1009650 w 1790700"/>
              <a:gd name="connsiteY14-104" fmla="*/ 2609850 h 2609850"/>
              <a:gd name="connsiteX15-105" fmla="*/ 19050 w 1790700"/>
              <a:gd name="connsiteY15-106" fmla="*/ 2609850 h 2609850"/>
              <a:gd name="connsiteX16-107" fmla="*/ 19050 w 1790700"/>
              <a:gd name="connsiteY16-108" fmla="*/ 2228850 h 2609850"/>
              <a:gd name="connsiteX17-109" fmla="*/ 190500 w 1790700"/>
              <a:gd name="connsiteY17-110" fmla="*/ 2228850 h 2609850"/>
              <a:gd name="connsiteX18-111" fmla="*/ 190500 w 1790700"/>
              <a:gd name="connsiteY18-112" fmla="*/ 2057400 h 2609850"/>
              <a:gd name="connsiteX19-113" fmla="*/ 361950 w 1790700"/>
              <a:gd name="connsiteY19-114" fmla="*/ 2057400 h 2609850"/>
              <a:gd name="connsiteX20-115" fmla="*/ 361950 w 1790700"/>
              <a:gd name="connsiteY20-116" fmla="*/ 1847850 h 2609850"/>
              <a:gd name="connsiteX21-117" fmla="*/ 647700 w 1790700"/>
              <a:gd name="connsiteY21-118" fmla="*/ 1847850 h 2609850"/>
              <a:gd name="connsiteX22-119" fmla="*/ 647700 w 1790700"/>
              <a:gd name="connsiteY22-120" fmla="*/ 1638300 h 2609850"/>
              <a:gd name="connsiteX23-121" fmla="*/ 800100 w 1790700"/>
              <a:gd name="connsiteY23-122" fmla="*/ 1638300 h 2609850"/>
              <a:gd name="connsiteX24-123" fmla="*/ 800100 w 1790700"/>
              <a:gd name="connsiteY24-124" fmla="*/ 1447800 h 2609850"/>
              <a:gd name="connsiteX25-125" fmla="*/ 1009650 w 1790700"/>
              <a:gd name="connsiteY25-126" fmla="*/ 1447800 h 2609850"/>
              <a:gd name="connsiteX26-127" fmla="*/ 1009650 w 1790700"/>
              <a:gd name="connsiteY26-128" fmla="*/ 1238250 h 2609850"/>
              <a:gd name="connsiteX27-129" fmla="*/ 819150 w 1790700"/>
              <a:gd name="connsiteY27-130" fmla="*/ 1238250 h 2609850"/>
              <a:gd name="connsiteX28-131" fmla="*/ 819150 w 1790700"/>
              <a:gd name="connsiteY28-132" fmla="*/ 1047750 h 2609850"/>
              <a:gd name="connsiteX29-133" fmla="*/ 609600 w 1790700"/>
              <a:gd name="connsiteY29-134" fmla="*/ 1047750 h 2609850"/>
              <a:gd name="connsiteX30-135" fmla="*/ 609600 w 1790700"/>
              <a:gd name="connsiteY30-136" fmla="*/ 800100 h 2609850"/>
              <a:gd name="connsiteX31-137" fmla="*/ 400050 w 1790700"/>
              <a:gd name="connsiteY31-138" fmla="*/ 800100 h 2609850"/>
              <a:gd name="connsiteX32-139" fmla="*/ 400050 w 1790700"/>
              <a:gd name="connsiteY32-140" fmla="*/ 609600 h 2609850"/>
              <a:gd name="connsiteX33-141" fmla="*/ 228600 w 1790700"/>
              <a:gd name="connsiteY33-142" fmla="*/ 609600 h 2609850"/>
              <a:gd name="connsiteX34-143" fmla="*/ 228600 w 1790700"/>
              <a:gd name="connsiteY34-144" fmla="*/ 419100 h 2609850"/>
              <a:gd name="connsiteX35-145" fmla="*/ 0 w 1790700"/>
              <a:gd name="connsiteY35-146" fmla="*/ 419100 h 2609850"/>
              <a:gd name="connsiteX36-147" fmla="*/ 0 w 1790700"/>
              <a:gd name="connsiteY36-148" fmla="*/ 0 h 2609850"/>
              <a:gd name="connsiteX0-149" fmla="*/ 0 w 1790700"/>
              <a:gd name="connsiteY0-150" fmla="*/ 0 h 2609850"/>
              <a:gd name="connsiteX1-151" fmla="*/ 989739 w 1790700"/>
              <a:gd name="connsiteY1-152" fmla="*/ 0 h 2609850"/>
              <a:gd name="connsiteX2-153" fmla="*/ 985757 w 1790700"/>
              <a:gd name="connsiteY2-154" fmla="*/ 224494 h 2609850"/>
              <a:gd name="connsiteX3-155" fmla="*/ 1409700 w 1790700"/>
              <a:gd name="connsiteY3-156" fmla="*/ 228600 h 2609850"/>
              <a:gd name="connsiteX4-157" fmla="*/ 1409700 w 1790700"/>
              <a:gd name="connsiteY4-158" fmla="*/ 419100 h 2609850"/>
              <a:gd name="connsiteX5-159" fmla="*/ 1638300 w 1790700"/>
              <a:gd name="connsiteY5-160" fmla="*/ 419100 h 2609850"/>
              <a:gd name="connsiteX6-161" fmla="*/ 1638300 w 1790700"/>
              <a:gd name="connsiteY6-162" fmla="*/ 819150 h 2609850"/>
              <a:gd name="connsiteX7-163" fmla="*/ 1790700 w 1790700"/>
              <a:gd name="connsiteY7-164" fmla="*/ 819150 h 2609850"/>
              <a:gd name="connsiteX8-165" fmla="*/ 1790700 w 1790700"/>
              <a:gd name="connsiteY8-166" fmla="*/ 1809750 h 2609850"/>
              <a:gd name="connsiteX9-167" fmla="*/ 1638300 w 1790700"/>
              <a:gd name="connsiteY9-168" fmla="*/ 1809750 h 2609850"/>
              <a:gd name="connsiteX10-169" fmla="*/ 1638300 w 1790700"/>
              <a:gd name="connsiteY10-170" fmla="*/ 2209800 h 2609850"/>
              <a:gd name="connsiteX11-171" fmla="*/ 1428750 w 1790700"/>
              <a:gd name="connsiteY11-172" fmla="*/ 2209800 h 2609850"/>
              <a:gd name="connsiteX12-173" fmla="*/ 1428750 w 1790700"/>
              <a:gd name="connsiteY12-174" fmla="*/ 2438400 h 2609850"/>
              <a:gd name="connsiteX13-175" fmla="*/ 1009650 w 1790700"/>
              <a:gd name="connsiteY13-176" fmla="*/ 2438400 h 2609850"/>
              <a:gd name="connsiteX14-177" fmla="*/ 1009650 w 1790700"/>
              <a:gd name="connsiteY14-178" fmla="*/ 2609850 h 2609850"/>
              <a:gd name="connsiteX15-179" fmla="*/ 19050 w 1790700"/>
              <a:gd name="connsiteY15-180" fmla="*/ 2609850 h 2609850"/>
              <a:gd name="connsiteX16-181" fmla="*/ 19050 w 1790700"/>
              <a:gd name="connsiteY16-182" fmla="*/ 2228850 h 2609850"/>
              <a:gd name="connsiteX17-183" fmla="*/ 190500 w 1790700"/>
              <a:gd name="connsiteY17-184" fmla="*/ 2228850 h 2609850"/>
              <a:gd name="connsiteX18-185" fmla="*/ 190500 w 1790700"/>
              <a:gd name="connsiteY18-186" fmla="*/ 2057400 h 2609850"/>
              <a:gd name="connsiteX19-187" fmla="*/ 361950 w 1790700"/>
              <a:gd name="connsiteY19-188" fmla="*/ 2057400 h 2609850"/>
              <a:gd name="connsiteX20-189" fmla="*/ 361950 w 1790700"/>
              <a:gd name="connsiteY20-190" fmla="*/ 1847850 h 2609850"/>
              <a:gd name="connsiteX21-191" fmla="*/ 647700 w 1790700"/>
              <a:gd name="connsiteY21-192" fmla="*/ 1847850 h 2609850"/>
              <a:gd name="connsiteX22-193" fmla="*/ 647700 w 1790700"/>
              <a:gd name="connsiteY22-194" fmla="*/ 1638300 h 2609850"/>
              <a:gd name="connsiteX23-195" fmla="*/ 800100 w 1790700"/>
              <a:gd name="connsiteY23-196" fmla="*/ 1638300 h 2609850"/>
              <a:gd name="connsiteX24-197" fmla="*/ 800100 w 1790700"/>
              <a:gd name="connsiteY24-198" fmla="*/ 1447800 h 2609850"/>
              <a:gd name="connsiteX25-199" fmla="*/ 1009650 w 1790700"/>
              <a:gd name="connsiteY25-200" fmla="*/ 1447800 h 2609850"/>
              <a:gd name="connsiteX26-201" fmla="*/ 1009650 w 1790700"/>
              <a:gd name="connsiteY26-202" fmla="*/ 1238250 h 2609850"/>
              <a:gd name="connsiteX27-203" fmla="*/ 819150 w 1790700"/>
              <a:gd name="connsiteY27-204" fmla="*/ 1238250 h 2609850"/>
              <a:gd name="connsiteX28-205" fmla="*/ 819150 w 1790700"/>
              <a:gd name="connsiteY28-206" fmla="*/ 1047750 h 2609850"/>
              <a:gd name="connsiteX29-207" fmla="*/ 609600 w 1790700"/>
              <a:gd name="connsiteY29-208" fmla="*/ 1047750 h 2609850"/>
              <a:gd name="connsiteX30-209" fmla="*/ 609600 w 1790700"/>
              <a:gd name="connsiteY30-210" fmla="*/ 800100 h 2609850"/>
              <a:gd name="connsiteX31-211" fmla="*/ 400050 w 1790700"/>
              <a:gd name="connsiteY31-212" fmla="*/ 800100 h 2609850"/>
              <a:gd name="connsiteX32-213" fmla="*/ 400050 w 1790700"/>
              <a:gd name="connsiteY32-214" fmla="*/ 609600 h 2609850"/>
              <a:gd name="connsiteX33-215" fmla="*/ 228600 w 1790700"/>
              <a:gd name="connsiteY33-216" fmla="*/ 609600 h 2609850"/>
              <a:gd name="connsiteX34-217" fmla="*/ 228600 w 1790700"/>
              <a:gd name="connsiteY34-218" fmla="*/ 419100 h 2609850"/>
              <a:gd name="connsiteX35-219" fmla="*/ 0 w 1790700"/>
              <a:gd name="connsiteY35-220" fmla="*/ 419100 h 2609850"/>
              <a:gd name="connsiteX36-221" fmla="*/ 0 w 1790700"/>
              <a:gd name="connsiteY36-222" fmla="*/ 0 h 2609850"/>
              <a:gd name="connsiteX0-223" fmla="*/ 0 w 1790700"/>
              <a:gd name="connsiteY0-224" fmla="*/ 0 h 2609850"/>
              <a:gd name="connsiteX1-225" fmla="*/ 989739 w 1790700"/>
              <a:gd name="connsiteY1-226" fmla="*/ 0 h 2609850"/>
              <a:gd name="connsiteX2-227" fmla="*/ 993721 w 1790700"/>
              <a:gd name="connsiteY2-228" fmla="*/ 216281 h 2609850"/>
              <a:gd name="connsiteX3-229" fmla="*/ 1409700 w 1790700"/>
              <a:gd name="connsiteY3-230" fmla="*/ 228600 h 2609850"/>
              <a:gd name="connsiteX4-231" fmla="*/ 1409700 w 1790700"/>
              <a:gd name="connsiteY4-232" fmla="*/ 419100 h 2609850"/>
              <a:gd name="connsiteX5-233" fmla="*/ 1638300 w 1790700"/>
              <a:gd name="connsiteY5-234" fmla="*/ 419100 h 2609850"/>
              <a:gd name="connsiteX6-235" fmla="*/ 1638300 w 1790700"/>
              <a:gd name="connsiteY6-236" fmla="*/ 819150 h 2609850"/>
              <a:gd name="connsiteX7-237" fmla="*/ 1790700 w 1790700"/>
              <a:gd name="connsiteY7-238" fmla="*/ 819150 h 2609850"/>
              <a:gd name="connsiteX8-239" fmla="*/ 1790700 w 1790700"/>
              <a:gd name="connsiteY8-240" fmla="*/ 1809750 h 2609850"/>
              <a:gd name="connsiteX9-241" fmla="*/ 1638300 w 1790700"/>
              <a:gd name="connsiteY9-242" fmla="*/ 1809750 h 2609850"/>
              <a:gd name="connsiteX10-243" fmla="*/ 1638300 w 1790700"/>
              <a:gd name="connsiteY10-244" fmla="*/ 2209800 h 2609850"/>
              <a:gd name="connsiteX11-245" fmla="*/ 1428750 w 1790700"/>
              <a:gd name="connsiteY11-246" fmla="*/ 2209800 h 2609850"/>
              <a:gd name="connsiteX12-247" fmla="*/ 1428750 w 1790700"/>
              <a:gd name="connsiteY12-248" fmla="*/ 2438400 h 2609850"/>
              <a:gd name="connsiteX13-249" fmla="*/ 1009650 w 1790700"/>
              <a:gd name="connsiteY13-250" fmla="*/ 2438400 h 2609850"/>
              <a:gd name="connsiteX14-251" fmla="*/ 1009650 w 1790700"/>
              <a:gd name="connsiteY14-252" fmla="*/ 2609850 h 2609850"/>
              <a:gd name="connsiteX15-253" fmla="*/ 19050 w 1790700"/>
              <a:gd name="connsiteY15-254" fmla="*/ 2609850 h 2609850"/>
              <a:gd name="connsiteX16-255" fmla="*/ 19050 w 1790700"/>
              <a:gd name="connsiteY16-256" fmla="*/ 2228850 h 2609850"/>
              <a:gd name="connsiteX17-257" fmla="*/ 190500 w 1790700"/>
              <a:gd name="connsiteY17-258" fmla="*/ 2228850 h 2609850"/>
              <a:gd name="connsiteX18-259" fmla="*/ 190500 w 1790700"/>
              <a:gd name="connsiteY18-260" fmla="*/ 2057400 h 2609850"/>
              <a:gd name="connsiteX19-261" fmla="*/ 361950 w 1790700"/>
              <a:gd name="connsiteY19-262" fmla="*/ 2057400 h 2609850"/>
              <a:gd name="connsiteX20-263" fmla="*/ 361950 w 1790700"/>
              <a:gd name="connsiteY20-264" fmla="*/ 1847850 h 2609850"/>
              <a:gd name="connsiteX21-265" fmla="*/ 647700 w 1790700"/>
              <a:gd name="connsiteY21-266" fmla="*/ 1847850 h 2609850"/>
              <a:gd name="connsiteX22-267" fmla="*/ 647700 w 1790700"/>
              <a:gd name="connsiteY22-268" fmla="*/ 1638300 h 2609850"/>
              <a:gd name="connsiteX23-269" fmla="*/ 800100 w 1790700"/>
              <a:gd name="connsiteY23-270" fmla="*/ 1638300 h 2609850"/>
              <a:gd name="connsiteX24-271" fmla="*/ 800100 w 1790700"/>
              <a:gd name="connsiteY24-272" fmla="*/ 1447800 h 2609850"/>
              <a:gd name="connsiteX25-273" fmla="*/ 1009650 w 1790700"/>
              <a:gd name="connsiteY25-274" fmla="*/ 1447800 h 2609850"/>
              <a:gd name="connsiteX26-275" fmla="*/ 1009650 w 1790700"/>
              <a:gd name="connsiteY26-276" fmla="*/ 1238250 h 2609850"/>
              <a:gd name="connsiteX27-277" fmla="*/ 819150 w 1790700"/>
              <a:gd name="connsiteY27-278" fmla="*/ 1238250 h 2609850"/>
              <a:gd name="connsiteX28-279" fmla="*/ 819150 w 1790700"/>
              <a:gd name="connsiteY28-280" fmla="*/ 1047750 h 2609850"/>
              <a:gd name="connsiteX29-281" fmla="*/ 609600 w 1790700"/>
              <a:gd name="connsiteY29-282" fmla="*/ 1047750 h 2609850"/>
              <a:gd name="connsiteX30-283" fmla="*/ 609600 w 1790700"/>
              <a:gd name="connsiteY30-284" fmla="*/ 800100 h 2609850"/>
              <a:gd name="connsiteX31-285" fmla="*/ 400050 w 1790700"/>
              <a:gd name="connsiteY31-286" fmla="*/ 800100 h 2609850"/>
              <a:gd name="connsiteX32-287" fmla="*/ 400050 w 1790700"/>
              <a:gd name="connsiteY32-288" fmla="*/ 609600 h 2609850"/>
              <a:gd name="connsiteX33-289" fmla="*/ 228600 w 1790700"/>
              <a:gd name="connsiteY33-290" fmla="*/ 609600 h 2609850"/>
              <a:gd name="connsiteX34-291" fmla="*/ 228600 w 1790700"/>
              <a:gd name="connsiteY34-292" fmla="*/ 419100 h 2609850"/>
              <a:gd name="connsiteX35-293" fmla="*/ 0 w 1790700"/>
              <a:gd name="connsiteY35-294" fmla="*/ 419100 h 2609850"/>
              <a:gd name="connsiteX36-295" fmla="*/ 0 w 1790700"/>
              <a:gd name="connsiteY36-296" fmla="*/ 0 h 2609850"/>
              <a:gd name="connsiteX0-297" fmla="*/ 0 w 1790700"/>
              <a:gd name="connsiteY0-298" fmla="*/ 0 h 2609850"/>
              <a:gd name="connsiteX1-299" fmla="*/ 989739 w 1790700"/>
              <a:gd name="connsiteY1-300" fmla="*/ 0 h 2609850"/>
              <a:gd name="connsiteX2-301" fmla="*/ 993721 w 1790700"/>
              <a:gd name="connsiteY2-302" fmla="*/ 216281 h 2609850"/>
              <a:gd name="connsiteX3-303" fmla="*/ 1389789 w 1790700"/>
              <a:gd name="connsiteY3-304" fmla="*/ 216281 h 2609850"/>
              <a:gd name="connsiteX4-305" fmla="*/ 1409700 w 1790700"/>
              <a:gd name="connsiteY4-306" fmla="*/ 419100 h 2609850"/>
              <a:gd name="connsiteX5-307" fmla="*/ 1638300 w 1790700"/>
              <a:gd name="connsiteY5-308" fmla="*/ 419100 h 2609850"/>
              <a:gd name="connsiteX6-309" fmla="*/ 1638300 w 1790700"/>
              <a:gd name="connsiteY6-310" fmla="*/ 819150 h 2609850"/>
              <a:gd name="connsiteX7-311" fmla="*/ 1790700 w 1790700"/>
              <a:gd name="connsiteY7-312" fmla="*/ 819150 h 2609850"/>
              <a:gd name="connsiteX8-313" fmla="*/ 1790700 w 1790700"/>
              <a:gd name="connsiteY8-314" fmla="*/ 1809750 h 2609850"/>
              <a:gd name="connsiteX9-315" fmla="*/ 1638300 w 1790700"/>
              <a:gd name="connsiteY9-316" fmla="*/ 1809750 h 2609850"/>
              <a:gd name="connsiteX10-317" fmla="*/ 1638300 w 1790700"/>
              <a:gd name="connsiteY10-318" fmla="*/ 2209800 h 2609850"/>
              <a:gd name="connsiteX11-319" fmla="*/ 1428750 w 1790700"/>
              <a:gd name="connsiteY11-320" fmla="*/ 2209800 h 2609850"/>
              <a:gd name="connsiteX12-321" fmla="*/ 1428750 w 1790700"/>
              <a:gd name="connsiteY12-322" fmla="*/ 2438400 h 2609850"/>
              <a:gd name="connsiteX13-323" fmla="*/ 1009650 w 1790700"/>
              <a:gd name="connsiteY13-324" fmla="*/ 2438400 h 2609850"/>
              <a:gd name="connsiteX14-325" fmla="*/ 1009650 w 1790700"/>
              <a:gd name="connsiteY14-326" fmla="*/ 2609850 h 2609850"/>
              <a:gd name="connsiteX15-327" fmla="*/ 19050 w 1790700"/>
              <a:gd name="connsiteY15-328" fmla="*/ 2609850 h 2609850"/>
              <a:gd name="connsiteX16-329" fmla="*/ 19050 w 1790700"/>
              <a:gd name="connsiteY16-330" fmla="*/ 2228850 h 2609850"/>
              <a:gd name="connsiteX17-331" fmla="*/ 190500 w 1790700"/>
              <a:gd name="connsiteY17-332" fmla="*/ 2228850 h 2609850"/>
              <a:gd name="connsiteX18-333" fmla="*/ 190500 w 1790700"/>
              <a:gd name="connsiteY18-334" fmla="*/ 2057400 h 2609850"/>
              <a:gd name="connsiteX19-335" fmla="*/ 361950 w 1790700"/>
              <a:gd name="connsiteY19-336" fmla="*/ 2057400 h 2609850"/>
              <a:gd name="connsiteX20-337" fmla="*/ 361950 w 1790700"/>
              <a:gd name="connsiteY20-338" fmla="*/ 1847850 h 2609850"/>
              <a:gd name="connsiteX21-339" fmla="*/ 647700 w 1790700"/>
              <a:gd name="connsiteY21-340" fmla="*/ 1847850 h 2609850"/>
              <a:gd name="connsiteX22-341" fmla="*/ 647700 w 1790700"/>
              <a:gd name="connsiteY22-342" fmla="*/ 1638300 h 2609850"/>
              <a:gd name="connsiteX23-343" fmla="*/ 800100 w 1790700"/>
              <a:gd name="connsiteY23-344" fmla="*/ 1638300 h 2609850"/>
              <a:gd name="connsiteX24-345" fmla="*/ 800100 w 1790700"/>
              <a:gd name="connsiteY24-346" fmla="*/ 1447800 h 2609850"/>
              <a:gd name="connsiteX25-347" fmla="*/ 1009650 w 1790700"/>
              <a:gd name="connsiteY25-348" fmla="*/ 1447800 h 2609850"/>
              <a:gd name="connsiteX26-349" fmla="*/ 1009650 w 1790700"/>
              <a:gd name="connsiteY26-350" fmla="*/ 1238250 h 2609850"/>
              <a:gd name="connsiteX27-351" fmla="*/ 819150 w 1790700"/>
              <a:gd name="connsiteY27-352" fmla="*/ 1238250 h 2609850"/>
              <a:gd name="connsiteX28-353" fmla="*/ 819150 w 1790700"/>
              <a:gd name="connsiteY28-354" fmla="*/ 1047750 h 2609850"/>
              <a:gd name="connsiteX29-355" fmla="*/ 609600 w 1790700"/>
              <a:gd name="connsiteY29-356" fmla="*/ 1047750 h 2609850"/>
              <a:gd name="connsiteX30-357" fmla="*/ 609600 w 1790700"/>
              <a:gd name="connsiteY30-358" fmla="*/ 800100 h 2609850"/>
              <a:gd name="connsiteX31-359" fmla="*/ 400050 w 1790700"/>
              <a:gd name="connsiteY31-360" fmla="*/ 800100 h 2609850"/>
              <a:gd name="connsiteX32-361" fmla="*/ 400050 w 1790700"/>
              <a:gd name="connsiteY32-362" fmla="*/ 609600 h 2609850"/>
              <a:gd name="connsiteX33-363" fmla="*/ 228600 w 1790700"/>
              <a:gd name="connsiteY33-364" fmla="*/ 609600 h 2609850"/>
              <a:gd name="connsiteX34-365" fmla="*/ 228600 w 1790700"/>
              <a:gd name="connsiteY34-366" fmla="*/ 419100 h 2609850"/>
              <a:gd name="connsiteX35-367" fmla="*/ 0 w 1790700"/>
              <a:gd name="connsiteY35-368" fmla="*/ 419100 h 2609850"/>
              <a:gd name="connsiteX36-369" fmla="*/ 0 w 1790700"/>
              <a:gd name="connsiteY36-370" fmla="*/ 0 h 2609850"/>
              <a:gd name="connsiteX0-371" fmla="*/ 0 w 1790700"/>
              <a:gd name="connsiteY0-372" fmla="*/ 0 h 2609850"/>
              <a:gd name="connsiteX1-373" fmla="*/ 989739 w 1790700"/>
              <a:gd name="connsiteY1-374" fmla="*/ 0 h 2609850"/>
              <a:gd name="connsiteX2-375" fmla="*/ 993721 w 1790700"/>
              <a:gd name="connsiteY2-376" fmla="*/ 216281 h 2609850"/>
              <a:gd name="connsiteX3-377" fmla="*/ 1389789 w 1790700"/>
              <a:gd name="connsiteY3-378" fmla="*/ 216281 h 2609850"/>
              <a:gd name="connsiteX4-379" fmla="*/ 1389788 w 1790700"/>
              <a:gd name="connsiteY4-380" fmla="*/ 398569 h 2609850"/>
              <a:gd name="connsiteX5-381" fmla="*/ 1638300 w 1790700"/>
              <a:gd name="connsiteY5-382" fmla="*/ 419100 h 2609850"/>
              <a:gd name="connsiteX6-383" fmla="*/ 1638300 w 1790700"/>
              <a:gd name="connsiteY6-384" fmla="*/ 819150 h 2609850"/>
              <a:gd name="connsiteX7-385" fmla="*/ 1790700 w 1790700"/>
              <a:gd name="connsiteY7-386" fmla="*/ 819150 h 2609850"/>
              <a:gd name="connsiteX8-387" fmla="*/ 1790700 w 1790700"/>
              <a:gd name="connsiteY8-388" fmla="*/ 1809750 h 2609850"/>
              <a:gd name="connsiteX9-389" fmla="*/ 1638300 w 1790700"/>
              <a:gd name="connsiteY9-390" fmla="*/ 1809750 h 2609850"/>
              <a:gd name="connsiteX10-391" fmla="*/ 1638300 w 1790700"/>
              <a:gd name="connsiteY10-392" fmla="*/ 2209800 h 2609850"/>
              <a:gd name="connsiteX11-393" fmla="*/ 1428750 w 1790700"/>
              <a:gd name="connsiteY11-394" fmla="*/ 2209800 h 2609850"/>
              <a:gd name="connsiteX12-395" fmla="*/ 1428750 w 1790700"/>
              <a:gd name="connsiteY12-396" fmla="*/ 2438400 h 2609850"/>
              <a:gd name="connsiteX13-397" fmla="*/ 1009650 w 1790700"/>
              <a:gd name="connsiteY13-398" fmla="*/ 2438400 h 2609850"/>
              <a:gd name="connsiteX14-399" fmla="*/ 1009650 w 1790700"/>
              <a:gd name="connsiteY14-400" fmla="*/ 2609850 h 2609850"/>
              <a:gd name="connsiteX15-401" fmla="*/ 19050 w 1790700"/>
              <a:gd name="connsiteY15-402" fmla="*/ 2609850 h 2609850"/>
              <a:gd name="connsiteX16-403" fmla="*/ 19050 w 1790700"/>
              <a:gd name="connsiteY16-404" fmla="*/ 2228850 h 2609850"/>
              <a:gd name="connsiteX17-405" fmla="*/ 190500 w 1790700"/>
              <a:gd name="connsiteY17-406" fmla="*/ 2228850 h 2609850"/>
              <a:gd name="connsiteX18-407" fmla="*/ 190500 w 1790700"/>
              <a:gd name="connsiteY18-408" fmla="*/ 2057400 h 2609850"/>
              <a:gd name="connsiteX19-409" fmla="*/ 361950 w 1790700"/>
              <a:gd name="connsiteY19-410" fmla="*/ 2057400 h 2609850"/>
              <a:gd name="connsiteX20-411" fmla="*/ 361950 w 1790700"/>
              <a:gd name="connsiteY20-412" fmla="*/ 1847850 h 2609850"/>
              <a:gd name="connsiteX21-413" fmla="*/ 647700 w 1790700"/>
              <a:gd name="connsiteY21-414" fmla="*/ 1847850 h 2609850"/>
              <a:gd name="connsiteX22-415" fmla="*/ 647700 w 1790700"/>
              <a:gd name="connsiteY22-416" fmla="*/ 1638300 h 2609850"/>
              <a:gd name="connsiteX23-417" fmla="*/ 800100 w 1790700"/>
              <a:gd name="connsiteY23-418" fmla="*/ 1638300 h 2609850"/>
              <a:gd name="connsiteX24-419" fmla="*/ 800100 w 1790700"/>
              <a:gd name="connsiteY24-420" fmla="*/ 1447800 h 2609850"/>
              <a:gd name="connsiteX25-421" fmla="*/ 1009650 w 1790700"/>
              <a:gd name="connsiteY25-422" fmla="*/ 1447800 h 2609850"/>
              <a:gd name="connsiteX26-423" fmla="*/ 1009650 w 1790700"/>
              <a:gd name="connsiteY26-424" fmla="*/ 1238250 h 2609850"/>
              <a:gd name="connsiteX27-425" fmla="*/ 819150 w 1790700"/>
              <a:gd name="connsiteY27-426" fmla="*/ 1238250 h 2609850"/>
              <a:gd name="connsiteX28-427" fmla="*/ 819150 w 1790700"/>
              <a:gd name="connsiteY28-428" fmla="*/ 1047750 h 2609850"/>
              <a:gd name="connsiteX29-429" fmla="*/ 609600 w 1790700"/>
              <a:gd name="connsiteY29-430" fmla="*/ 1047750 h 2609850"/>
              <a:gd name="connsiteX30-431" fmla="*/ 609600 w 1790700"/>
              <a:gd name="connsiteY30-432" fmla="*/ 800100 h 2609850"/>
              <a:gd name="connsiteX31-433" fmla="*/ 400050 w 1790700"/>
              <a:gd name="connsiteY31-434" fmla="*/ 800100 h 2609850"/>
              <a:gd name="connsiteX32-435" fmla="*/ 400050 w 1790700"/>
              <a:gd name="connsiteY32-436" fmla="*/ 609600 h 2609850"/>
              <a:gd name="connsiteX33-437" fmla="*/ 228600 w 1790700"/>
              <a:gd name="connsiteY33-438" fmla="*/ 609600 h 2609850"/>
              <a:gd name="connsiteX34-439" fmla="*/ 228600 w 1790700"/>
              <a:gd name="connsiteY34-440" fmla="*/ 419100 h 2609850"/>
              <a:gd name="connsiteX35-441" fmla="*/ 0 w 1790700"/>
              <a:gd name="connsiteY35-442" fmla="*/ 419100 h 2609850"/>
              <a:gd name="connsiteX36-443" fmla="*/ 0 w 1790700"/>
              <a:gd name="connsiteY36-444" fmla="*/ 0 h 2609850"/>
              <a:gd name="connsiteX0-445" fmla="*/ 0 w 1790700"/>
              <a:gd name="connsiteY0-446" fmla="*/ 0 h 2609850"/>
              <a:gd name="connsiteX1-447" fmla="*/ 989739 w 1790700"/>
              <a:gd name="connsiteY1-448" fmla="*/ 0 h 2609850"/>
              <a:gd name="connsiteX2-449" fmla="*/ 993721 w 1790700"/>
              <a:gd name="connsiteY2-450" fmla="*/ 216281 h 2609850"/>
              <a:gd name="connsiteX3-451" fmla="*/ 1389789 w 1790700"/>
              <a:gd name="connsiteY3-452" fmla="*/ 216281 h 2609850"/>
              <a:gd name="connsiteX4-453" fmla="*/ 1389788 w 1790700"/>
              <a:gd name="connsiteY4-454" fmla="*/ 398569 h 2609850"/>
              <a:gd name="connsiteX5-455" fmla="*/ 1582549 w 1790700"/>
              <a:gd name="connsiteY5-456" fmla="*/ 398568 h 2609850"/>
              <a:gd name="connsiteX6-457" fmla="*/ 1638300 w 1790700"/>
              <a:gd name="connsiteY6-458" fmla="*/ 819150 h 2609850"/>
              <a:gd name="connsiteX7-459" fmla="*/ 1790700 w 1790700"/>
              <a:gd name="connsiteY7-460" fmla="*/ 819150 h 2609850"/>
              <a:gd name="connsiteX8-461" fmla="*/ 1790700 w 1790700"/>
              <a:gd name="connsiteY8-462" fmla="*/ 1809750 h 2609850"/>
              <a:gd name="connsiteX9-463" fmla="*/ 1638300 w 1790700"/>
              <a:gd name="connsiteY9-464" fmla="*/ 1809750 h 2609850"/>
              <a:gd name="connsiteX10-465" fmla="*/ 1638300 w 1790700"/>
              <a:gd name="connsiteY10-466" fmla="*/ 2209800 h 2609850"/>
              <a:gd name="connsiteX11-467" fmla="*/ 1428750 w 1790700"/>
              <a:gd name="connsiteY11-468" fmla="*/ 2209800 h 2609850"/>
              <a:gd name="connsiteX12-469" fmla="*/ 1428750 w 1790700"/>
              <a:gd name="connsiteY12-470" fmla="*/ 2438400 h 2609850"/>
              <a:gd name="connsiteX13-471" fmla="*/ 1009650 w 1790700"/>
              <a:gd name="connsiteY13-472" fmla="*/ 2438400 h 2609850"/>
              <a:gd name="connsiteX14-473" fmla="*/ 1009650 w 1790700"/>
              <a:gd name="connsiteY14-474" fmla="*/ 2609850 h 2609850"/>
              <a:gd name="connsiteX15-475" fmla="*/ 19050 w 1790700"/>
              <a:gd name="connsiteY15-476" fmla="*/ 2609850 h 2609850"/>
              <a:gd name="connsiteX16-477" fmla="*/ 19050 w 1790700"/>
              <a:gd name="connsiteY16-478" fmla="*/ 2228850 h 2609850"/>
              <a:gd name="connsiteX17-479" fmla="*/ 190500 w 1790700"/>
              <a:gd name="connsiteY17-480" fmla="*/ 2228850 h 2609850"/>
              <a:gd name="connsiteX18-481" fmla="*/ 190500 w 1790700"/>
              <a:gd name="connsiteY18-482" fmla="*/ 2057400 h 2609850"/>
              <a:gd name="connsiteX19-483" fmla="*/ 361950 w 1790700"/>
              <a:gd name="connsiteY19-484" fmla="*/ 2057400 h 2609850"/>
              <a:gd name="connsiteX20-485" fmla="*/ 361950 w 1790700"/>
              <a:gd name="connsiteY20-486" fmla="*/ 1847850 h 2609850"/>
              <a:gd name="connsiteX21-487" fmla="*/ 647700 w 1790700"/>
              <a:gd name="connsiteY21-488" fmla="*/ 1847850 h 2609850"/>
              <a:gd name="connsiteX22-489" fmla="*/ 647700 w 1790700"/>
              <a:gd name="connsiteY22-490" fmla="*/ 1638300 h 2609850"/>
              <a:gd name="connsiteX23-491" fmla="*/ 800100 w 1790700"/>
              <a:gd name="connsiteY23-492" fmla="*/ 1638300 h 2609850"/>
              <a:gd name="connsiteX24-493" fmla="*/ 800100 w 1790700"/>
              <a:gd name="connsiteY24-494" fmla="*/ 1447800 h 2609850"/>
              <a:gd name="connsiteX25-495" fmla="*/ 1009650 w 1790700"/>
              <a:gd name="connsiteY25-496" fmla="*/ 1447800 h 2609850"/>
              <a:gd name="connsiteX26-497" fmla="*/ 1009650 w 1790700"/>
              <a:gd name="connsiteY26-498" fmla="*/ 1238250 h 2609850"/>
              <a:gd name="connsiteX27-499" fmla="*/ 819150 w 1790700"/>
              <a:gd name="connsiteY27-500" fmla="*/ 1238250 h 2609850"/>
              <a:gd name="connsiteX28-501" fmla="*/ 819150 w 1790700"/>
              <a:gd name="connsiteY28-502" fmla="*/ 1047750 h 2609850"/>
              <a:gd name="connsiteX29-503" fmla="*/ 609600 w 1790700"/>
              <a:gd name="connsiteY29-504" fmla="*/ 1047750 h 2609850"/>
              <a:gd name="connsiteX30-505" fmla="*/ 609600 w 1790700"/>
              <a:gd name="connsiteY30-506" fmla="*/ 800100 h 2609850"/>
              <a:gd name="connsiteX31-507" fmla="*/ 400050 w 1790700"/>
              <a:gd name="connsiteY31-508" fmla="*/ 800100 h 2609850"/>
              <a:gd name="connsiteX32-509" fmla="*/ 400050 w 1790700"/>
              <a:gd name="connsiteY32-510" fmla="*/ 609600 h 2609850"/>
              <a:gd name="connsiteX33-511" fmla="*/ 228600 w 1790700"/>
              <a:gd name="connsiteY33-512" fmla="*/ 609600 h 2609850"/>
              <a:gd name="connsiteX34-513" fmla="*/ 228600 w 1790700"/>
              <a:gd name="connsiteY34-514" fmla="*/ 419100 h 2609850"/>
              <a:gd name="connsiteX35-515" fmla="*/ 0 w 1790700"/>
              <a:gd name="connsiteY35-516" fmla="*/ 419100 h 2609850"/>
              <a:gd name="connsiteX36-517" fmla="*/ 0 w 1790700"/>
              <a:gd name="connsiteY36-518" fmla="*/ 0 h 2609850"/>
              <a:gd name="connsiteX0-519" fmla="*/ 0 w 1790700"/>
              <a:gd name="connsiteY0-520" fmla="*/ 0 h 2609850"/>
              <a:gd name="connsiteX1-521" fmla="*/ 989739 w 1790700"/>
              <a:gd name="connsiteY1-522" fmla="*/ 0 h 2609850"/>
              <a:gd name="connsiteX2-523" fmla="*/ 993721 w 1790700"/>
              <a:gd name="connsiteY2-524" fmla="*/ 216281 h 2609850"/>
              <a:gd name="connsiteX3-525" fmla="*/ 1389789 w 1790700"/>
              <a:gd name="connsiteY3-526" fmla="*/ 216281 h 2609850"/>
              <a:gd name="connsiteX4-527" fmla="*/ 1389788 w 1790700"/>
              <a:gd name="connsiteY4-528" fmla="*/ 398569 h 2609850"/>
              <a:gd name="connsiteX5-529" fmla="*/ 1582549 w 1790700"/>
              <a:gd name="connsiteY5-530" fmla="*/ 398568 h 2609850"/>
              <a:gd name="connsiteX6-531" fmla="*/ 1574584 w 1790700"/>
              <a:gd name="connsiteY6-532" fmla="*/ 802725 h 2609850"/>
              <a:gd name="connsiteX7-533" fmla="*/ 1790700 w 1790700"/>
              <a:gd name="connsiteY7-534" fmla="*/ 819150 h 2609850"/>
              <a:gd name="connsiteX8-535" fmla="*/ 1790700 w 1790700"/>
              <a:gd name="connsiteY8-536" fmla="*/ 1809750 h 2609850"/>
              <a:gd name="connsiteX9-537" fmla="*/ 1638300 w 1790700"/>
              <a:gd name="connsiteY9-538" fmla="*/ 1809750 h 2609850"/>
              <a:gd name="connsiteX10-539" fmla="*/ 1638300 w 1790700"/>
              <a:gd name="connsiteY10-540" fmla="*/ 2209800 h 2609850"/>
              <a:gd name="connsiteX11-541" fmla="*/ 1428750 w 1790700"/>
              <a:gd name="connsiteY11-542" fmla="*/ 2209800 h 2609850"/>
              <a:gd name="connsiteX12-543" fmla="*/ 1428750 w 1790700"/>
              <a:gd name="connsiteY12-544" fmla="*/ 2438400 h 2609850"/>
              <a:gd name="connsiteX13-545" fmla="*/ 1009650 w 1790700"/>
              <a:gd name="connsiteY13-546" fmla="*/ 2438400 h 2609850"/>
              <a:gd name="connsiteX14-547" fmla="*/ 1009650 w 1790700"/>
              <a:gd name="connsiteY14-548" fmla="*/ 2609850 h 2609850"/>
              <a:gd name="connsiteX15-549" fmla="*/ 19050 w 1790700"/>
              <a:gd name="connsiteY15-550" fmla="*/ 2609850 h 2609850"/>
              <a:gd name="connsiteX16-551" fmla="*/ 19050 w 1790700"/>
              <a:gd name="connsiteY16-552" fmla="*/ 2228850 h 2609850"/>
              <a:gd name="connsiteX17-553" fmla="*/ 190500 w 1790700"/>
              <a:gd name="connsiteY17-554" fmla="*/ 2228850 h 2609850"/>
              <a:gd name="connsiteX18-555" fmla="*/ 190500 w 1790700"/>
              <a:gd name="connsiteY18-556" fmla="*/ 2057400 h 2609850"/>
              <a:gd name="connsiteX19-557" fmla="*/ 361950 w 1790700"/>
              <a:gd name="connsiteY19-558" fmla="*/ 2057400 h 2609850"/>
              <a:gd name="connsiteX20-559" fmla="*/ 361950 w 1790700"/>
              <a:gd name="connsiteY20-560" fmla="*/ 1847850 h 2609850"/>
              <a:gd name="connsiteX21-561" fmla="*/ 647700 w 1790700"/>
              <a:gd name="connsiteY21-562" fmla="*/ 1847850 h 2609850"/>
              <a:gd name="connsiteX22-563" fmla="*/ 647700 w 1790700"/>
              <a:gd name="connsiteY22-564" fmla="*/ 1638300 h 2609850"/>
              <a:gd name="connsiteX23-565" fmla="*/ 800100 w 1790700"/>
              <a:gd name="connsiteY23-566" fmla="*/ 1638300 h 2609850"/>
              <a:gd name="connsiteX24-567" fmla="*/ 800100 w 1790700"/>
              <a:gd name="connsiteY24-568" fmla="*/ 1447800 h 2609850"/>
              <a:gd name="connsiteX25-569" fmla="*/ 1009650 w 1790700"/>
              <a:gd name="connsiteY25-570" fmla="*/ 1447800 h 2609850"/>
              <a:gd name="connsiteX26-571" fmla="*/ 1009650 w 1790700"/>
              <a:gd name="connsiteY26-572" fmla="*/ 1238250 h 2609850"/>
              <a:gd name="connsiteX27-573" fmla="*/ 819150 w 1790700"/>
              <a:gd name="connsiteY27-574" fmla="*/ 1238250 h 2609850"/>
              <a:gd name="connsiteX28-575" fmla="*/ 819150 w 1790700"/>
              <a:gd name="connsiteY28-576" fmla="*/ 1047750 h 2609850"/>
              <a:gd name="connsiteX29-577" fmla="*/ 609600 w 1790700"/>
              <a:gd name="connsiteY29-578" fmla="*/ 1047750 h 2609850"/>
              <a:gd name="connsiteX30-579" fmla="*/ 609600 w 1790700"/>
              <a:gd name="connsiteY30-580" fmla="*/ 800100 h 2609850"/>
              <a:gd name="connsiteX31-581" fmla="*/ 400050 w 1790700"/>
              <a:gd name="connsiteY31-582" fmla="*/ 800100 h 2609850"/>
              <a:gd name="connsiteX32-583" fmla="*/ 400050 w 1790700"/>
              <a:gd name="connsiteY32-584" fmla="*/ 609600 h 2609850"/>
              <a:gd name="connsiteX33-585" fmla="*/ 228600 w 1790700"/>
              <a:gd name="connsiteY33-586" fmla="*/ 609600 h 2609850"/>
              <a:gd name="connsiteX34-587" fmla="*/ 228600 w 1790700"/>
              <a:gd name="connsiteY34-588" fmla="*/ 419100 h 2609850"/>
              <a:gd name="connsiteX35-589" fmla="*/ 0 w 1790700"/>
              <a:gd name="connsiteY35-590" fmla="*/ 419100 h 2609850"/>
              <a:gd name="connsiteX36-591" fmla="*/ 0 w 1790700"/>
              <a:gd name="connsiteY36-592" fmla="*/ 0 h 2609850"/>
              <a:gd name="connsiteX0-593" fmla="*/ 0 w 1790700"/>
              <a:gd name="connsiteY0-594" fmla="*/ 0 h 2609850"/>
              <a:gd name="connsiteX1-595" fmla="*/ 989739 w 1790700"/>
              <a:gd name="connsiteY1-596" fmla="*/ 0 h 2609850"/>
              <a:gd name="connsiteX2-597" fmla="*/ 993721 w 1790700"/>
              <a:gd name="connsiteY2-598" fmla="*/ 216281 h 2609850"/>
              <a:gd name="connsiteX3-599" fmla="*/ 1389789 w 1790700"/>
              <a:gd name="connsiteY3-600" fmla="*/ 216281 h 2609850"/>
              <a:gd name="connsiteX4-601" fmla="*/ 1389788 w 1790700"/>
              <a:gd name="connsiteY4-602" fmla="*/ 398569 h 2609850"/>
              <a:gd name="connsiteX5-603" fmla="*/ 1582549 w 1790700"/>
              <a:gd name="connsiteY5-604" fmla="*/ 398568 h 2609850"/>
              <a:gd name="connsiteX6-605" fmla="*/ 1574584 w 1790700"/>
              <a:gd name="connsiteY6-606" fmla="*/ 802725 h 2609850"/>
              <a:gd name="connsiteX7-607" fmla="*/ 1782736 w 1790700"/>
              <a:gd name="connsiteY7-608" fmla="*/ 806832 h 2609850"/>
              <a:gd name="connsiteX8-609" fmla="*/ 1790700 w 1790700"/>
              <a:gd name="connsiteY8-610" fmla="*/ 1809750 h 2609850"/>
              <a:gd name="connsiteX9-611" fmla="*/ 1638300 w 1790700"/>
              <a:gd name="connsiteY9-612" fmla="*/ 1809750 h 2609850"/>
              <a:gd name="connsiteX10-613" fmla="*/ 1638300 w 1790700"/>
              <a:gd name="connsiteY10-614" fmla="*/ 2209800 h 2609850"/>
              <a:gd name="connsiteX11-615" fmla="*/ 1428750 w 1790700"/>
              <a:gd name="connsiteY11-616" fmla="*/ 2209800 h 2609850"/>
              <a:gd name="connsiteX12-617" fmla="*/ 1428750 w 1790700"/>
              <a:gd name="connsiteY12-618" fmla="*/ 2438400 h 2609850"/>
              <a:gd name="connsiteX13-619" fmla="*/ 1009650 w 1790700"/>
              <a:gd name="connsiteY13-620" fmla="*/ 2438400 h 2609850"/>
              <a:gd name="connsiteX14-621" fmla="*/ 1009650 w 1790700"/>
              <a:gd name="connsiteY14-622" fmla="*/ 2609850 h 2609850"/>
              <a:gd name="connsiteX15-623" fmla="*/ 19050 w 1790700"/>
              <a:gd name="connsiteY15-624" fmla="*/ 2609850 h 2609850"/>
              <a:gd name="connsiteX16-625" fmla="*/ 19050 w 1790700"/>
              <a:gd name="connsiteY16-626" fmla="*/ 2228850 h 2609850"/>
              <a:gd name="connsiteX17-627" fmla="*/ 190500 w 1790700"/>
              <a:gd name="connsiteY17-628" fmla="*/ 2228850 h 2609850"/>
              <a:gd name="connsiteX18-629" fmla="*/ 190500 w 1790700"/>
              <a:gd name="connsiteY18-630" fmla="*/ 2057400 h 2609850"/>
              <a:gd name="connsiteX19-631" fmla="*/ 361950 w 1790700"/>
              <a:gd name="connsiteY19-632" fmla="*/ 2057400 h 2609850"/>
              <a:gd name="connsiteX20-633" fmla="*/ 361950 w 1790700"/>
              <a:gd name="connsiteY20-634" fmla="*/ 1847850 h 2609850"/>
              <a:gd name="connsiteX21-635" fmla="*/ 647700 w 1790700"/>
              <a:gd name="connsiteY21-636" fmla="*/ 1847850 h 2609850"/>
              <a:gd name="connsiteX22-637" fmla="*/ 647700 w 1790700"/>
              <a:gd name="connsiteY22-638" fmla="*/ 1638300 h 2609850"/>
              <a:gd name="connsiteX23-639" fmla="*/ 800100 w 1790700"/>
              <a:gd name="connsiteY23-640" fmla="*/ 1638300 h 2609850"/>
              <a:gd name="connsiteX24-641" fmla="*/ 800100 w 1790700"/>
              <a:gd name="connsiteY24-642" fmla="*/ 1447800 h 2609850"/>
              <a:gd name="connsiteX25-643" fmla="*/ 1009650 w 1790700"/>
              <a:gd name="connsiteY25-644" fmla="*/ 1447800 h 2609850"/>
              <a:gd name="connsiteX26-645" fmla="*/ 1009650 w 1790700"/>
              <a:gd name="connsiteY26-646" fmla="*/ 1238250 h 2609850"/>
              <a:gd name="connsiteX27-647" fmla="*/ 819150 w 1790700"/>
              <a:gd name="connsiteY27-648" fmla="*/ 1238250 h 2609850"/>
              <a:gd name="connsiteX28-649" fmla="*/ 819150 w 1790700"/>
              <a:gd name="connsiteY28-650" fmla="*/ 1047750 h 2609850"/>
              <a:gd name="connsiteX29-651" fmla="*/ 609600 w 1790700"/>
              <a:gd name="connsiteY29-652" fmla="*/ 1047750 h 2609850"/>
              <a:gd name="connsiteX30-653" fmla="*/ 609600 w 1790700"/>
              <a:gd name="connsiteY30-654" fmla="*/ 800100 h 2609850"/>
              <a:gd name="connsiteX31-655" fmla="*/ 400050 w 1790700"/>
              <a:gd name="connsiteY31-656" fmla="*/ 800100 h 2609850"/>
              <a:gd name="connsiteX32-657" fmla="*/ 400050 w 1790700"/>
              <a:gd name="connsiteY32-658" fmla="*/ 609600 h 2609850"/>
              <a:gd name="connsiteX33-659" fmla="*/ 228600 w 1790700"/>
              <a:gd name="connsiteY33-660" fmla="*/ 609600 h 2609850"/>
              <a:gd name="connsiteX34-661" fmla="*/ 228600 w 1790700"/>
              <a:gd name="connsiteY34-662" fmla="*/ 419100 h 2609850"/>
              <a:gd name="connsiteX35-663" fmla="*/ 0 w 1790700"/>
              <a:gd name="connsiteY35-664" fmla="*/ 419100 h 2609850"/>
              <a:gd name="connsiteX36-665" fmla="*/ 0 w 1790700"/>
              <a:gd name="connsiteY36-666" fmla="*/ 0 h 2609850"/>
              <a:gd name="connsiteX0-667" fmla="*/ 0 w 1791467"/>
              <a:gd name="connsiteY0-668" fmla="*/ 0 h 2609850"/>
              <a:gd name="connsiteX1-669" fmla="*/ 989739 w 1791467"/>
              <a:gd name="connsiteY1-670" fmla="*/ 0 h 2609850"/>
              <a:gd name="connsiteX2-671" fmla="*/ 993721 w 1791467"/>
              <a:gd name="connsiteY2-672" fmla="*/ 216281 h 2609850"/>
              <a:gd name="connsiteX3-673" fmla="*/ 1389789 w 1791467"/>
              <a:gd name="connsiteY3-674" fmla="*/ 216281 h 2609850"/>
              <a:gd name="connsiteX4-675" fmla="*/ 1389788 w 1791467"/>
              <a:gd name="connsiteY4-676" fmla="*/ 398569 h 2609850"/>
              <a:gd name="connsiteX5-677" fmla="*/ 1582549 w 1791467"/>
              <a:gd name="connsiteY5-678" fmla="*/ 398568 h 2609850"/>
              <a:gd name="connsiteX6-679" fmla="*/ 1574584 w 1791467"/>
              <a:gd name="connsiteY6-680" fmla="*/ 802725 h 2609850"/>
              <a:gd name="connsiteX7-681" fmla="*/ 1790701 w 1791467"/>
              <a:gd name="connsiteY7-682" fmla="*/ 806832 h 2609850"/>
              <a:gd name="connsiteX8-683" fmla="*/ 1790700 w 1791467"/>
              <a:gd name="connsiteY8-684" fmla="*/ 1809750 h 2609850"/>
              <a:gd name="connsiteX9-685" fmla="*/ 1638300 w 1791467"/>
              <a:gd name="connsiteY9-686" fmla="*/ 1809750 h 2609850"/>
              <a:gd name="connsiteX10-687" fmla="*/ 1638300 w 1791467"/>
              <a:gd name="connsiteY10-688" fmla="*/ 2209800 h 2609850"/>
              <a:gd name="connsiteX11-689" fmla="*/ 1428750 w 1791467"/>
              <a:gd name="connsiteY11-690" fmla="*/ 2209800 h 2609850"/>
              <a:gd name="connsiteX12-691" fmla="*/ 1428750 w 1791467"/>
              <a:gd name="connsiteY12-692" fmla="*/ 2438400 h 2609850"/>
              <a:gd name="connsiteX13-693" fmla="*/ 1009650 w 1791467"/>
              <a:gd name="connsiteY13-694" fmla="*/ 2438400 h 2609850"/>
              <a:gd name="connsiteX14-695" fmla="*/ 1009650 w 1791467"/>
              <a:gd name="connsiteY14-696" fmla="*/ 2609850 h 2609850"/>
              <a:gd name="connsiteX15-697" fmla="*/ 19050 w 1791467"/>
              <a:gd name="connsiteY15-698" fmla="*/ 2609850 h 2609850"/>
              <a:gd name="connsiteX16-699" fmla="*/ 19050 w 1791467"/>
              <a:gd name="connsiteY16-700" fmla="*/ 2228850 h 2609850"/>
              <a:gd name="connsiteX17-701" fmla="*/ 190500 w 1791467"/>
              <a:gd name="connsiteY17-702" fmla="*/ 2228850 h 2609850"/>
              <a:gd name="connsiteX18-703" fmla="*/ 190500 w 1791467"/>
              <a:gd name="connsiteY18-704" fmla="*/ 2057400 h 2609850"/>
              <a:gd name="connsiteX19-705" fmla="*/ 361950 w 1791467"/>
              <a:gd name="connsiteY19-706" fmla="*/ 2057400 h 2609850"/>
              <a:gd name="connsiteX20-707" fmla="*/ 361950 w 1791467"/>
              <a:gd name="connsiteY20-708" fmla="*/ 1847850 h 2609850"/>
              <a:gd name="connsiteX21-709" fmla="*/ 647700 w 1791467"/>
              <a:gd name="connsiteY21-710" fmla="*/ 1847850 h 2609850"/>
              <a:gd name="connsiteX22-711" fmla="*/ 647700 w 1791467"/>
              <a:gd name="connsiteY22-712" fmla="*/ 1638300 h 2609850"/>
              <a:gd name="connsiteX23-713" fmla="*/ 800100 w 1791467"/>
              <a:gd name="connsiteY23-714" fmla="*/ 1638300 h 2609850"/>
              <a:gd name="connsiteX24-715" fmla="*/ 800100 w 1791467"/>
              <a:gd name="connsiteY24-716" fmla="*/ 1447800 h 2609850"/>
              <a:gd name="connsiteX25-717" fmla="*/ 1009650 w 1791467"/>
              <a:gd name="connsiteY25-718" fmla="*/ 1447800 h 2609850"/>
              <a:gd name="connsiteX26-719" fmla="*/ 1009650 w 1791467"/>
              <a:gd name="connsiteY26-720" fmla="*/ 1238250 h 2609850"/>
              <a:gd name="connsiteX27-721" fmla="*/ 819150 w 1791467"/>
              <a:gd name="connsiteY27-722" fmla="*/ 1238250 h 2609850"/>
              <a:gd name="connsiteX28-723" fmla="*/ 819150 w 1791467"/>
              <a:gd name="connsiteY28-724" fmla="*/ 1047750 h 2609850"/>
              <a:gd name="connsiteX29-725" fmla="*/ 609600 w 1791467"/>
              <a:gd name="connsiteY29-726" fmla="*/ 1047750 h 2609850"/>
              <a:gd name="connsiteX30-727" fmla="*/ 609600 w 1791467"/>
              <a:gd name="connsiteY30-728" fmla="*/ 800100 h 2609850"/>
              <a:gd name="connsiteX31-729" fmla="*/ 400050 w 1791467"/>
              <a:gd name="connsiteY31-730" fmla="*/ 800100 h 2609850"/>
              <a:gd name="connsiteX32-731" fmla="*/ 400050 w 1791467"/>
              <a:gd name="connsiteY32-732" fmla="*/ 609600 h 2609850"/>
              <a:gd name="connsiteX33-733" fmla="*/ 228600 w 1791467"/>
              <a:gd name="connsiteY33-734" fmla="*/ 609600 h 2609850"/>
              <a:gd name="connsiteX34-735" fmla="*/ 228600 w 1791467"/>
              <a:gd name="connsiteY34-736" fmla="*/ 419100 h 2609850"/>
              <a:gd name="connsiteX35-737" fmla="*/ 0 w 1791467"/>
              <a:gd name="connsiteY35-738" fmla="*/ 419100 h 2609850"/>
              <a:gd name="connsiteX36-739" fmla="*/ 0 w 1791467"/>
              <a:gd name="connsiteY36-740" fmla="*/ 0 h 2609850"/>
              <a:gd name="connsiteX0-741" fmla="*/ 0 w 1794682"/>
              <a:gd name="connsiteY0-742" fmla="*/ 0 h 2609850"/>
              <a:gd name="connsiteX1-743" fmla="*/ 989739 w 1794682"/>
              <a:gd name="connsiteY1-744" fmla="*/ 0 h 2609850"/>
              <a:gd name="connsiteX2-745" fmla="*/ 993721 w 1794682"/>
              <a:gd name="connsiteY2-746" fmla="*/ 216281 h 2609850"/>
              <a:gd name="connsiteX3-747" fmla="*/ 1389789 w 1794682"/>
              <a:gd name="connsiteY3-748" fmla="*/ 216281 h 2609850"/>
              <a:gd name="connsiteX4-749" fmla="*/ 1389788 w 1794682"/>
              <a:gd name="connsiteY4-750" fmla="*/ 398569 h 2609850"/>
              <a:gd name="connsiteX5-751" fmla="*/ 1582549 w 1794682"/>
              <a:gd name="connsiteY5-752" fmla="*/ 398568 h 2609850"/>
              <a:gd name="connsiteX6-753" fmla="*/ 1574584 w 1794682"/>
              <a:gd name="connsiteY6-754" fmla="*/ 802725 h 2609850"/>
              <a:gd name="connsiteX7-755" fmla="*/ 1790701 w 1794682"/>
              <a:gd name="connsiteY7-756" fmla="*/ 806832 h 2609850"/>
              <a:gd name="connsiteX8-757" fmla="*/ 1794682 w 1794682"/>
              <a:gd name="connsiteY8-758" fmla="*/ 1781007 h 2609850"/>
              <a:gd name="connsiteX9-759" fmla="*/ 1638300 w 1794682"/>
              <a:gd name="connsiteY9-760" fmla="*/ 1809750 h 2609850"/>
              <a:gd name="connsiteX10-761" fmla="*/ 1638300 w 1794682"/>
              <a:gd name="connsiteY10-762" fmla="*/ 2209800 h 2609850"/>
              <a:gd name="connsiteX11-763" fmla="*/ 1428750 w 1794682"/>
              <a:gd name="connsiteY11-764" fmla="*/ 2209800 h 2609850"/>
              <a:gd name="connsiteX12-765" fmla="*/ 1428750 w 1794682"/>
              <a:gd name="connsiteY12-766" fmla="*/ 2438400 h 2609850"/>
              <a:gd name="connsiteX13-767" fmla="*/ 1009650 w 1794682"/>
              <a:gd name="connsiteY13-768" fmla="*/ 2438400 h 2609850"/>
              <a:gd name="connsiteX14-769" fmla="*/ 1009650 w 1794682"/>
              <a:gd name="connsiteY14-770" fmla="*/ 2609850 h 2609850"/>
              <a:gd name="connsiteX15-771" fmla="*/ 19050 w 1794682"/>
              <a:gd name="connsiteY15-772" fmla="*/ 2609850 h 2609850"/>
              <a:gd name="connsiteX16-773" fmla="*/ 19050 w 1794682"/>
              <a:gd name="connsiteY16-774" fmla="*/ 2228850 h 2609850"/>
              <a:gd name="connsiteX17-775" fmla="*/ 190500 w 1794682"/>
              <a:gd name="connsiteY17-776" fmla="*/ 2228850 h 2609850"/>
              <a:gd name="connsiteX18-777" fmla="*/ 190500 w 1794682"/>
              <a:gd name="connsiteY18-778" fmla="*/ 2057400 h 2609850"/>
              <a:gd name="connsiteX19-779" fmla="*/ 361950 w 1794682"/>
              <a:gd name="connsiteY19-780" fmla="*/ 2057400 h 2609850"/>
              <a:gd name="connsiteX20-781" fmla="*/ 361950 w 1794682"/>
              <a:gd name="connsiteY20-782" fmla="*/ 1847850 h 2609850"/>
              <a:gd name="connsiteX21-783" fmla="*/ 647700 w 1794682"/>
              <a:gd name="connsiteY21-784" fmla="*/ 1847850 h 2609850"/>
              <a:gd name="connsiteX22-785" fmla="*/ 647700 w 1794682"/>
              <a:gd name="connsiteY22-786" fmla="*/ 1638300 h 2609850"/>
              <a:gd name="connsiteX23-787" fmla="*/ 800100 w 1794682"/>
              <a:gd name="connsiteY23-788" fmla="*/ 1638300 h 2609850"/>
              <a:gd name="connsiteX24-789" fmla="*/ 800100 w 1794682"/>
              <a:gd name="connsiteY24-790" fmla="*/ 1447800 h 2609850"/>
              <a:gd name="connsiteX25-791" fmla="*/ 1009650 w 1794682"/>
              <a:gd name="connsiteY25-792" fmla="*/ 1447800 h 2609850"/>
              <a:gd name="connsiteX26-793" fmla="*/ 1009650 w 1794682"/>
              <a:gd name="connsiteY26-794" fmla="*/ 1238250 h 2609850"/>
              <a:gd name="connsiteX27-795" fmla="*/ 819150 w 1794682"/>
              <a:gd name="connsiteY27-796" fmla="*/ 1238250 h 2609850"/>
              <a:gd name="connsiteX28-797" fmla="*/ 819150 w 1794682"/>
              <a:gd name="connsiteY28-798" fmla="*/ 1047750 h 2609850"/>
              <a:gd name="connsiteX29-799" fmla="*/ 609600 w 1794682"/>
              <a:gd name="connsiteY29-800" fmla="*/ 1047750 h 2609850"/>
              <a:gd name="connsiteX30-801" fmla="*/ 609600 w 1794682"/>
              <a:gd name="connsiteY30-802" fmla="*/ 800100 h 2609850"/>
              <a:gd name="connsiteX31-803" fmla="*/ 400050 w 1794682"/>
              <a:gd name="connsiteY31-804" fmla="*/ 800100 h 2609850"/>
              <a:gd name="connsiteX32-805" fmla="*/ 400050 w 1794682"/>
              <a:gd name="connsiteY32-806" fmla="*/ 609600 h 2609850"/>
              <a:gd name="connsiteX33-807" fmla="*/ 228600 w 1794682"/>
              <a:gd name="connsiteY33-808" fmla="*/ 609600 h 2609850"/>
              <a:gd name="connsiteX34-809" fmla="*/ 228600 w 1794682"/>
              <a:gd name="connsiteY34-810" fmla="*/ 419100 h 2609850"/>
              <a:gd name="connsiteX35-811" fmla="*/ 0 w 1794682"/>
              <a:gd name="connsiteY35-812" fmla="*/ 419100 h 2609850"/>
              <a:gd name="connsiteX36-813" fmla="*/ 0 w 1794682"/>
              <a:gd name="connsiteY36-814" fmla="*/ 0 h 2609850"/>
              <a:gd name="connsiteX0-815" fmla="*/ 0 w 1794682"/>
              <a:gd name="connsiteY0-816" fmla="*/ 0 h 2609850"/>
              <a:gd name="connsiteX1-817" fmla="*/ 989739 w 1794682"/>
              <a:gd name="connsiteY1-818" fmla="*/ 0 h 2609850"/>
              <a:gd name="connsiteX2-819" fmla="*/ 993721 w 1794682"/>
              <a:gd name="connsiteY2-820" fmla="*/ 216281 h 2609850"/>
              <a:gd name="connsiteX3-821" fmla="*/ 1389789 w 1794682"/>
              <a:gd name="connsiteY3-822" fmla="*/ 216281 h 2609850"/>
              <a:gd name="connsiteX4-823" fmla="*/ 1389788 w 1794682"/>
              <a:gd name="connsiteY4-824" fmla="*/ 398569 h 2609850"/>
              <a:gd name="connsiteX5-825" fmla="*/ 1582549 w 1794682"/>
              <a:gd name="connsiteY5-826" fmla="*/ 398568 h 2609850"/>
              <a:gd name="connsiteX6-827" fmla="*/ 1574584 w 1794682"/>
              <a:gd name="connsiteY6-828" fmla="*/ 802725 h 2609850"/>
              <a:gd name="connsiteX7-829" fmla="*/ 1790701 w 1794682"/>
              <a:gd name="connsiteY7-830" fmla="*/ 806832 h 2609850"/>
              <a:gd name="connsiteX8-831" fmla="*/ 1794682 w 1794682"/>
              <a:gd name="connsiteY8-832" fmla="*/ 1781007 h 2609850"/>
              <a:gd name="connsiteX9-833" fmla="*/ 1578566 w 1794682"/>
              <a:gd name="connsiteY9-834" fmla="*/ 1785113 h 2609850"/>
              <a:gd name="connsiteX10-835" fmla="*/ 1638300 w 1794682"/>
              <a:gd name="connsiteY10-836" fmla="*/ 2209800 h 2609850"/>
              <a:gd name="connsiteX11-837" fmla="*/ 1428750 w 1794682"/>
              <a:gd name="connsiteY11-838" fmla="*/ 2209800 h 2609850"/>
              <a:gd name="connsiteX12-839" fmla="*/ 1428750 w 1794682"/>
              <a:gd name="connsiteY12-840" fmla="*/ 2438400 h 2609850"/>
              <a:gd name="connsiteX13-841" fmla="*/ 1009650 w 1794682"/>
              <a:gd name="connsiteY13-842" fmla="*/ 2438400 h 2609850"/>
              <a:gd name="connsiteX14-843" fmla="*/ 1009650 w 1794682"/>
              <a:gd name="connsiteY14-844" fmla="*/ 2609850 h 2609850"/>
              <a:gd name="connsiteX15-845" fmla="*/ 19050 w 1794682"/>
              <a:gd name="connsiteY15-846" fmla="*/ 2609850 h 2609850"/>
              <a:gd name="connsiteX16-847" fmla="*/ 19050 w 1794682"/>
              <a:gd name="connsiteY16-848" fmla="*/ 2228850 h 2609850"/>
              <a:gd name="connsiteX17-849" fmla="*/ 190500 w 1794682"/>
              <a:gd name="connsiteY17-850" fmla="*/ 2228850 h 2609850"/>
              <a:gd name="connsiteX18-851" fmla="*/ 190500 w 1794682"/>
              <a:gd name="connsiteY18-852" fmla="*/ 2057400 h 2609850"/>
              <a:gd name="connsiteX19-853" fmla="*/ 361950 w 1794682"/>
              <a:gd name="connsiteY19-854" fmla="*/ 2057400 h 2609850"/>
              <a:gd name="connsiteX20-855" fmla="*/ 361950 w 1794682"/>
              <a:gd name="connsiteY20-856" fmla="*/ 1847850 h 2609850"/>
              <a:gd name="connsiteX21-857" fmla="*/ 647700 w 1794682"/>
              <a:gd name="connsiteY21-858" fmla="*/ 1847850 h 2609850"/>
              <a:gd name="connsiteX22-859" fmla="*/ 647700 w 1794682"/>
              <a:gd name="connsiteY22-860" fmla="*/ 1638300 h 2609850"/>
              <a:gd name="connsiteX23-861" fmla="*/ 800100 w 1794682"/>
              <a:gd name="connsiteY23-862" fmla="*/ 1638300 h 2609850"/>
              <a:gd name="connsiteX24-863" fmla="*/ 800100 w 1794682"/>
              <a:gd name="connsiteY24-864" fmla="*/ 1447800 h 2609850"/>
              <a:gd name="connsiteX25-865" fmla="*/ 1009650 w 1794682"/>
              <a:gd name="connsiteY25-866" fmla="*/ 1447800 h 2609850"/>
              <a:gd name="connsiteX26-867" fmla="*/ 1009650 w 1794682"/>
              <a:gd name="connsiteY26-868" fmla="*/ 1238250 h 2609850"/>
              <a:gd name="connsiteX27-869" fmla="*/ 819150 w 1794682"/>
              <a:gd name="connsiteY27-870" fmla="*/ 1238250 h 2609850"/>
              <a:gd name="connsiteX28-871" fmla="*/ 819150 w 1794682"/>
              <a:gd name="connsiteY28-872" fmla="*/ 1047750 h 2609850"/>
              <a:gd name="connsiteX29-873" fmla="*/ 609600 w 1794682"/>
              <a:gd name="connsiteY29-874" fmla="*/ 1047750 h 2609850"/>
              <a:gd name="connsiteX30-875" fmla="*/ 609600 w 1794682"/>
              <a:gd name="connsiteY30-876" fmla="*/ 800100 h 2609850"/>
              <a:gd name="connsiteX31-877" fmla="*/ 400050 w 1794682"/>
              <a:gd name="connsiteY31-878" fmla="*/ 800100 h 2609850"/>
              <a:gd name="connsiteX32-879" fmla="*/ 400050 w 1794682"/>
              <a:gd name="connsiteY32-880" fmla="*/ 609600 h 2609850"/>
              <a:gd name="connsiteX33-881" fmla="*/ 228600 w 1794682"/>
              <a:gd name="connsiteY33-882" fmla="*/ 609600 h 2609850"/>
              <a:gd name="connsiteX34-883" fmla="*/ 228600 w 1794682"/>
              <a:gd name="connsiteY34-884" fmla="*/ 419100 h 2609850"/>
              <a:gd name="connsiteX35-885" fmla="*/ 0 w 1794682"/>
              <a:gd name="connsiteY35-886" fmla="*/ 419100 h 2609850"/>
              <a:gd name="connsiteX36-887" fmla="*/ 0 w 1794682"/>
              <a:gd name="connsiteY36-888" fmla="*/ 0 h 2609850"/>
              <a:gd name="connsiteX0-889" fmla="*/ 0 w 1794682"/>
              <a:gd name="connsiteY0-890" fmla="*/ 0 h 2609850"/>
              <a:gd name="connsiteX1-891" fmla="*/ 989739 w 1794682"/>
              <a:gd name="connsiteY1-892" fmla="*/ 0 h 2609850"/>
              <a:gd name="connsiteX2-893" fmla="*/ 993721 w 1794682"/>
              <a:gd name="connsiteY2-894" fmla="*/ 216281 h 2609850"/>
              <a:gd name="connsiteX3-895" fmla="*/ 1389789 w 1794682"/>
              <a:gd name="connsiteY3-896" fmla="*/ 216281 h 2609850"/>
              <a:gd name="connsiteX4-897" fmla="*/ 1389788 w 1794682"/>
              <a:gd name="connsiteY4-898" fmla="*/ 398569 h 2609850"/>
              <a:gd name="connsiteX5-899" fmla="*/ 1582549 w 1794682"/>
              <a:gd name="connsiteY5-900" fmla="*/ 398568 h 2609850"/>
              <a:gd name="connsiteX6-901" fmla="*/ 1574584 w 1794682"/>
              <a:gd name="connsiteY6-902" fmla="*/ 802725 h 2609850"/>
              <a:gd name="connsiteX7-903" fmla="*/ 1790701 w 1794682"/>
              <a:gd name="connsiteY7-904" fmla="*/ 806832 h 2609850"/>
              <a:gd name="connsiteX8-905" fmla="*/ 1794682 w 1794682"/>
              <a:gd name="connsiteY8-906" fmla="*/ 1781007 h 2609850"/>
              <a:gd name="connsiteX9-907" fmla="*/ 1578566 w 1794682"/>
              <a:gd name="connsiteY9-908" fmla="*/ 1785113 h 2609850"/>
              <a:gd name="connsiteX10-909" fmla="*/ 1578566 w 1794682"/>
              <a:gd name="connsiteY10-910" fmla="*/ 2181057 h 2609850"/>
              <a:gd name="connsiteX11-911" fmla="*/ 1428750 w 1794682"/>
              <a:gd name="connsiteY11-912" fmla="*/ 2209800 h 2609850"/>
              <a:gd name="connsiteX12-913" fmla="*/ 1428750 w 1794682"/>
              <a:gd name="connsiteY12-914" fmla="*/ 2438400 h 2609850"/>
              <a:gd name="connsiteX13-915" fmla="*/ 1009650 w 1794682"/>
              <a:gd name="connsiteY13-916" fmla="*/ 2438400 h 2609850"/>
              <a:gd name="connsiteX14-917" fmla="*/ 1009650 w 1794682"/>
              <a:gd name="connsiteY14-918" fmla="*/ 2609850 h 2609850"/>
              <a:gd name="connsiteX15-919" fmla="*/ 19050 w 1794682"/>
              <a:gd name="connsiteY15-920" fmla="*/ 2609850 h 2609850"/>
              <a:gd name="connsiteX16-921" fmla="*/ 19050 w 1794682"/>
              <a:gd name="connsiteY16-922" fmla="*/ 2228850 h 2609850"/>
              <a:gd name="connsiteX17-923" fmla="*/ 190500 w 1794682"/>
              <a:gd name="connsiteY17-924" fmla="*/ 2228850 h 2609850"/>
              <a:gd name="connsiteX18-925" fmla="*/ 190500 w 1794682"/>
              <a:gd name="connsiteY18-926" fmla="*/ 2057400 h 2609850"/>
              <a:gd name="connsiteX19-927" fmla="*/ 361950 w 1794682"/>
              <a:gd name="connsiteY19-928" fmla="*/ 2057400 h 2609850"/>
              <a:gd name="connsiteX20-929" fmla="*/ 361950 w 1794682"/>
              <a:gd name="connsiteY20-930" fmla="*/ 1847850 h 2609850"/>
              <a:gd name="connsiteX21-931" fmla="*/ 647700 w 1794682"/>
              <a:gd name="connsiteY21-932" fmla="*/ 1847850 h 2609850"/>
              <a:gd name="connsiteX22-933" fmla="*/ 647700 w 1794682"/>
              <a:gd name="connsiteY22-934" fmla="*/ 1638300 h 2609850"/>
              <a:gd name="connsiteX23-935" fmla="*/ 800100 w 1794682"/>
              <a:gd name="connsiteY23-936" fmla="*/ 1638300 h 2609850"/>
              <a:gd name="connsiteX24-937" fmla="*/ 800100 w 1794682"/>
              <a:gd name="connsiteY24-938" fmla="*/ 1447800 h 2609850"/>
              <a:gd name="connsiteX25-939" fmla="*/ 1009650 w 1794682"/>
              <a:gd name="connsiteY25-940" fmla="*/ 1447800 h 2609850"/>
              <a:gd name="connsiteX26-941" fmla="*/ 1009650 w 1794682"/>
              <a:gd name="connsiteY26-942" fmla="*/ 1238250 h 2609850"/>
              <a:gd name="connsiteX27-943" fmla="*/ 819150 w 1794682"/>
              <a:gd name="connsiteY27-944" fmla="*/ 1238250 h 2609850"/>
              <a:gd name="connsiteX28-945" fmla="*/ 819150 w 1794682"/>
              <a:gd name="connsiteY28-946" fmla="*/ 1047750 h 2609850"/>
              <a:gd name="connsiteX29-947" fmla="*/ 609600 w 1794682"/>
              <a:gd name="connsiteY29-948" fmla="*/ 1047750 h 2609850"/>
              <a:gd name="connsiteX30-949" fmla="*/ 609600 w 1794682"/>
              <a:gd name="connsiteY30-950" fmla="*/ 800100 h 2609850"/>
              <a:gd name="connsiteX31-951" fmla="*/ 400050 w 1794682"/>
              <a:gd name="connsiteY31-952" fmla="*/ 800100 h 2609850"/>
              <a:gd name="connsiteX32-953" fmla="*/ 400050 w 1794682"/>
              <a:gd name="connsiteY32-954" fmla="*/ 609600 h 2609850"/>
              <a:gd name="connsiteX33-955" fmla="*/ 228600 w 1794682"/>
              <a:gd name="connsiteY33-956" fmla="*/ 609600 h 2609850"/>
              <a:gd name="connsiteX34-957" fmla="*/ 228600 w 1794682"/>
              <a:gd name="connsiteY34-958" fmla="*/ 419100 h 2609850"/>
              <a:gd name="connsiteX35-959" fmla="*/ 0 w 1794682"/>
              <a:gd name="connsiteY35-960" fmla="*/ 419100 h 2609850"/>
              <a:gd name="connsiteX36-961" fmla="*/ 0 w 1794682"/>
              <a:gd name="connsiteY36-962" fmla="*/ 0 h 2609850"/>
              <a:gd name="connsiteX0-963" fmla="*/ 0 w 1794682"/>
              <a:gd name="connsiteY0-964" fmla="*/ 0 h 2609850"/>
              <a:gd name="connsiteX1-965" fmla="*/ 989739 w 1794682"/>
              <a:gd name="connsiteY1-966" fmla="*/ 0 h 2609850"/>
              <a:gd name="connsiteX2-967" fmla="*/ 993721 w 1794682"/>
              <a:gd name="connsiteY2-968" fmla="*/ 216281 h 2609850"/>
              <a:gd name="connsiteX3-969" fmla="*/ 1389789 w 1794682"/>
              <a:gd name="connsiteY3-970" fmla="*/ 216281 h 2609850"/>
              <a:gd name="connsiteX4-971" fmla="*/ 1389788 w 1794682"/>
              <a:gd name="connsiteY4-972" fmla="*/ 398569 h 2609850"/>
              <a:gd name="connsiteX5-973" fmla="*/ 1582549 w 1794682"/>
              <a:gd name="connsiteY5-974" fmla="*/ 398568 h 2609850"/>
              <a:gd name="connsiteX6-975" fmla="*/ 1574584 w 1794682"/>
              <a:gd name="connsiteY6-976" fmla="*/ 802725 h 2609850"/>
              <a:gd name="connsiteX7-977" fmla="*/ 1790701 w 1794682"/>
              <a:gd name="connsiteY7-978" fmla="*/ 806832 h 2609850"/>
              <a:gd name="connsiteX8-979" fmla="*/ 1794682 w 1794682"/>
              <a:gd name="connsiteY8-980" fmla="*/ 1781007 h 2609850"/>
              <a:gd name="connsiteX9-981" fmla="*/ 1578566 w 1794682"/>
              <a:gd name="connsiteY9-982" fmla="*/ 1785113 h 2609850"/>
              <a:gd name="connsiteX10-983" fmla="*/ 1578566 w 1794682"/>
              <a:gd name="connsiteY10-984" fmla="*/ 2181057 h 2609850"/>
              <a:gd name="connsiteX11-985" fmla="*/ 1400874 w 1794682"/>
              <a:gd name="connsiteY11-986" fmla="*/ 2205694 h 2609850"/>
              <a:gd name="connsiteX12-987" fmla="*/ 1428750 w 1794682"/>
              <a:gd name="connsiteY12-988" fmla="*/ 2438400 h 2609850"/>
              <a:gd name="connsiteX13-989" fmla="*/ 1009650 w 1794682"/>
              <a:gd name="connsiteY13-990" fmla="*/ 2438400 h 2609850"/>
              <a:gd name="connsiteX14-991" fmla="*/ 1009650 w 1794682"/>
              <a:gd name="connsiteY14-992" fmla="*/ 2609850 h 2609850"/>
              <a:gd name="connsiteX15-993" fmla="*/ 19050 w 1794682"/>
              <a:gd name="connsiteY15-994" fmla="*/ 2609850 h 2609850"/>
              <a:gd name="connsiteX16-995" fmla="*/ 19050 w 1794682"/>
              <a:gd name="connsiteY16-996" fmla="*/ 2228850 h 2609850"/>
              <a:gd name="connsiteX17-997" fmla="*/ 190500 w 1794682"/>
              <a:gd name="connsiteY17-998" fmla="*/ 2228850 h 2609850"/>
              <a:gd name="connsiteX18-999" fmla="*/ 190500 w 1794682"/>
              <a:gd name="connsiteY18-1000" fmla="*/ 2057400 h 2609850"/>
              <a:gd name="connsiteX19-1001" fmla="*/ 361950 w 1794682"/>
              <a:gd name="connsiteY19-1002" fmla="*/ 2057400 h 2609850"/>
              <a:gd name="connsiteX20-1003" fmla="*/ 361950 w 1794682"/>
              <a:gd name="connsiteY20-1004" fmla="*/ 1847850 h 2609850"/>
              <a:gd name="connsiteX21-1005" fmla="*/ 647700 w 1794682"/>
              <a:gd name="connsiteY21-1006" fmla="*/ 1847850 h 2609850"/>
              <a:gd name="connsiteX22-1007" fmla="*/ 647700 w 1794682"/>
              <a:gd name="connsiteY22-1008" fmla="*/ 1638300 h 2609850"/>
              <a:gd name="connsiteX23-1009" fmla="*/ 800100 w 1794682"/>
              <a:gd name="connsiteY23-1010" fmla="*/ 1638300 h 2609850"/>
              <a:gd name="connsiteX24-1011" fmla="*/ 800100 w 1794682"/>
              <a:gd name="connsiteY24-1012" fmla="*/ 1447800 h 2609850"/>
              <a:gd name="connsiteX25-1013" fmla="*/ 1009650 w 1794682"/>
              <a:gd name="connsiteY25-1014" fmla="*/ 1447800 h 2609850"/>
              <a:gd name="connsiteX26-1015" fmla="*/ 1009650 w 1794682"/>
              <a:gd name="connsiteY26-1016" fmla="*/ 1238250 h 2609850"/>
              <a:gd name="connsiteX27-1017" fmla="*/ 819150 w 1794682"/>
              <a:gd name="connsiteY27-1018" fmla="*/ 1238250 h 2609850"/>
              <a:gd name="connsiteX28-1019" fmla="*/ 819150 w 1794682"/>
              <a:gd name="connsiteY28-1020" fmla="*/ 1047750 h 2609850"/>
              <a:gd name="connsiteX29-1021" fmla="*/ 609600 w 1794682"/>
              <a:gd name="connsiteY29-1022" fmla="*/ 1047750 h 2609850"/>
              <a:gd name="connsiteX30-1023" fmla="*/ 609600 w 1794682"/>
              <a:gd name="connsiteY30-1024" fmla="*/ 800100 h 2609850"/>
              <a:gd name="connsiteX31-1025" fmla="*/ 400050 w 1794682"/>
              <a:gd name="connsiteY31-1026" fmla="*/ 800100 h 2609850"/>
              <a:gd name="connsiteX32-1027" fmla="*/ 400050 w 1794682"/>
              <a:gd name="connsiteY32-1028" fmla="*/ 609600 h 2609850"/>
              <a:gd name="connsiteX33-1029" fmla="*/ 228600 w 1794682"/>
              <a:gd name="connsiteY33-1030" fmla="*/ 609600 h 2609850"/>
              <a:gd name="connsiteX34-1031" fmla="*/ 228600 w 1794682"/>
              <a:gd name="connsiteY34-1032" fmla="*/ 419100 h 2609850"/>
              <a:gd name="connsiteX35-1033" fmla="*/ 0 w 1794682"/>
              <a:gd name="connsiteY35-1034" fmla="*/ 419100 h 2609850"/>
              <a:gd name="connsiteX36-1035" fmla="*/ 0 w 1794682"/>
              <a:gd name="connsiteY36-1036" fmla="*/ 0 h 2609850"/>
              <a:gd name="connsiteX0-1037" fmla="*/ 0 w 1794682"/>
              <a:gd name="connsiteY0-1038" fmla="*/ 0 h 2609850"/>
              <a:gd name="connsiteX1-1039" fmla="*/ 989739 w 1794682"/>
              <a:gd name="connsiteY1-1040" fmla="*/ 0 h 2609850"/>
              <a:gd name="connsiteX2-1041" fmla="*/ 993721 w 1794682"/>
              <a:gd name="connsiteY2-1042" fmla="*/ 216281 h 2609850"/>
              <a:gd name="connsiteX3-1043" fmla="*/ 1389789 w 1794682"/>
              <a:gd name="connsiteY3-1044" fmla="*/ 216281 h 2609850"/>
              <a:gd name="connsiteX4-1045" fmla="*/ 1389788 w 1794682"/>
              <a:gd name="connsiteY4-1046" fmla="*/ 398569 h 2609850"/>
              <a:gd name="connsiteX5-1047" fmla="*/ 1582549 w 1794682"/>
              <a:gd name="connsiteY5-1048" fmla="*/ 398568 h 2609850"/>
              <a:gd name="connsiteX6-1049" fmla="*/ 1574584 w 1794682"/>
              <a:gd name="connsiteY6-1050" fmla="*/ 802725 h 2609850"/>
              <a:gd name="connsiteX7-1051" fmla="*/ 1790701 w 1794682"/>
              <a:gd name="connsiteY7-1052" fmla="*/ 806832 h 2609850"/>
              <a:gd name="connsiteX8-1053" fmla="*/ 1794682 w 1794682"/>
              <a:gd name="connsiteY8-1054" fmla="*/ 1781007 h 2609850"/>
              <a:gd name="connsiteX9-1055" fmla="*/ 1578566 w 1794682"/>
              <a:gd name="connsiteY9-1056" fmla="*/ 1785113 h 2609850"/>
              <a:gd name="connsiteX10-1057" fmla="*/ 1578566 w 1794682"/>
              <a:gd name="connsiteY10-1058" fmla="*/ 2181057 h 2609850"/>
              <a:gd name="connsiteX11-1059" fmla="*/ 1400874 w 1794682"/>
              <a:gd name="connsiteY11-1060" fmla="*/ 2205694 h 2609850"/>
              <a:gd name="connsiteX12-1061" fmla="*/ 1400875 w 1794682"/>
              <a:gd name="connsiteY12-1062" fmla="*/ 2409657 h 2609850"/>
              <a:gd name="connsiteX13-1063" fmla="*/ 1009650 w 1794682"/>
              <a:gd name="connsiteY13-1064" fmla="*/ 2438400 h 2609850"/>
              <a:gd name="connsiteX14-1065" fmla="*/ 1009650 w 1794682"/>
              <a:gd name="connsiteY14-1066" fmla="*/ 2609850 h 2609850"/>
              <a:gd name="connsiteX15-1067" fmla="*/ 19050 w 1794682"/>
              <a:gd name="connsiteY15-1068" fmla="*/ 2609850 h 2609850"/>
              <a:gd name="connsiteX16-1069" fmla="*/ 19050 w 1794682"/>
              <a:gd name="connsiteY16-1070" fmla="*/ 2228850 h 2609850"/>
              <a:gd name="connsiteX17-1071" fmla="*/ 190500 w 1794682"/>
              <a:gd name="connsiteY17-1072" fmla="*/ 2228850 h 2609850"/>
              <a:gd name="connsiteX18-1073" fmla="*/ 190500 w 1794682"/>
              <a:gd name="connsiteY18-1074" fmla="*/ 2057400 h 2609850"/>
              <a:gd name="connsiteX19-1075" fmla="*/ 361950 w 1794682"/>
              <a:gd name="connsiteY19-1076" fmla="*/ 2057400 h 2609850"/>
              <a:gd name="connsiteX20-1077" fmla="*/ 361950 w 1794682"/>
              <a:gd name="connsiteY20-1078" fmla="*/ 1847850 h 2609850"/>
              <a:gd name="connsiteX21-1079" fmla="*/ 647700 w 1794682"/>
              <a:gd name="connsiteY21-1080" fmla="*/ 1847850 h 2609850"/>
              <a:gd name="connsiteX22-1081" fmla="*/ 647700 w 1794682"/>
              <a:gd name="connsiteY22-1082" fmla="*/ 1638300 h 2609850"/>
              <a:gd name="connsiteX23-1083" fmla="*/ 800100 w 1794682"/>
              <a:gd name="connsiteY23-1084" fmla="*/ 1638300 h 2609850"/>
              <a:gd name="connsiteX24-1085" fmla="*/ 800100 w 1794682"/>
              <a:gd name="connsiteY24-1086" fmla="*/ 1447800 h 2609850"/>
              <a:gd name="connsiteX25-1087" fmla="*/ 1009650 w 1794682"/>
              <a:gd name="connsiteY25-1088" fmla="*/ 1447800 h 2609850"/>
              <a:gd name="connsiteX26-1089" fmla="*/ 1009650 w 1794682"/>
              <a:gd name="connsiteY26-1090" fmla="*/ 1238250 h 2609850"/>
              <a:gd name="connsiteX27-1091" fmla="*/ 819150 w 1794682"/>
              <a:gd name="connsiteY27-1092" fmla="*/ 1238250 h 2609850"/>
              <a:gd name="connsiteX28-1093" fmla="*/ 819150 w 1794682"/>
              <a:gd name="connsiteY28-1094" fmla="*/ 1047750 h 2609850"/>
              <a:gd name="connsiteX29-1095" fmla="*/ 609600 w 1794682"/>
              <a:gd name="connsiteY29-1096" fmla="*/ 1047750 h 2609850"/>
              <a:gd name="connsiteX30-1097" fmla="*/ 609600 w 1794682"/>
              <a:gd name="connsiteY30-1098" fmla="*/ 800100 h 2609850"/>
              <a:gd name="connsiteX31-1099" fmla="*/ 400050 w 1794682"/>
              <a:gd name="connsiteY31-1100" fmla="*/ 800100 h 2609850"/>
              <a:gd name="connsiteX32-1101" fmla="*/ 400050 w 1794682"/>
              <a:gd name="connsiteY32-1102" fmla="*/ 609600 h 2609850"/>
              <a:gd name="connsiteX33-1103" fmla="*/ 228600 w 1794682"/>
              <a:gd name="connsiteY33-1104" fmla="*/ 609600 h 2609850"/>
              <a:gd name="connsiteX34-1105" fmla="*/ 228600 w 1794682"/>
              <a:gd name="connsiteY34-1106" fmla="*/ 419100 h 2609850"/>
              <a:gd name="connsiteX35-1107" fmla="*/ 0 w 1794682"/>
              <a:gd name="connsiteY35-1108" fmla="*/ 419100 h 2609850"/>
              <a:gd name="connsiteX36-1109" fmla="*/ 0 w 1794682"/>
              <a:gd name="connsiteY36-1110" fmla="*/ 0 h 2609850"/>
              <a:gd name="connsiteX0-1111" fmla="*/ 0 w 1794682"/>
              <a:gd name="connsiteY0-1112" fmla="*/ 0 h 2609850"/>
              <a:gd name="connsiteX1-1113" fmla="*/ 989739 w 1794682"/>
              <a:gd name="connsiteY1-1114" fmla="*/ 0 h 2609850"/>
              <a:gd name="connsiteX2-1115" fmla="*/ 993721 w 1794682"/>
              <a:gd name="connsiteY2-1116" fmla="*/ 216281 h 2609850"/>
              <a:gd name="connsiteX3-1117" fmla="*/ 1389789 w 1794682"/>
              <a:gd name="connsiteY3-1118" fmla="*/ 216281 h 2609850"/>
              <a:gd name="connsiteX4-1119" fmla="*/ 1389788 w 1794682"/>
              <a:gd name="connsiteY4-1120" fmla="*/ 398569 h 2609850"/>
              <a:gd name="connsiteX5-1121" fmla="*/ 1582549 w 1794682"/>
              <a:gd name="connsiteY5-1122" fmla="*/ 398568 h 2609850"/>
              <a:gd name="connsiteX6-1123" fmla="*/ 1574584 w 1794682"/>
              <a:gd name="connsiteY6-1124" fmla="*/ 802725 h 2609850"/>
              <a:gd name="connsiteX7-1125" fmla="*/ 1790701 w 1794682"/>
              <a:gd name="connsiteY7-1126" fmla="*/ 806832 h 2609850"/>
              <a:gd name="connsiteX8-1127" fmla="*/ 1794682 w 1794682"/>
              <a:gd name="connsiteY8-1128" fmla="*/ 1781007 h 2609850"/>
              <a:gd name="connsiteX9-1129" fmla="*/ 1578566 w 1794682"/>
              <a:gd name="connsiteY9-1130" fmla="*/ 1785113 h 2609850"/>
              <a:gd name="connsiteX10-1131" fmla="*/ 1578566 w 1794682"/>
              <a:gd name="connsiteY10-1132" fmla="*/ 2181057 h 2609850"/>
              <a:gd name="connsiteX11-1133" fmla="*/ 1400874 w 1794682"/>
              <a:gd name="connsiteY11-1134" fmla="*/ 2205694 h 2609850"/>
              <a:gd name="connsiteX12-1135" fmla="*/ 1400875 w 1794682"/>
              <a:gd name="connsiteY12-1136" fmla="*/ 2409657 h 2609850"/>
              <a:gd name="connsiteX13-1137" fmla="*/ 1013633 w 1794682"/>
              <a:gd name="connsiteY13-1138" fmla="*/ 2405550 h 2609850"/>
              <a:gd name="connsiteX14-1139" fmla="*/ 1009650 w 1794682"/>
              <a:gd name="connsiteY14-1140" fmla="*/ 2609850 h 2609850"/>
              <a:gd name="connsiteX15-1141" fmla="*/ 19050 w 1794682"/>
              <a:gd name="connsiteY15-1142" fmla="*/ 2609850 h 2609850"/>
              <a:gd name="connsiteX16-1143" fmla="*/ 19050 w 1794682"/>
              <a:gd name="connsiteY16-1144" fmla="*/ 2228850 h 2609850"/>
              <a:gd name="connsiteX17-1145" fmla="*/ 190500 w 1794682"/>
              <a:gd name="connsiteY17-1146" fmla="*/ 2228850 h 2609850"/>
              <a:gd name="connsiteX18-1147" fmla="*/ 190500 w 1794682"/>
              <a:gd name="connsiteY18-1148" fmla="*/ 2057400 h 2609850"/>
              <a:gd name="connsiteX19-1149" fmla="*/ 361950 w 1794682"/>
              <a:gd name="connsiteY19-1150" fmla="*/ 2057400 h 2609850"/>
              <a:gd name="connsiteX20-1151" fmla="*/ 361950 w 1794682"/>
              <a:gd name="connsiteY20-1152" fmla="*/ 1847850 h 2609850"/>
              <a:gd name="connsiteX21-1153" fmla="*/ 647700 w 1794682"/>
              <a:gd name="connsiteY21-1154" fmla="*/ 1847850 h 2609850"/>
              <a:gd name="connsiteX22-1155" fmla="*/ 647700 w 1794682"/>
              <a:gd name="connsiteY22-1156" fmla="*/ 1638300 h 2609850"/>
              <a:gd name="connsiteX23-1157" fmla="*/ 800100 w 1794682"/>
              <a:gd name="connsiteY23-1158" fmla="*/ 1638300 h 2609850"/>
              <a:gd name="connsiteX24-1159" fmla="*/ 800100 w 1794682"/>
              <a:gd name="connsiteY24-1160" fmla="*/ 1447800 h 2609850"/>
              <a:gd name="connsiteX25-1161" fmla="*/ 1009650 w 1794682"/>
              <a:gd name="connsiteY25-1162" fmla="*/ 1447800 h 2609850"/>
              <a:gd name="connsiteX26-1163" fmla="*/ 1009650 w 1794682"/>
              <a:gd name="connsiteY26-1164" fmla="*/ 1238250 h 2609850"/>
              <a:gd name="connsiteX27-1165" fmla="*/ 819150 w 1794682"/>
              <a:gd name="connsiteY27-1166" fmla="*/ 1238250 h 2609850"/>
              <a:gd name="connsiteX28-1167" fmla="*/ 819150 w 1794682"/>
              <a:gd name="connsiteY28-1168" fmla="*/ 1047750 h 2609850"/>
              <a:gd name="connsiteX29-1169" fmla="*/ 609600 w 1794682"/>
              <a:gd name="connsiteY29-1170" fmla="*/ 1047750 h 2609850"/>
              <a:gd name="connsiteX30-1171" fmla="*/ 609600 w 1794682"/>
              <a:gd name="connsiteY30-1172" fmla="*/ 800100 h 2609850"/>
              <a:gd name="connsiteX31-1173" fmla="*/ 400050 w 1794682"/>
              <a:gd name="connsiteY31-1174" fmla="*/ 800100 h 2609850"/>
              <a:gd name="connsiteX32-1175" fmla="*/ 400050 w 1794682"/>
              <a:gd name="connsiteY32-1176" fmla="*/ 609600 h 2609850"/>
              <a:gd name="connsiteX33-1177" fmla="*/ 228600 w 1794682"/>
              <a:gd name="connsiteY33-1178" fmla="*/ 609600 h 2609850"/>
              <a:gd name="connsiteX34-1179" fmla="*/ 228600 w 1794682"/>
              <a:gd name="connsiteY34-1180" fmla="*/ 419100 h 2609850"/>
              <a:gd name="connsiteX35-1181" fmla="*/ 0 w 1794682"/>
              <a:gd name="connsiteY35-1182" fmla="*/ 419100 h 2609850"/>
              <a:gd name="connsiteX36-1183" fmla="*/ 0 w 1794682"/>
              <a:gd name="connsiteY36-1184" fmla="*/ 0 h 2609850"/>
              <a:gd name="connsiteX0-1185" fmla="*/ 0 w 1794682"/>
              <a:gd name="connsiteY0-1186" fmla="*/ 0 h 2609850"/>
              <a:gd name="connsiteX1-1187" fmla="*/ 989739 w 1794682"/>
              <a:gd name="connsiteY1-1188" fmla="*/ 0 h 2609850"/>
              <a:gd name="connsiteX2-1189" fmla="*/ 993721 w 1794682"/>
              <a:gd name="connsiteY2-1190" fmla="*/ 216281 h 2609850"/>
              <a:gd name="connsiteX3-1191" fmla="*/ 1389789 w 1794682"/>
              <a:gd name="connsiteY3-1192" fmla="*/ 216281 h 2609850"/>
              <a:gd name="connsiteX4-1193" fmla="*/ 1389788 w 1794682"/>
              <a:gd name="connsiteY4-1194" fmla="*/ 398569 h 2609850"/>
              <a:gd name="connsiteX5-1195" fmla="*/ 1582549 w 1794682"/>
              <a:gd name="connsiteY5-1196" fmla="*/ 398568 h 2609850"/>
              <a:gd name="connsiteX6-1197" fmla="*/ 1574584 w 1794682"/>
              <a:gd name="connsiteY6-1198" fmla="*/ 802725 h 2609850"/>
              <a:gd name="connsiteX7-1199" fmla="*/ 1790701 w 1794682"/>
              <a:gd name="connsiteY7-1200" fmla="*/ 806832 h 2609850"/>
              <a:gd name="connsiteX8-1201" fmla="*/ 1794682 w 1794682"/>
              <a:gd name="connsiteY8-1202" fmla="*/ 1781007 h 2609850"/>
              <a:gd name="connsiteX9-1203" fmla="*/ 1578566 w 1794682"/>
              <a:gd name="connsiteY9-1204" fmla="*/ 1785113 h 2609850"/>
              <a:gd name="connsiteX10-1205" fmla="*/ 1578566 w 1794682"/>
              <a:gd name="connsiteY10-1206" fmla="*/ 2181057 h 2609850"/>
              <a:gd name="connsiteX11-1207" fmla="*/ 1400874 w 1794682"/>
              <a:gd name="connsiteY11-1208" fmla="*/ 2205694 h 2609850"/>
              <a:gd name="connsiteX12-1209" fmla="*/ 1400875 w 1794682"/>
              <a:gd name="connsiteY12-1210" fmla="*/ 2409657 h 2609850"/>
              <a:gd name="connsiteX13-1211" fmla="*/ 1013633 w 1794682"/>
              <a:gd name="connsiteY13-1212" fmla="*/ 2405550 h 2609850"/>
              <a:gd name="connsiteX14-1213" fmla="*/ 1017615 w 1794682"/>
              <a:gd name="connsiteY14-1214" fmla="*/ 2605744 h 2609850"/>
              <a:gd name="connsiteX15-1215" fmla="*/ 19050 w 1794682"/>
              <a:gd name="connsiteY15-1216" fmla="*/ 2609850 h 2609850"/>
              <a:gd name="connsiteX16-1217" fmla="*/ 19050 w 1794682"/>
              <a:gd name="connsiteY16-1218" fmla="*/ 2228850 h 2609850"/>
              <a:gd name="connsiteX17-1219" fmla="*/ 190500 w 1794682"/>
              <a:gd name="connsiteY17-1220" fmla="*/ 2228850 h 2609850"/>
              <a:gd name="connsiteX18-1221" fmla="*/ 190500 w 1794682"/>
              <a:gd name="connsiteY18-1222" fmla="*/ 2057400 h 2609850"/>
              <a:gd name="connsiteX19-1223" fmla="*/ 361950 w 1794682"/>
              <a:gd name="connsiteY19-1224" fmla="*/ 2057400 h 2609850"/>
              <a:gd name="connsiteX20-1225" fmla="*/ 361950 w 1794682"/>
              <a:gd name="connsiteY20-1226" fmla="*/ 1847850 h 2609850"/>
              <a:gd name="connsiteX21-1227" fmla="*/ 647700 w 1794682"/>
              <a:gd name="connsiteY21-1228" fmla="*/ 1847850 h 2609850"/>
              <a:gd name="connsiteX22-1229" fmla="*/ 647700 w 1794682"/>
              <a:gd name="connsiteY22-1230" fmla="*/ 1638300 h 2609850"/>
              <a:gd name="connsiteX23-1231" fmla="*/ 800100 w 1794682"/>
              <a:gd name="connsiteY23-1232" fmla="*/ 1638300 h 2609850"/>
              <a:gd name="connsiteX24-1233" fmla="*/ 800100 w 1794682"/>
              <a:gd name="connsiteY24-1234" fmla="*/ 1447800 h 2609850"/>
              <a:gd name="connsiteX25-1235" fmla="*/ 1009650 w 1794682"/>
              <a:gd name="connsiteY25-1236" fmla="*/ 1447800 h 2609850"/>
              <a:gd name="connsiteX26-1237" fmla="*/ 1009650 w 1794682"/>
              <a:gd name="connsiteY26-1238" fmla="*/ 1238250 h 2609850"/>
              <a:gd name="connsiteX27-1239" fmla="*/ 819150 w 1794682"/>
              <a:gd name="connsiteY27-1240" fmla="*/ 1238250 h 2609850"/>
              <a:gd name="connsiteX28-1241" fmla="*/ 819150 w 1794682"/>
              <a:gd name="connsiteY28-1242" fmla="*/ 1047750 h 2609850"/>
              <a:gd name="connsiteX29-1243" fmla="*/ 609600 w 1794682"/>
              <a:gd name="connsiteY29-1244" fmla="*/ 1047750 h 2609850"/>
              <a:gd name="connsiteX30-1245" fmla="*/ 609600 w 1794682"/>
              <a:gd name="connsiteY30-1246" fmla="*/ 800100 h 2609850"/>
              <a:gd name="connsiteX31-1247" fmla="*/ 400050 w 1794682"/>
              <a:gd name="connsiteY31-1248" fmla="*/ 800100 h 2609850"/>
              <a:gd name="connsiteX32-1249" fmla="*/ 400050 w 1794682"/>
              <a:gd name="connsiteY32-1250" fmla="*/ 609600 h 2609850"/>
              <a:gd name="connsiteX33-1251" fmla="*/ 228600 w 1794682"/>
              <a:gd name="connsiteY33-1252" fmla="*/ 609600 h 2609850"/>
              <a:gd name="connsiteX34-1253" fmla="*/ 228600 w 1794682"/>
              <a:gd name="connsiteY34-1254" fmla="*/ 419100 h 2609850"/>
              <a:gd name="connsiteX35-1255" fmla="*/ 0 w 1794682"/>
              <a:gd name="connsiteY35-1256" fmla="*/ 419100 h 2609850"/>
              <a:gd name="connsiteX36-1257" fmla="*/ 0 w 1794682"/>
              <a:gd name="connsiteY36-1258" fmla="*/ 0 h 2609850"/>
              <a:gd name="connsiteX0-1259" fmla="*/ 0 w 1794682"/>
              <a:gd name="connsiteY0-1260" fmla="*/ 0 h 2609850"/>
              <a:gd name="connsiteX1-1261" fmla="*/ 989739 w 1794682"/>
              <a:gd name="connsiteY1-1262" fmla="*/ 0 h 2609850"/>
              <a:gd name="connsiteX2-1263" fmla="*/ 993721 w 1794682"/>
              <a:gd name="connsiteY2-1264" fmla="*/ 216281 h 2609850"/>
              <a:gd name="connsiteX3-1265" fmla="*/ 1389789 w 1794682"/>
              <a:gd name="connsiteY3-1266" fmla="*/ 216281 h 2609850"/>
              <a:gd name="connsiteX4-1267" fmla="*/ 1389788 w 1794682"/>
              <a:gd name="connsiteY4-1268" fmla="*/ 398569 h 2609850"/>
              <a:gd name="connsiteX5-1269" fmla="*/ 1582549 w 1794682"/>
              <a:gd name="connsiteY5-1270" fmla="*/ 398568 h 2609850"/>
              <a:gd name="connsiteX6-1271" fmla="*/ 1574584 w 1794682"/>
              <a:gd name="connsiteY6-1272" fmla="*/ 802725 h 2609850"/>
              <a:gd name="connsiteX7-1273" fmla="*/ 1790701 w 1794682"/>
              <a:gd name="connsiteY7-1274" fmla="*/ 806832 h 2609850"/>
              <a:gd name="connsiteX8-1275" fmla="*/ 1794682 w 1794682"/>
              <a:gd name="connsiteY8-1276" fmla="*/ 1781007 h 2609850"/>
              <a:gd name="connsiteX9-1277" fmla="*/ 1578566 w 1794682"/>
              <a:gd name="connsiteY9-1278" fmla="*/ 1785113 h 2609850"/>
              <a:gd name="connsiteX10-1279" fmla="*/ 1578566 w 1794682"/>
              <a:gd name="connsiteY10-1280" fmla="*/ 2181057 h 2609850"/>
              <a:gd name="connsiteX11-1281" fmla="*/ 1400874 w 1794682"/>
              <a:gd name="connsiteY11-1282" fmla="*/ 2205694 h 2609850"/>
              <a:gd name="connsiteX12-1283" fmla="*/ 1400875 w 1794682"/>
              <a:gd name="connsiteY12-1284" fmla="*/ 2409657 h 2609850"/>
              <a:gd name="connsiteX13-1285" fmla="*/ 1021597 w 1794682"/>
              <a:gd name="connsiteY13-1286" fmla="*/ 2405550 h 2609850"/>
              <a:gd name="connsiteX14-1287" fmla="*/ 1017615 w 1794682"/>
              <a:gd name="connsiteY14-1288" fmla="*/ 2605744 h 2609850"/>
              <a:gd name="connsiteX15-1289" fmla="*/ 19050 w 1794682"/>
              <a:gd name="connsiteY15-1290" fmla="*/ 2609850 h 2609850"/>
              <a:gd name="connsiteX16-1291" fmla="*/ 19050 w 1794682"/>
              <a:gd name="connsiteY16-1292" fmla="*/ 2228850 h 2609850"/>
              <a:gd name="connsiteX17-1293" fmla="*/ 190500 w 1794682"/>
              <a:gd name="connsiteY17-1294" fmla="*/ 2228850 h 2609850"/>
              <a:gd name="connsiteX18-1295" fmla="*/ 190500 w 1794682"/>
              <a:gd name="connsiteY18-1296" fmla="*/ 2057400 h 2609850"/>
              <a:gd name="connsiteX19-1297" fmla="*/ 361950 w 1794682"/>
              <a:gd name="connsiteY19-1298" fmla="*/ 2057400 h 2609850"/>
              <a:gd name="connsiteX20-1299" fmla="*/ 361950 w 1794682"/>
              <a:gd name="connsiteY20-1300" fmla="*/ 1847850 h 2609850"/>
              <a:gd name="connsiteX21-1301" fmla="*/ 647700 w 1794682"/>
              <a:gd name="connsiteY21-1302" fmla="*/ 1847850 h 2609850"/>
              <a:gd name="connsiteX22-1303" fmla="*/ 647700 w 1794682"/>
              <a:gd name="connsiteY22-1304" fmla="*/ 1638300 h 2609850"/>
              <a:gd name="connsiteX23-1305" fmla="*/ 800100 w 1794682"/>
              <a:gd name="connsiteY23-1306" fmla="*/ 1638300 h 2609850"/>
              <a:gd name="connsiteX24-1307" fmla="*/ 800100 w 1794682"/>
              <a:gd name="connsiteY24-1308" fmla="*/ 1447800 h 2609850"/>
              <a:gd name="connsiteX25-1309" fmla="*/ 1009650 w 1794682"/>
              <a:gd name="connsiteY25-1310" fmla="*/ 1447800 h 2609850"/>
              <a:gd name="connsiteX26-1311" fmla="*/ 1009650 w 1794682"/>
              <a:gd name="connsiteY26-1312" fmla="*/ 1238250 h 2609850"/>
              <a:gd name="connsiteX27-1313" fmla="*/ 819150 w 1794682"/>
              <a:gd name="connsiteY27-1314" fmla="*/ 1238250 h 2609850"/>
              <a:gd name="connsiteX28-1315" fmla="*/ 819150 w 1794682"/>
              <a:gd name="connsiteY28-1316" fmla="*/ 1047750 h 2609850"/>
              <a:gd name="connsiteX29-1317" fmla="*/ 609600 w 1794682"/>
              <a:gd name="connsiteY29-1318" fmla="*/ 1047750 h 2609850"/>
              <a:gd name="connsiteX30-1319" fmla="*/ 609600 w 1794682"/>
              <a:gd name="connsiteY30-1320" fmla="*/ 800100 h 2609850"/>
              <a:gd name="connsiteX31-1321" fmla="*/ 400050 w 1794682"/>
              <a:gd name="connsiteY31-1322" fmla="*/ 800100 h 2609850"/>
              <a:gd name="connsiteX32-1323" fmla="*/ 400050 w 1794682"/>
              <a:gd name="connsiteY32-1324" fmla="*/ 609600 h 2609850"/>
              <a:gd name="connsiteX33-1325" fmla="*/ 228600 w 1794682"/>
              <a:gd name="connsiteY33-1326" fmla="*/ 609600 h 2609850"/>
              <a:gd name="connsiteX34-1327" fmla="*/ 228600 w 1794682"/>
              <a:gd name="connsiteY34-1328" fmla="*/ 419100 h 2609850"/>
              <a:gd name="connsiteX35-1329" fmla="*/ 0 w 1794682"/>
              <a:gd name="connsiteY35-1330" fmla="*/ 419100 h 2609850"/>
              <a:gd name="connsiteX36-1331" fmla="*/ 0 w 1794682"/>
              <a:gd name="connsiteY36-1332" fmla="*/ 0 h 2609850"/>
              <a:gd name="connsiteX0-1333" fmla="*/ 0 w 1794682"/>
              <a:gd name="connsiteY0-1334" fmla="*/ 0 h 2609850"/>
              <a:gd name="connsiteX1-1335" fmla="*/ 989739 w 1794682"/>
              <a:gd name="connsiteY1-1336" fmla="*/ 0 h 2609850"/>
              <a:gd name="connsiteX2-1337" fmla="*/ 993721 w 1794682"/>
              <a:gd name="connsiteY2-1338" fmla="*/ 216281 h 2609850"/>
              <a:gd name="connsiteX3-1339" fmla="*/ 1389789 w 1794682"/>
              <a:gd name="connsiteY3-1340" fmla="*/ 216281 h 2609850"/>
              <a:gd name="connsiteX4-1341" fmla="*/ 1389788 w 1794682"/>
              <a:gd name="connsiteY4-1342" fmla="*/ 398569 h 2609850"/>
              <a:gd name="connsiteX5-1343" fmla="*/ 1582549 w 1794682"/>
              <a:gd name="connsiteY5-1344" fmla="*/ 398568 h 2609850"/>
              <a:gd name="connsiteX6-1345" fmla="*/ 1574584 w 1794682"/>
              <a:gd name="connsiteY6-1346" fmla="*/ 802725 h 2609850"/>
              <a:gd name="connsiteX7-1347" fmla="*/ 1790701 w 1794682"/>
              <a:gd name="connsiteY7-1348" fmla="*/ 806832 h 2609850"/>
              <a:gd name="connsiteX8-1349" fmla="*/ 1794682 w 1794682"/>
              <a:gd name="connsiteY8-1350" fmla="*/ 1781007 h 2609850"/>
              <a:gd name="connsiteX9-1351" fmla="*/ 1578566 w 1794682"/>
              <a:gd name="connsiteY9-1352" fmla="*/ 1785113 h 2609850"/>
              <a:gd name="connsiteX10-1353" fmla="*/ 1578566 w 1794682"/>
              <a:gd name="connsiteY10-1354" fmla="*/ 2181057 h 2609850"/>
              <a:gd name="connsiteX11-1355" fmla="*/ 1400874 w 1794682"/>
              <a:gd name="connsiteY11-1356" fmla="*/ 2205694 h 2609850"/>
              <a:gd name="connsiteX12-1357" fmla="*/ 1400875 w 1794682"/>
              <a:gd name="connsiteY12-1358" fmla="*/ 2409657 h 2609850"/>
              <a:gd name="connsiteX13-1359" fmla="*/ 1021597 w 1794682"/>
              <a:gd name="connsiteY13-1360" fmla="*/ 2405550 h 2609850"/>
              <a:gd name="connsiteX14-1361" fmla="*/ 1017615 w 1794682"/>
              <a:gd name="connsiteY14-1362" fmla="*/ 2605744 h 2609850"/>
              <a:gd name="connsiteX15-1363" fmla="*/ 19050 w 1794682"/>
              <a:gd name="connsiteY15-1364" fmla="*/ 2609850 h 2609850"/>
              <a:gd name="connsiteX16-1365" fmla="*/ 19050 w 1794682"/>
              <a:gd name="connsiteY16-1366" fmla="*/ 2228850 h 2609850"/>
              <a:gd name="connsiteX17-1367" fmla="*/ 190500 w 1794682"/>
              <a:gd name="connsiteY17-1368" fmla="*/ 2228850 h 2609850"/>
              <a:gd name="connsiteX18-1369" fmla="*/ 190500 w 1794682"/>
              <a:gd name="connsiteY18-1370" fmla="*/ 2057400 h 2609850"/>
              <a:gd name="connsiteX19-1371" fmla="*/ 361950 w 1794682"/>
              <a:gd name="connsiteY19-1372" fmla="*/ 2057400 h 2609850"/>
              <a:gd name="connsiteX20-1373" fmla="*/ 361950 w 1794682"/>
              <a:gd name="connsiteY20-1374" fmla="*/ 1847850 h 2609850"/>
              <a:gd name="connsiteX21-1375" fmla="*/ 647700 w 1794682"/>
              <a:gd name="connsiteY21-1376" fmla="*/ 1847850 h 2609850"/>
              <a:gd name="connsiteX22-1377" fmla="*/ 647700 w 1794682"/>
              <a:gd name="connsiteY22-1378" fmla="*/ 1638300 h 2609850"/>
              <a:gd name="connsiteX23-1379" fmla="*/ 800100 w 1794682"/>
              <a:gd name="connsiteY23-1380" fmla="*/ 1638300 h 2609850"/>
              <a:gd name="connsiteX24-1381" fmla="*/ 800100 w 1794682"/>
              <a:gd name="connsiteY24-1382" fmla="*/ 1447800 h 2609850"/>
              <a:gd name="connsiteX25-1383" fmla="*/ 1009650 w 1794682"/>
              <a:gd name="connsiteY25-1384" fmla="*/ 1447800 h 2609850"/>
              <a:gd name="connsiteX26-1385" fmla="*/ 1009650 w 1794682"/>
              <a:gd name="connsiteY26-1386" fmla="*/ 1238250 h 2609850"/>
              <a:gd name="connsiteX27-1387" fmla="*/ 819150 w 1794682"/>
              <a:gd name="connsiteY27-1388" fmla="*/ 1238250 h 2609850"/>
              <a:gd name="connsiteX28-1389" fmla="*/ 819150 w 1794682"/>
              <a:gd name="connsiteY28-1390" fmla="*/ 1047750 h 2609850"/>
              <a:gd name="connsiteX29-1391" fmla="*/ 609600 w 1794682"/>
              <a:gd name="connsiteY29-1392" fmla="*/ 1047750 h 2609850"/>
              <a:gd name="connsiteX30-1393" fmla="*/ 609600 w 1794682"/>
              <a:gd name="connsiteY30-1394" fmla="*/ 800100 h 2609850"/>
              <a:gd name="connsiteX31-1395" fmla="*/ 400050 w 1794682"/>
              <a:gd name="connsiteY31-1396" fmla="*/ 800100 h 2609850"/>
              <a:gd name="connsiteX32-1397" fmla="*/ 400050 w 1794682"/>
              <a:gd name="connsiteY32-1398" fmla="*/ 609600 h 2609850"/>
              <a:gd name="connsiteX33-1399" fmla="*/ 228600 w 1794682"/>
              <a:gd name="connsiteY33-1400" fmla="*/ 609600 h 2609850"/>
              <a:gd name="connsiteX34-1401" fmla="*/ 228600 w 1794682"/>
              <a:gd name="connsiteY34-1402" fmla="*/ 419100 h 2609850"/>
              <a:gd name="connsiteX35-1403" fmla="*/ 0 w 1794682"/>
              <a:gd name="connsiteY35-1404" fmla="*/ 419100 h 2609850"/>
              <a:gd name="connsiteX36-1405" fmla="*/ 0 w 1794682"/>
              <a:gd name="connsiteY36-1406" fmla="*/ 0 h 2609850"/>
              <a:gd name="connsiteX0-1407" fmla="*/ 0 w 1794682"/>
              <a:gd name="connsiteY0-1408" fmla="*/ 0 h 2609850"/>
              <a:gd name="connsiteX1-1409" fmla="*/ 989739 w 1794682"/>
              <a:gd name="connsiteY1-1410" fmla="*/ 0 h 2609850"/>
              <a:gd name="connsiteX2-1411" fmla="*/ 993721 w 1794682"/>
              <a:gd name="connsiteY2-1412" fmla="*/ 216281 h 2609850"/>
              <a:gd name="connsiteX3-1413" fmla="*/ 1389789 w 1794682"/>
              <a:gd name="connsiteY3-1414" fmla="*/ 216281 h 2609850"/>
              <a:gd name="connsiteX4-1415" fmla="*/ 1389788 w 1794682"/>
              <a:gd name="connsiteY4-1416" fmla="*/ 398569 h 2609850"/>
              <a:gd name="connsiteX5-1417" fmla="*/ 1582549 w 1794682"/>
              <a:gd name="connsiteY5-1418" fmla="*/ 398568 h 2609850"/>
              <a:gd name="connsiteX6-1419" fmla="*/ 1574584 w 1794682"/>
              <a:gd name="connsiteY6-1420" fmla="*/ 802725 h 2609850"/>
              <a:gd name="connsiteX7-1421" fmla="*/ 1790701 w 1794682"/>
              <a:gd name="connsiteY7-1422" fmla="*/ 806832 h 2609850"/>
              <a:gd name="connsiteX8-1423" fmla="*/ 1794682 w 1794682"/>
              <a:gd name="connsiteY8-1424" fmla="*/ 1781007 h 2609850"/>
              <a:gd name="connsiteX9-1425" fmla="*/ 1578566 w 1794682"/>
              <a:gd name="connsiteY9-1426" fmla="*/ 1785113 h 2609850"/>
              <a:gd name="connsiteX10-1427" fmla="*/ 1578566 w 1794682"/>
              <a:gd name="connsiteY10-1428" fmla="*/ 2205695 h 2609850"/>
              <a:gd name="connsiteX11-1429" fmla="*/ 1400874 w 1794682"/>
              <a:gd name="connsiteY11-1430" fmla="*/ 2205694 h 2609850"/>
              <a:gd name="connsiteX12-1431" fmla="*/ 1400875 w 1794682"/>
              <a:gd name="connsiteY12-1432" fmla="*/ 2409657 h 2609850"/>
              <a:gd name="connsiteX13-1433" fmla="*/ 1021597 w 1794682"/>
              <a:gd name="connsiteY13-1434" fmla="*/ 2405550 h 2609850"/>
              <a:gd name="connsiteX14-1435" fmla="*/ 1017615 w 1794682"/>
              <a:gd name="connsiteY14-1436" fmla="*/ 2605744 h 2609850"/>
              <a:gd name="connsiteX15-1437" fmla="*/ 19050 w 1794682"/>
              <a:gd name="connsiteY15-1438" fmla="*/ 2609850 h 2609850"/>
              <a:gd name="connsiteX16-1439" fmla="*/ 19050 w 1794682"/>
              <a:gd name="connsiteY16-1440" fmla="*/ 2228850 h 2609850"/>
              <a:gd name="connsiteX17-1441" fmla="*/ 190500 w 1794682"/>
              <a:gd name="connsiteY17-1442" fmla="*/ 2228850 h 2609850"/>
              <a:gd name="connsiteX18-1443" fmla="*/ 190500 w 1794682"/>
              <a:gd name="connsiteY18-1444" fmla="*/ 2057400 h 2609850"/>
              <a:gd name="connsiteX19-1445" fmla="*/ 361950 w 1794682"/>
              <a:gd name="connsiteY19-1446" fmla="*/ 2057400 h 2609850"/>
              <a:gd name="connsiteX20-1447" fmla="*/ 361950 w 1794682"/>
              <a:gd name="connsiteY20-1448" fmla="*/ 1847850 h 2609850"/>
              <a:gd name="connsiteX21-1449" fmla="*/ 647700 w 1794682"/>
              <a:gd name="connsiteY21-1450" fmla="*/ 1847850 h 2609850"/>
              <a:gd name="connsiteX22-1451" fmla="*/ 647700 w 1794682"/>
              <a:gd name="connsiteY22-1452" fmla="*/ 1638300 h 2609850"/>
              <a:gd name="connsiteX23-1453" fmla="*/ 800100 w 1794682"/>
              <a:gd name="connsiteY23-1454" fmla="*/ 1638300 h 2609850"/>
              <a:gd name="connsiteX24-1455" fmla="*/ 800100 w 1794682"/>
              <a:gd name="connsiteY24-1456" fmla="*/ 1447800 h 2609850"/>
              <a:gd name="connsiteX25-1457" fmla="*/ 1009650 w 1794682"/>
              <a:gd name="connsiteY25-1458" fmla="*/ 1447800 h 2609850"/>
              <a:gd name="connsiteX26-1459" fmla="*/ 1009650 w 1794682"/>
              <a:gd name="connsiteY26-1460" fmla="*/ 1238250 h 2609850"/>
              <a:gd name="connsiteX27-1461" fmla="*/ 819150 w 1794682"/>
              <a:gd name="connsiteY27-1462" fmla="*/ 1238250 h 2609850"/>
              <a:gd name="connsiteX28-1463" fmla="*/ 819150 w 1794682"/>
              <a:gd name="connsiteY28-1464" fmla="*/ 1047750 h 2609850"/>
              <a:gd name="connsiteX29-1465" fmla="*/ 609600 w 1794682"/>
              <a:gd name="connsiteY29-1466" fmla="*/ 1047750 h 2609850"/>
              <a:gd name="connsiteX30-1467" fmla="*/ 609600 w 1794682"/>
              <a:gd name="connsiteY30-1468" fmla="*/ 800100 h 2609850"/>
              <a:gd name="connsiteX31-1469" fmla="*/ 400050 w 1794682"/>
              <a:gd name="connsiteY31-1470" fmla="*/ 800100 h 2609850"/>
              <a:gd name="connsiteX32-1471" fmla="*/ 400050 w 1794682"/>
              <a:gd name="connsiteY32-1472" fmla="*/ 609600 h 2609850"/>
              <a:gd name="connsiteX33-1473" fmla="*/ 228600 w 1794682"/>
              <a:gd name="connsiteY33-1474" fmla="*/ 609600 h 2609850"/>
              <a:gd name="connsiteX34-1475" fmla="*/ 228600 w 1794682"/>
              <a:gd name="connsiteY34-1476" fmla="*/ 419100 h 2609850"/>
              <a:gd name="connsiteX35-1477" fmla="*/ 0 w 1794682"/>
              <a:gd name="connsiteY35-1478" fmla="*/ 419100 h 2609850"/>
              <a:gd name="connsiteX36-1479" fmla="*/ 0 w 1794682"/>
              <a:gd name="connsiteY36-1480" fmla="*/ 0 h 2609850"/>
              <a:gd name="connsiteX0-1481" fmla="*/ 0 w 1794682"/>
              <a:gd name="connsiteY0-1482" fmla="*/ 0 h 2609850"/>
              <a:gd name="connsiteX1-1483" fmla="*/ 989739 w 1794682"/>
              <a:gd name="connsiteY1-1484" fmla="*/ 0 h 2609850"/>
              <a:gd name="connsiteX2-1485" fmla="*/ 993721 w 1794682"/>
              <a:gd name="connsiteY2-1486" fmla="*/ 216281 h 2609850"/>
              <a:gd name="connsiteX3-1487" fmla="*/ 1389789 w 1794682"/>
              <a:gd name="connsiteY3-1488" fmla="*/ 216281 h 2609850"/>
              <a:gd name="connsiteX4-1489" fmla="*/ 1389788 w 1794682"/>
              <a:gd name="connsiteY4-1490" fmla="*/ 398569 h 2609850"/>
              <a:gd name="connsiteX5-1491" fmla="*/ 1582549 w 1794682"/>
              <a:gd name="connsiteY5-1492" fmla="*/ 398568 h 2609850"/>
              <a:gd name="connsiteX6-1493" fmla="*/ 1574584 w 1794682"/>
              <a:gd name="connsiteY6-1494" fmla="*/ 802725 h 2609850"/>
              <a:gd name="connsiteX7-1495" fmla="*/ 1790701 w 1794682"/>
              <a:gd name="connsiteY7-1496" fmla="*/ 806832 h 2609850"/>
              <a:gd name="connsiteX8-1497" fmla="*/ 1794682 w 1794682"/>
              <a:gd name="connsiteY8-1498" fmla="*/ 1785113 h 2609850"/>
              <a:gd name="connsiteX9-1499" fmla="*/ 1578566 w 1794682"/>
              <a:gd name="connsiteY9-1500" fmla="*/ 1785113 h 2609850"/>
              <a:gd name="connsiteX10-1501" fmla="*/ 1578566 w 1794682"/>
              <a:gd name="connsiteY10-1502" fmla="*/ 2205695 h 2609850"/>
              <a:gd name="connsiteX11-1503" fmla="*/ 1400874 w 1794682"/>
              <a:gd name="connsiteY11-1504" fmla="*/ 2205694 h 2609850"/>
              <a:gd name="connsiteX12-1505" fmla="*/ 1400875 w 1794682"/>
              <a:gd name="connsiteY12-1506" fmla="*/ 2409657 h 2609850"/>
              <a:gd name="connsiteX13-1507" fmla="*/ 1021597 w 1794682"/>
              <a:gd name="connsiteY13-1508" fmla="*/ 2405550 h 2609850"/>
              <a:gd name="connsiteX14-1509" fmla="*/ 1017615 w 1794682"/>
              <a:gd name="connsiteY14-1510" fmla="*/ 2605744 h 2609850"/>
              <a:gd name="connsiteX15-1511" fmla="*/ 19050 w 1794682"/>
              <a:gd name="connsiteY15-1512" fmla="*/ 2609850 h 2609850"/>
              <a:gd name="connsiteX16-1513" fmla="*/ 19050 w 1794682"/>
              <a:gd name="connsiteY16-1514" fmla="*/ 2228850 h 2609850"/>
              <a:gd name="connsiteX17-1515" fmla="*/ 190500 w 1794682"/>
              <a:gd name="connsiteY17-1516" fmla="*/ 2228850 h 2609850"/>
              <a:gd name="connsiteX18-1517" fmla="*/ 190500 w 1794682"/>
              <a:gd name="connsiteY18-1518" fmla="*/ 2057400 h 2609850"/>
              <a:gd name="connsiteX19-1519" fmla="*/ 361950 w 1794682"/>
              <a:gd name="connsiteY19-1520" fmla="*/ 2057400 h 2609850"/>
              <a:gd name="connsiteX20-1521" fmla="*/ 361950 w 1794682"/>
              <a:gd name="connsiteY20-1522" fmla="*/ 1847850 h 2609850"/>
              <a:gd name="connsiteX21-1523" fmla="*/ 647700 w 1794682"/>
              <a:gd name="connsiteY21-1524" fmla="*/ 1847850 h 2609850"/>
              <a:gd name="connsiteX22-1525" fmla="*/ 647700 w 1794682"/>
              <a:gd name="connsiteY22-1526" fmla="*/ 1638300 h 2609850"/>
              <a:gd name="connsiteX23-1527" fmla="*/ 800100 w 1794682"/>
              <a:gd name="connsiteY23-1528" fmla="*/ 1638300 h 2609850"/>
              <a:gd name="connsiteX24-1529" fmla="*/ 800100 w 1794682"/>
              <a:gd name="connsiteY24-1530" fmla="*/ 1447800 h 2609850"/>
              <a:gd name="connsiteX25-1531" fmla="*/ 1009650 w 1794682"/>
              <a:gd name="connsiteY25-1532" fmla="*/ 1447800 h 2609850"/>
              <a:gd name="connsiteX26-1533" fmla="*/ 1009650 w 1794682"/>
              <a:gd name="connsiteY26-1534" fmla="*/ 1238250 h 2609850"/>
              <a:gd name="connsiteX27-1535" fmla="*/ 819150 w 1794682"/>
              <a:gd name="connsiteY27-1536" fmla="*/ 1238250 h 2609850"/>
              <a:gd name="connsiteX28-1537" fmla="*/ 819150 w 1794682"/>
              <a:gd name="connsiteY28-1538" fmla="*/ 1047750 h 2609850"/>
              <a:gd name="connsiteX29-1539" fmla="*/ 609600 w 1794682"/>
              <a:gd name="connsiteY29-1540" fmla="*/ 1047750 h 2609850"/>
              <a:gd name="connsiteX30-1541" fmla="*/ 609600 w 1794682"/>
              <a:gd name="connsiteY30-1542" fmla="*/ 800100 h 2609850"/>
              <a:gd name="connsiteX31-1543" fmla="*/ 400050 w 1794682"/>
              <a:gd name="connsiteY31-1544" fmla="*/ 800100 h 2609850"/>
              <a:gd name="connsiteX32-1545" fmla="*/ 400050 w 1794682"/>
              <a:gd name="connsiteY32-1546" fmla="*/ 609600 h 2609850"/>
              <a:gd name="connsiteX33-1547" fmla="*/ 228600 w 1794682"/>
              <a:gd name="connsiteY33-1548" fmla="*/ 609600 h 2609850"/>
              <a:gd name="connsiteX34-1549" fmla="*/ 228600 w 1794682"/>
              <a:gd name="connsiteY34-1550" fmla="*/ 419100 h 2609850"/>
              <a:gd name="connsiteX35-1551" fmla="*/ 0 w 1794682"/>
              <a:gd name="connsiteY35-1552" fmla="*/ 419100 h 2609850"/>
              <a:gd name="connsiteX36-1553" fmla="*/ 0 w 1794682"/>
              <a:gd name="connsiteY36-1554" fmla="*/ 0 h 2609850"/>
              <a:gd name="connsiteX0-1555" fmla="*/ 0 w 1794682"/>
              <a:gd name="connsiteY0-1556" fmla="*/ 0 h 2609850"/>
              <a:gd name="connsiteX1-1557" fmla="*/ 989739 w 1794682"/>
              <a:gd name="connsiteY1-1558" fmla="*/ 0 h 2609850"/>
              <a:gd name="connsiteX2-1559" fmla="*/ 993721 w 1794682"/>
              <a:gd name="connsiteY2-1560" fmla="*/ 216281 h 2609850"/>
              <a:gd name="connsiteX3-1561" fmla="*/ 1389789 w 1794682"/>
              <a:gd name="connsiteY3-1562" fmla="*/ 216281 h 2609850"/>
              <a:gd name="connsiteX4-1563" fmla="*/ 1389788 w 1794682"/>
              <a:gd name="connsiteY4-1564" fmla="*/ 398569 h 2609850"/>
              <a:gd name="connsiteX5-1565" fmla="*/ 1582549 w 1794682"/>
              <a:gd name="connsiteY5-1566" fmla="*/ 398568 h 2609850"/>
              <a:gd name="connsiteX6-1567" fmla="*/ 1574584 w 1794682"/>
              <a:gd name="connsiteY6-1568" fmla="*/ 802725 h 2609850"/>
              <a:gd name="connsiteX7-1569" fmla="*/ 1790701 w 1794682"/>
              <a:gd name="connsiteY7-1570" fmla="*/ 806832 h 2609850"/>
              <a:gd name="connsiteX8-1571" fmla="*/ 1794682 w 1794682"/>
              <a:gd name="connsiteY8-1572" fmla="*/ 1785113 h 2609850"/>
              <a:gd name="connsiteX9-1573" fmla="*/ 1578566 w 1794682"/>
              <a:gd name="connsiteY9-1574" fmla="*/ 1785113 h 2609850"/>
              <a:gd name="connsiteX10-1575" fmla="*/ 1578566 w 1794682"/>
              <a:gd name="connsiteY10-1576" fmla="*/ 2205695 h 2609850"/>
              <a:gd name="connsiteX11-1577" fmla="*/ 1400874 w 1794682"/>
              <a:gd name="connsiteY11-1578" fmla="*/ 2205694 h 2609850"/>
              <a:gd name="connsiteX12-1579" fmla="*/ 1400875 w 1794682"/>
              <a:gd name="connsiteY12-1580" fmla="*/ 2409657 h 2609850"/>
              <a:gd name="connsiteX13-1581" fmla="*/ 1021597 w 1794682"/>
              <a:gd name="connsiteY13-1582" fmla="*/ 2405550 h 2609850"/>
              <a:gd name="connsiteX14-1583" fmla="*/ 1017615 w 1794682"/>
              <a:gd name="connsiteY14-1584" fmla="*/ 2605744 h 2609850"/>
              <a:gd name="connsiteX15-1585" fmla="*/ 19050 w 1794682"/>
              <a:gd name="connsiteY15-1586" fmla="*/ 2609850 h 2609850"/>
              <a:gd name="connsiteX16-1587" fmla="*/ 19050 w 1794682"/>
              <a:gd name="connsiteY16-1588" fmla="*/ 2228850 h 2609850"/>
              <a:gd name="connsiteX17-1589" fmla="*/ 190500 w 1794682"/>
              <a:gd name="connsiteY17-1590" fmla="*/ 2228850 h 2609850"/>
              <a:gd name="connsiteX18-1591" fmla="*/ 190500 w 1794682"/>
              <a:gd name="connsiteY18-1592" fmla="*/ 2057400 h 2609850"/>
              <a:gd name="connsiteX19-1593" fmla="*/ 361950 w 1794682"/>
              <a:gd name="connsiteY19-1594" fmla="*/ 2057400 h 2609850"/>
              <a:gd name="connsiteX20-1595" fmla="*/ 361950 w 1794682"/>
              <a:gd name="connsiteY20-1596" fmla="*/ 1847850 h 2609850"/>
              <a:gd name="connsiteX21-1597" fmla="*/ 647700 w 1794682"/>
              <a:gd name="connsiteY21-1598" fmla="*/ 1847850 h 2609850"/>
              <a:gd name="connsiteX22-1599" fmla="*/ 647700 w 1794682"/>
              <a:gd name="connsiteY22-1600" fmla="*/ 1638300 h 2609850"/>
              <a:gd name="connsiteX23-1601" fmla="*/ 800100 w 1794682"/>
              <a:gd name="connsiteY23-1602" fmla="*/ 1638300 h 2609850"/>
              <a:gd name="connsiteX24-1603" fmla="*/ 800100 w 1794682"/>
              <a:gd name="connsiteY24-1604" fmla="*/ 1447800 h 2609850"/>
              <a:gd name="connsiteX25-1605" fmla="*/ 1009650 w 1794682"/>
              <a:gd name="connsiteY25-1606" fmla="*/ 1447800 h 2609850"/>
              <a:gd name="connsiteX26-1607" fmla="*/ 1009650 w 1794682"/>
              <a:gd name="connsiteY26-1608" fmla="*/ 1238250 h 2609850"/>
              <a:gd name="connsiteX27-1609" fmla="*/ 819150 w 1794682"/>
              <a:gd name="connsiteY27-1610" fmla="*/ 1238250 h 2609850"/>
              <a:gd name="connsiteX28-1611" fmla="*/ 819150 w 1794682"/>
              <a:gd name="connsiteY28-1612" fmla="*/ 1047750 h 2609850"/>
              <a:gd name="connsiteX29-1613" fmla="*/ 609600 w 1794682"/>
              <a:gd name="connsiteY29-1614" fmla="*/ 1047750 h 2609850"/>
              <a:gd name="connsiteX30-1615" fmla="*/ 609600 w 1794682"/>
              <a:gd name="connsiteY30-1616" fmla="*/ 800100 h 2609850"/>
              <a:gd name="connsiteX31-1617" fmla="*/ 400050 w 1794682"/>
              <a:gd name="connsiteY31-1618" fmla="*/ 800100 h 2609850"/>
              <a:gd name="connsiteX32-1619" fmla="*/ 400050 w 1794682"/>
              <a:gd name="connsiteY32-1620" fmla="*/ 609600 h 2609850"/>
              <a:gd name="connsiteX33-1621" fmla="*/ 228600 w 1794682"/>
              <a:gd name="connsiteY33-1622" fmla="*/ 609600 h 2609850"/>
              <a:gd name="connsiteX34-1623" fmla="*/ 228600 w 1794682"/>
              <a:gd name="connsiteY34-1624" fmla="*/ 419100 h 2609850"/>
              <a:gd name="connsiteX35-1625" fmla="*/ 0 w 1794682"/>
              <a:gd name="connsiteY35-1626" fmla="*/ 419100 h 2609850"/>
              <a:gd name="connsiteX36-1627" fmla="*/ 0 w 1794682"/>
              <a:gd name="connsiteY36-1628" fmla="*/ 0 h 2609850"/>
              <a:gd name="connsiteX0-1629" fmla="*/ 0 w 1794682"/>
              <a:gd name="connsiteY0-1630" fmla="*/ 0 h 2609850"/>
              <a:gd name="connsiteX1-1631" fmla="*/ 989739 w 1794682"/>
              <a:gd name="connsiteY1-1632" fmla="*/ 0 h 2609850"/>
              <a:gd name="connsiteX2-1633" fmla="*/ 993721 w 1794682"/>
              <a:gd name="connsiteY2-1634" fmla="*/ 216281 h 2609850"/>
              <a:gd name="connsiteX3-1635" fmla="*/ 1389789 w 1794682"/>
              <a:gd name="connsiteY3-1636" fmla="*/ 216281 h 2609850"/>
              <a:gd name="connsiteX4-1637" fmla="*/ 1389788 w 1794682"/>
              <a:gd name="connsiteY4-1638" fmla="*/ 398569 h 2609850"/>
              <a:gd name="connsiteX5-1639" fmla="*/ 1582549 w 1794682"/>
              <a:gd name="connsiteY5-1640" fmla="*/ 398568 h 2609850"/>
              <a:gd name="connsiteX6-1641" fmla="*/ 1578566 w 1794682"/>
              <a:gd name="connsiteY6-1642" fmla="*/ 802725 h 2609850"/>
              <a:gd name="connsiteX7-1643" fmla="*/ 1790701 w 1794682"/>
              <a:gd name="connsiteY7-1644" fmla="*/ 806832 h 2609850"/>
              <a:gd name="connsiteX8-1645" fmla="*/ 1794682 w 1794682"/>
              <a:gd name="connsiteY8-1646" fmla="*/ 1785113 h 2609850"/>
              <a:gd name="connsiteX9-1647" fmla="*/ 1578566 w 1794682"/>
              <a:gd name="connsiteY9-1648" fmla="*/ 1785113 h 2609850"/>
              <a:gd name="connsiteX10-1649" fmla="*/ 1578566 w 1794682"/>
              <a:gd name="connsiteY10-1650" fmla="*/ 2205695 h 2609850"/>
              <a:gd name="connsiteX11-1651" fmla="*/ 1400874 w 1794682"/>
              <a:gd name="connsiteY11-1652" fmla="*/ 2205694 h 2609850"/>
              <a:gd name="connsiteX12-1653" fmla="*/ 1400875 w 1794682"/>
              <a:gd name="connsiteY12-1654" fmla="*/ 2409657 h 2609850"/>
              <a:gd name="connsiteX13-1655" fmla="*/ 1021597 w 1794682"/>
              <a:gd name="connsiteY13-1656" fmla="*/ 2405550 h 2609850"/>
              <a:gd name="connsiteX14-1657" fmla="*/ 1017615 w 1794682"/>
              <a:gd name="connsiteY14-1658" fmla="*/ 2605744 h 2609850"/>
              <a:gd name="connsiteX15-1659" fmla="*/ 19050 w 1794682"/>
              <a:gd name="connsiteY15-1660" fmla="*/ 2609850 h 2609850"/>
              <a:gd name="connsiteX16-1661" fmla="*/ 19050 w 1794682"/>
              <a:gd name="connsiteY16-1662" fmla="*/ 2228850 h 2609850"/>
              <a:gd name="connsiteX17-1663" fmla="*/ 190500 w 1794682"/>
              <a:gd name="connsiteY17-1664" fmla="*/ 2228850 h 2609850"/>
              <a:gd name="connsiteX18-1665" fmla="*/ 190500 w 1794682"/>
              <a:gd name="connsiteY18-1666" fmla="*/ 2057400 h 2609850"/>
              <a:gd name="connsiteX19-1667" fmla="*/ 361950 w 1794682"/>
              <a:gd name="connsiteY19-1668" fmla="*/ 2057400 h 2609850"/>
              <a:gd name="connsiteX20-1669" fmla="*/ 361950 w 1794682"/>
              <a:gd name="connsiteY20-1670" fmla="*/ 1847850 h 2609850"/>
              <a:gd name="connsiteX21-1671" fmla="*/ 647700 w 1794682"/>
              <a:gd name="connsiteY21-1672" fmla="*/ 1847850 h 2609850"/>
              <a:gd name="connsiteX22-1673" fmla="*/ 647700 w 1794682"/>
              <a:gd name="connsiteY22-1674" fmla="*/ 1638300 h 2609850"/>
              <a:gd name="connsiteX23-1675" fmla="*/ 800100 w 1794682"/>
              <a:gd name="connsiteY23-1676" fmla="*/ 1638300 h 2609850"/>
              <a:gd name="connsiteX24-1677" fmla="*/ 800100 w 1794682"/>
              <a:gd name="connsiteY24-1678" fmla="*/ 1447800 h 2609850"/>
              <a:gd name="connsiteX25-1679" fmla="*/ 1009650 w 1794682"/>
              <a:gd name="connsiteY25-1680" fmla="*/ 1447800 h 2609850"/>
              <a:gd name="connsiteX26-1681" fmla="*/ 1009650 w 1794682"/>
              <a:gd name="connsiteY26-1682" fmla="*/ 1238250 h 2609850"/>
              <a:gd name="connsiteX27-1683" fmla="*/ 819150 w 1794682"/>
              <a:gd name="connsiteY27-1684" fmla="*/ 1238250 h 2609850"/>
              <a:gd name="connsiteX28-1685" fmla="*/ 819150 w 1794682"/>
              <a:gd name="connsiteY28-1686" fmla="*/ 1047750 h 2609850"/>
              <a:gd name="connsiteX29-1687" fmla="*/ 609600 w 1794682"/>
              <a:gd name="connsiteY29-1688" fmla="*/ 1047750 h 2609850"/>
              <a:gd name="connsiteX30-1689" fmla="*/ 609600 w 1794682"/>
              <a:gd name="connsiteY30-1690" fmla="*/ 800100 h 2609850"/>
              <a:gd name="connsiteX31-1691" fmla="*/ 400050 w 1794682"/>
              <a:gd name="connsiteY31-1692" fmla="*/ 800100 h 2609850"/>
              <a:gd name="connsiteX32-1693" fmla="*/ 400050 w 1794682"/>
              <a:gd name="connsiteY32-1694" fmla="*/ 609600 h 2609850"/>
              <a:gd name="connsiteX33-1695" fmla="*/ 228600 w 1794682"/>
              <a:gd name="connsiteY33-1696" fmla="*/ 609600 h 2609850"/>
              <a:gd name="connsiteX34-1697" fmla="*/ 228600 w 1794682"/>
              <a:gd name="connsiteY34-1698" fmla="*/ 419100 h 2609850"/>
              <a:gd name="connsiteX35-1699" fmla="*/ 0 w 1794682"/>
              <a:gd name="connsiteY35-1700" fmla="*/ 419100 h 2609850"/>
              <a:gd name="connsiteX36-1701" fmla="*/ 0 w 1794682"/>
              <a:gd name="connsiteY36-1702" fmla="*/ 0 h 2609850"/>
              <a:gd name="connsiteX0-1703" fmla="*/ 0 w 1794682"/>
              <a:gd name="connsiteY0-1704" fmla="*/ 0 h 2609850"/>
              <a:gd name="connsiteX1-1705" fmla="*/ 989739 w 1794682"/>
              <a:gd name="connsiteY1-1706" fmla="*/ 0 h 2609850"/>
              <a:gd name="connsiteX2-1707" fmla="*/ 993721 w 1794682"/>
              <a:gd name="connsiteY2-1708" fmla="*/ 216281 h 2609850"/>
              <a:gd name="connsiteX3-1709" fmla="*/ 1389789 w 1794682"/>
              <a:gd name="connsiteY3-1710" fmla="*/ 216281 h 2609850"/>
              <a:gd name="connsiteX4-1711" fmla="*/ 1389788 w 1794682"/>
              <a:gd name="connsiteY4-1712" fmla="*/ 398569 h 2609850"/>
              <a:gd name="connsiteX5-1713" fmla="*/ 1582549 w 1794682"/>
              <a:gd name="connsiteY5-1714" fmla="*/ 398568 h 2609850"/>
              <a:gd name="connsiteX6-1715" fmla="*/ 1578566 w 1794682"/>
              <a:gd name="connsiteY6-1716" fmla="*/ 802725 h 2609850"/>
              <a:gd name="connsiteX7-1717" fmla="*/ 1790701 w 1794682"/>
              <a:gd name="connsiteY7-1718" fmla="*/ 806832 h 2609850"/>
              <a:gd name="connsiteX8-1719" fmla="*/ 1794682 w 1794682"/>
              <a:gd name="connsiteY8-1720" fmla="*/ 1785113 h 2609850"/>
              <a:gd name="connsiteX9-1721" fmla="*/ 1578566 w 1794682"/>
              <a:gd name="connsiteY9-1722" fmla="*/ 1785113 h 2609850"/>
              <a:gd name="connsiteX10-1723" fmla="*/ 1578566 w 1794682"/>
              <a:gd name="connsiteY10-1724" fmla="*/ 2205695 h 2609850"/>
              <a:gd name="connsiteX11-1725" fmla="*/ 1400874 w 1794682"/>
              <a:gd name="connsiteY11-1726" fmla="*/ 2205694 h 2609850"/>
              <a:gd name="connsiteX12-1727" fmla="*/ 1400875 w 1794682"/>
              <a:gd name="connsiteY12-1728" fmla="*/ 2409657 h 2609850"/>
              <a:gd name="connsiteX13-1729" fmla="*/ 1021597 w 1794682"/>
              <a:gd name="connsiteY13-1730" fmla="*/ 2405550 h 2609850"/>
              <a:gd name="connsiteX14-1731" fmla="*/ 1017615 w 1794682"/>
              <a:gd name="connsiteY14-1732" fmla="*/ 2605744 h 2609850"/>
              <a:gd name="connsiteX15-1733" fmla="*/ 19050 w 1794682"/>
              <a:gd name="connsiteY15-1734" fmla="*/ 2609850 h 2609850"/>
              <a:gd name="connsiteX16-1735" fmla="*/ 19050 w 1794682"/>
              <a:gd name="connsiteY16-1736" fmla="*/ 2228850 h 2609850"/>
              <a:gd name="connsiteX17-1737" fmla="*/ 190500 w 1794682"/>
              <a:gd name="connsiteY17-1738" fmla="*/ 2228850 h 2609850"/>
              <a:gd name="connsiteX18-1739" fmla="*/ 190500 w 1794682"/>
              <a:gd name="connsiteY18-1740" fmla="*/ 2057400 h 2609850"/>
              <a:gd name="connsiteX19-1741" fmla="*/ 361950 w 1794682"/>
              <a:gd name="connsiteY19-1742" fmla="*/ 2057400 h 2609850"/>
              <a:gd name="connsiteX20-1743" fmla="*/ 361950 w 1794682"/>
              <a:gd name="connsiteY20-1744" fmla="*/ 1847850 h 2609850"/>
              <a:gd name="connsiteX21-1745" fmla="*/ 647700 w 1794682"/>
              <a:gd name="connsiteY21-1746" fmla="*/ 1847850 h 2609850"/>
              <a:gd name="connsiteX22-1747" fmla="*/ 647700 w 1794682"/>
              <a:gd name="connsiteY22-1748" fmla="*/ 1638300 h 2609850"/>
              <a:gd name="connsiteX23-1749" fmla="*/ 800100 w 1794682"/>
              <a:gd name="connsiteY23-1750" fmla="*/ 1638300 h 2609850"/>
              <a:gd name="connsiteX24-1751" fmla="*/ 800100 w 1794682"/>
              <a:gd name="connsiteY24-1752" fmla="*/ 1447800 h 2609850"/>
              <a:gd name="connsiteX25-1753" fmla="*/ 1009650 w 1794682"/>
              <a:gd name="connsiteY25-1754" fmla="*/ 1447800 h 2609850"/>
              <a:gd name="connsiteX26-1755" fmla="*/ 1009650 w 1794682"/>
              <a:gd name="connsiteY26-1756" fmla="*/ 1238250 h 2609850"/>
              <a:gd name="connsiteX27-1757" fmla="*/ 819150 w 1794682"/>
              <a:gd name="connsiteY27-1758" fmla="*/ 1238250 h 2609850"/>
              <a:gd name="connsiteX28-1759" fmla="*/ 819150 w 1794682"/>
              <a:gd name="connsiteY28-1760" fmla="*/ 1047750 h 2609850"/>
              <a:gd name="connsiteX29-1761" fmla="*/ 609600 w 1794682"/>
              <a:gd name="connsiteY29-1762" fmla="*/ 1047750 h 2609850"/>
              <a:gd name="connsiteX30-1763" fmla="*/ 609600 w 1794682"/>
              <a:gd name="connsiteY30-1764" fmla="*/ 800100 h 2609850"/>
              <a:gd name="connsiteX31-1765" fmla="*/ 400050 w 1794682"/>
              <a:gd name="connsiteY31-1766" fmla="*/ 800100 h 2609850"/>
              <a:gd name="connsiteX32-1767" fmla="*/ 400050 w 1794682"/>
              <a:gd name="connsiteY32-1768" fmla="*/ 609600 h 2609850"/>
              <a:gd name="connsiteX33-1769" fmla="*/ 228600 w 1794682"/>
              <a:gd name="connsiteY33-1770" fmla="*/ 609600 h 2609850"/>
              <a:gd name="connsiteX34-1771" fmla="*/ 228600 w 1794682"/>
              <a:gd name="connsiteY34-1772" fmla="*/ 419100 h 2609850"/>
              <a:gd name="connsiteX35-1773" fmla="*/ 0 w 1794682"/>
              <a:gd name="connsiteY35-1774" fmla="*/ 419100 h 2609850"/>
              <a:gd name="connsiteX36-1775" fmla="*/ 0 w 1794682"/>
              <a:gd name="connsiteY36-1776" fmla="*/ 0 h 2609850"/>
              <a:gd name="connsiteX0-1777" fmla="*/ 0 w 1794682"/>
              <a:gd name="connsiteY0-1778" fmla="*/ 0 h 2609850"/>
              <a:gd name="connsiteX1-1779" fmla="*/ 989739 w 1794682"/>
              <a:gd name="connsiteY1-1780" fmla="*/ 0 h 2609850"/>
              <a:gd name="connsiteX2-1781" fmla="*/ 993721 w 1794682"/>
              <a:gd name="connsiteY2-1782" fmla="*/ 216281 h 2609850"/>
              <a:gd name="connsiteX3-1783" fmla="*/ 1389789 w 1794682"/>
              <a:gd name="connsiteY3-1784" fmla="*/ 216281 h 2609850"/>
              <a:gd name="connsiteX4-1785" fmla="*/ 1389788 w 1794682"/>
              <a:gd name="connsiteY4-1786" fmla="*/ 398569 h 2609850"/>
              <a:gd name="connsiteX5-1787" fmla="*/ 1582549 w 1794682"/>
              <a:gd name="connsiteY5-1788" fmla="*/ 398568 h 2609850"/>
              <a:gd name="connsiteX6-1789" fmla="*/ 1582549 w 1794682"/>
              <a:gd name="connsiteY6-1790" fmla="*/ 802725 h 2609850"/>
              <a:gd name="connsiteX7-1791" fmla="*/ 1790701 w 1794682"/>
              <a:gd name="connsiteY7-1792" fmla="*/ 806832 h 2609850"/>
              <a:gd name="connsiteX8-1793" fmla="*/ 1794682 w 1794682"/>
              <a:gd name="connsiteY8-1794" fmla="*/ 1785113 h 2609850"/>
              <a:gd name="connsiteX9-1795" fmla="*/ 1578566 w 1794682"/>
              <a:gd name="connsiteY9-1796" fmla="*/ 1785113 h 2609850"/>
              <a:gd name="connsiteX10-1797" fmla="*/ 1578566 w 1794682"/>
              <a:gd name="connsiteY10-1798" fmla="*/ 2205695 h 2609850"/>
              <a:gd name="connsiteX11-1799" fmla="*/ 1400874 w 1794682"/>
              <a:gd name="connsiteY11-1800" fmla="*/ 2205694 h 2609850"/>
              <a:gd name="connsiteX12-1801" fmla="*/ 1400875 w 1794682"/>
              <a:gd name="connsiteY12-1802" fmla="*/ 2409657 h 2609850"/>
              <a:gd name="connsiteX13-1803" fmla="*/ 1021597 w 1794682"/>
              <a:gd name="connsiteY13-1804" fmla="*/ 2405550 h 2609850"/>
              <a:gd name="connsiteX14-1805" fmla="*/ 1017615 w 1794682"/>
              <a:gd name="connsiteY14-1806" fmla="*/ 2605744 h 2609850"/>
              <a:gd name="connsiteX15-1807" fmla="*/ 19050 w 1794682"/>
              <a:gd name="connsiteY15-1808" fmla="*/ 2609850 h 2609850"/>
              <a:gd name="connsiteX16-1809" fmla="*/ 19050 w 1794682"/>
              <a:gd name="connsiteY16-1810" fmla="*/ 2228850 h 2609850"/>
              <a:gd name="connsiteX17-1811" fmla="*/ 190500 w 1794682"/>
              <a:gd name="connsiteY17-1812" fmla="*/ 2228850 h 2609850"/>
              <a:gd name="connsiteX18-1813" fmla="*/ 190500 w 1794682"/>
              <a:gd name="connsiteY18-1814" fmla="*/ 2057400 h 2609850"/>
              <a:gd name="connsiteX19-1815" fmla="*/ 361950 w 1794682"/>
              <a:gd name="connsiteY19-1816" fmla="*/ 2057400 h 2609850"/>
              <a:gd name="connsiteX20-1817" fmla="*/ 361950 w 1794682"/>
              <a:gd name="connsiteY20-1818" fmla="*/ 1847850 h 2609850"/>
              <a:gd name="connsiteX21-1819" fmla="*/ 647700 w 1794682"/>
              <a:gd name="connsiteY21-1820" fmla="*/ 1847850 h 2609850"/>
              <a:gd name="connsiteX22-1821" fmla="*/ 647700 w 1794682"/>
              <a:gd name="connsiteY22-1822" fmla="*/ 1638300 h 2609850"/>
              <a:gd name="connsiteX23-1823" fmla="*/ 800100 w 1794682"/>
              <a:gd name="connsiteY23-1824" fmla="*/ 1638300 h 2609850"/>
              <a:gd name="connsiteX24-1825" fmla="*/ 800100 w 1794682"/>
              <a:gd name="connsiteY24-1826" fmla="*/ 1447800 h 2609850"/>
              <a:gd name="connsiteX25-1827" fmla="*/ 1009650 w 1794682"/>
              <a:gd name="connsiteY25-1828" fmla="*/ 1447800 h 2609850"/>
              <a:gd name="connsiteX26-1829" fmla="*/ 1009650 w 1794682"/>
              <a:gd name="connsiteY26-1830" fmla="*/ 1238250 h 2609850"/>
              <a:gd name="connsiteX27-1831" fmla="*/ 819150 w 1794682"/>
              <a:gd name="connsiteY27-1832" fmla="*/ 1238250 h 2609850"/>
              <a:gd name="connsiteX28-1833" fmla="*/ 819150 w 1794682"/>
              <a:gd name="connsiteY28-1834" fmla="*/ 1047750 h 2609850"/>
              <a:gd name="connsiteX29-1835" fmla="*/ 609600 w 1794682"/>
              <a:gd name="connsiteY29-1836" fmla="*/ 1047750 h 2609850"/>
              <a:gd name="connsiteX30-1837" fmla="*/ 609600 w 1794682"/>
              <a:gd name="connsiteY30-1838" fmla="*/ 800100 h 2609850"/>
              <a:gd name="connsiteX31-1839" fmla="*/ 400050 w 1794682"/>
              <a:gd name="connsiteY31-1840" fmla="*/ 800100 h 2609850"/>
              <a:gd name="connsiteX32-1841" fmla="*/ 400050 w 1794682"/>
              <a:gd name="connsiteY32-1842" fmla="*/ 609600 h 2609850"/>
              <a:gd name="connsiteX33-1843" fmla="*/ 228600 w 1794682"/>
              <a:gd name="connsiteY33-1844" fmla="*/ 609600 h 2609850"/>
              <a:gd name="connsiteX34-1845" fmla="*/ 228600 w 1794682"/>
              <a:gd name="connsiteY34-1846" fmla="*/ 419100 h 2609850"/>
              <a:gd name="connsiteX35-1847" fmla="*/ 0 w 1794682"/>
              <a:gd name="connsiteY35-1848" fmla="*/ 419100 h 2609850"/>
              <a:gd name="connsiteX36-1849" fmla="*/ 0 w 1794682"/>
              <a:gd name="connsiteY36-1850" fmla="*/ 0 h 2609850"/>
              <a:gd name="connsiteX0-1851" fmla="*/ 0 w 1794682"/>
              <a:gd name="connsiteY0-1852" fmla="*/ 0 h 2609850"/>
              <a:gd name="connsiteX1-1853" fmla="*/ 989739 w 1794682"/>
              <a:gd name="connsiteY1-1854" fmla="*/ 0 h 2609850"/>
              <a:gd name="connsiteX2-1855" fmla="*/ 993721 w 1794682"/>
              <a:gd name="connsiteY2-1856" fmla="*/ 216281 h 2609850"/>
              <a:gd name="connsiteX3-1857" fmla="*/ 1389789 w 1794682"/>
              <a:gd name="connsiteY3-1858" fmla="*/ 216281 h 2609850"/>
              <a:gd name="connsiteX4-1859" fmla="*/ 1389788 w 1794682"/>
              <a:gd name="connsiteY4-1860" fmla="*/ 398569 h 2609850"/>
              <a:gd name="connsiteX5-1861" fmla="*/ 1582549 w 1794682"/>
              <a:gd name="connsiteY5-1862" fmla="*/ 398568 h 2609850"/>
              <a:gd name="connsiteX6-1863" fmla="*/ 1582549 w 1794682"/>
              <a:gd name="connsiteY6-1864" fmla="*/ 802725 h 2609850"/>
              <a:gd name="connsiteX7-1865" fmla="*/ 1790701 w 1794682"/>
              <a:gd name="connsiteY7-1866" fmla="*/ 806832 h 2609850"/>
              <a:gd name="connsiteX8-1867" fmla="*/ 1794682 w 1794682"/>
              <a:gd name="connsiteY8-1868" fmla="*/ 1785113 h 2609850"/>
              <a:gd name="connsiteX9-1869" fmla="*/ 1578566 w 1794682"/>
              <a:gd name="connsiteY9-1870" fmla="*/ 1785113 h 2609850"/>
              <a:gd name="connsiteX10-1871" fmla="*/ 1578566 w 1794682"/>
              <a:gd name="connsiteY10-1872" fmla="*/ 2205695 h 2609850"/>
              <a:gd name="connsiteX11-1873" fmla="*/ 1400874 w 1794682"/>
              <a:gd name="connsiteY11-1874" fmla="*/ 2205694 h 2609850"/>
              <a:gd name="connsiteX12-1875" fmla="*/ 1400875 w 1794682"/>
              <a:gd name="connsiteY12-1876" fmla="*/ 2405551 h 2609850"/>
              <a:gd name="connsiteX13-1877" fmla="*/ 1021597 w 1794682"/>
              <a:gd name="connsiteY13-1878" fmla="*/ 2405550 h 2609850"/>
              <a:gd name="connsiteX14-1879" fmla="*/ 1017615 w 1794682"/>
              <a:gd name="connsiteY14-1880" fmla="*/ 2605744 h 2609850"/>
              <a:gd name="connsiteX15-1881" fmla="*/ 19050 w 1794682"/>
              <a:gd name="connsiteY15-1882" fmla="*/ 2609850 h 2609850"/>
              <a:gd name="connsiteX16-1883" fmla="*/ 19050 w 1794682"/>
              <a:gd name="connsiteY16-1884" fmla="*/ 2228850 h 2609850"/>
              <a:gd name="connsiteX17-1885" fmla="*/ 190500 w 1794682"/>
              <a:gd name="connsiteY17-1886" fmla="*/ 2228850 h 2609850"/>
              <a:gd name="connsiteX18-1887" fmla="*/ 190500 w 1794682"/>
              <a:gd name="connsiteY18-1888" fmla="*/ 2057400 h 2609850"/>
              <a:gd name="connsiteX19-1889" fmla="*/ 361950 w 1794682"/>
              <a:gd name="connsiteY19-1890" fmla="*/ 2057400 h 2609850"/>
              <a:gd name="connsiteX20-1891" fmla="*/ 361950 w 1794682"/>
              <a:gd name="connsiteY20-1892" fmla="*/ 1847850 h 2609850"/>
              <a:gd name="connsiteX21-1893" fmla="*/ 647700 w 1794682"/>
              <a:gd name="connsiteY21-1894" fmla="*/ 1847850 h 2609850"/>
              <a:gd name="connsiteX22-1895" fmla="*/ 647700 w 1794682"/>
              <a:gd name="connsiteY22-1896" fmla="*/ 1638300 h 2609850"/>
              <a:gd name="connsiteX23-1897" fmla="*/ 800100 w 1794682"/>
              <a:gd name="connsiteY23-1898" fmla="*/ 1638300 h 2609850"/>
              <a:gd name="connsiteX24-1899" fmla="*/ 800100 w 1794682"/>
              <a:gd name="connsiteY24-1900" fmla="*/ 1447800 h 2609850"/>
              <a:gd name="connsiteX25-1901" fmla="*/ 1009650 w 1794682"/>
              <a:gd name="connsiteY25-1902" fmla="*/ 1447800 h 2609850"/>
              <a:gd name="connsiteX26-1903" fmla="*/ 1009650 w 1794682"/>
              <a:gd name="connsiteY26-1904" fmla="*/ 1238250 h 2609850"/>
              <a:gd name="connsiteX27-1905" fmla="*/ 819150 w 1794682"/>
              <a:gd name="connsiteY27-1906" fmla="*/ 1238250 h 2609850"/>
              <a:gd name="connsiteX28-1907" fmla="*/ 819150 w 1794682"/>
              <a:gd name="connsiteY28-1908" fmla="*/ 1047750 h 2609850"/>
              <a:gd name="connsiteX29-1909" fmla="*/ 609600 w 1794682"/>
              <a:gd name="connsiteY29-1910" fmla="*/ 1047750 h 2609850"/>
              <a:gd name="connsiteX30-1911" fmla="*/ 609600 w 1794682"/>
              <a:gd name="connsiteY30-1912" fmla="*/ 800100 h 2609850"/>
              <a:gd name="connsiteX31-1913" fmla="*/ 400050 w 1794682"/>
              <a:gd name="connsiteY31-1914" fmla="*/ 800100 h 2609850"/>
              <a:gd name="connsiteX32-1915" fmla="*/ 400050 w 1794682"/>
              <a:gd name="connsiteY32-1916" fmla="*/ 609600 h 2609850"/>
              <a:gd name="connsiteX33-1917" fmla="*/ 228600 w 1794682"/>
              <a:gd name="connsiteY33-1918" fmla="*/ 609600 h 2609850"/>
              <a:gd name="connsiteX34-1919" fmla="*/ 228600 w 1794682"/>
              <a:gd name="connsiteY34-1920" fmla="*/ 419100 h 2609850"/>
              <a:gd name="connsiteX35-1921" fmla="*/ 0 w 1794682"/>
              <a:gd name="connsiteY35-1922" fmla="*/ 419100 h 2609850"/>
              <a:gd name="connsiteX36-1923" fmla="*/ 0 w 1794682"/>
              <a:gd name="connsiteY36-1924" fmla="*/ 0 h 2609850"/>
              <a:gd name="connsiteX0-1925" fmla="*/ 0 w 1794682"/>
              <a:gd name="connsiteY0-1926" fmla="*/ 0 h 2609850"/>
              <a:gd name="connsiteX1-1927" fmla="*/ 989739 w 1794682"/>
              <a:gd name="connsiteY1-1928" fmla="*/ 0 h 2609850"/>
              <a:gd name="connsiteX2-1929" fmla="*/ 993721 w 1794682"/>
              <a:gd name="connsiteY2-1930" fmla="*/ 216281 h 2609850"/>
              <a:gd name="connsiteX3-1931" fmla="*/ 1389789 w 1794682"/>
              <a:gd name="connsiteY3-1932" fmla="*/ 216281 h 2609850"/>
              <a:gd name="connsiteX4-1933" fmla="*/ 1389788 w 1794682"/>
              <a:gd name="connsiteY4-1934" fmla="*/ 398569 h 2609850"/>
              <a:gd name="connsiteX5-1935" fmla="*/ 1582549 w 1794682"/>
              <a:gd name="connsiteY5-1936" fmla="*/ 398568 h 2609850"/>
              <a:gd name="connsiteX6-1937" fmla="*/ 1582549 w 1794682"/>
              <a:gd name="connsiteY6-1938" fmla="*/ 802725 h 2609850"/>
              <a:gd name="connsiteX7-1939" fmla="*/ 1790701 w 1794682"/>
              <a:gd name="connsiteY7-1940" fmla="*/ 806832 h 2609850"/>
              <a:gd name="connsiteX8-1941" fmla="*/ 1794682 w 1794682"/>
              <a:gd name="connsiteY8-1942" fmla="*/ 1785113 h 2609850"/>
              <a:gd name="connsiteX9-1943" fmla="*/ 1578566 w 1794682"/>
              <a:gd name="connsiteY9-1944" fmla="*/ 1785113 h 2609850"/>
              <a:gd name="connsiteX10-1945" fmla="*/ 1578566 w 1794682"/>
              <a:gd name="connsiteY10-1946" fmla="*/ 2205695 h 2609850"/>
              <a:gd name="connsiteX11-1947" fmla="*/ 1400874 w 1794682"/>
              <a:gd name="connsiteY11-1948" fmla="*/ 2205694 h 2609850"/>
              <a:gd name="connsiteX12-1949" fmla="*/ 1400875 w 1794682"/>
              <a:gd name="connsiteY12-1950" fmla="*/ 2405551 h 2609850"/>
              <a:gd name="connsiteX13-1951" fmla="*/ 1021597 w 1794682"/>
              <a:gd name="connsiteY13-1952" fmla="*/ 2405550 h 2609850"/>
              <a:gd name="connsiteX14-1953" fmla="*/ 1017615 w 1794682"/>
              <a:gd name="connsiteY14-1954" fmla="*/ 2605744 h 2609850"/>
              <a:gd name="connsiteX15-1955" fmla="*/ 19050 w 1794682"/>
              <a:gd name="connsiteY15-1956" fmla="*/ 2609850 h 2609850"/>
              <a:gd name="connsiteX16-1957" fmla="*/ 19050 w 1794682"/>
              <a:gd name="connsiteY16-1958" fmla="*/ 2228850 h 2609850"/>
              <a:gd name="connsiteX17-1959" fmla="*/ 190500 w 1794682"/>
              <a:gd name="connsiteY17-1960" fmla="*/ 2228850 h 2609850"/>
              <a:gd name="connsiteX18-1961" fmla="*/ 190500 w 1794682"/>
              <a:gd name="connsiteY18-1962" fmla="*/ 2057400 h 2609850"/>
              <a:gd name="connsiteX19-1963" fmla="*/ 361950 w 1794682"/>
              <a:gd name="connsiteY19-1964" fmla="*/ 2057400 h 2609850"/>
              <a:gd name="connsiteX20-1965" fmla="*/ 361950 w 1794682"/>
              <a:gd name="connsiteY20-1966" fmla="*/ 1847850 h 2609850"/>
              <a:gd name="connsiteX21-1967" fmla="*/ 647700 w 1794682"/>
              <a:gd name="connsiteY21-1968" fmla="*/ 1847850 h 2609850"/>
              <a:gd name="connsiteX22-1969" fmla="*/ 647700 w 1794682"/>
              <a:gd name="connsiteY22-1970" fmla="*/ 1638300 h 2609850"/>
              <a:gd name="connsiteX23-1971" fmla="*/ 800100 w 1794682"/>
              <a:gd name="connsiteY23-1972" fmla="*/ 1638300 h 2609850"/>
              <a:gd name="connsiteX24-1973" fmla="*/ 800100 w 1794682"/>
              <a:gd name="connsiteY24-1974" fmla="*/ 1447800 h 2609850"/>
              <a:gd name="connsiteX25-1975" fmla="*/ 1009650 w 1794682"/>
              <a:gd name="connsiteY25-1976" fmla="*/ 1447800 h 2609850"/>
              <a:gd name="connsiteX26-1977" fmla="*/ 1009650 w 1794682"/>
              <a:gd name="connsiteY26-1978" fmla="*/ 1238250 h 2609850"/>
              <a:gd name="connsiteX27-1979" fmla="*/ 819150 w 1794682"/>
              <a:gd name="connsiteY27-1980" fmla="*/ 1238250 h 2609850"/>
              <a:gd name="connsiteX28-1981" fmla="*/ 819150 w 1794682"/>
              <a:gd name="connsiteY28-1982" fmla="*/ 1047750 h 2609850"/>
              <a:gd name="connsiteX29-1983" fmla="*/ 609600 w 1794682"/>
              <a:gd name="connsiteY29-1984" fmla="*/ 1047750 h 2609850"/>
              <a:gd name="connsiteX30-1985" fmla="*/ 609600 w 1794682"/>
              <a:gd name="connsiteY30-1986" fmla="*/ 800100 h 2609850"/>
              <a:gd name="connsiteX31-1987" fmla="*/ 400050 w 1794682"/>
              <a:gd name="connsiteY31-1988" fmla="*/ 800100 h 2609850"/>
              <a:gd name="connsiteX32-1989" fmla="*/ 400050 w 1794682"/>
              <a:gd name="connsiteY32-1990" fmla="*/ 609600 h 2609850"/>
              <a:gd name="connsiteX33-1991" fmla="*/ 228600 w 1794682"/>
              <a:gd name="connsiteY33-1992" fmla="*/ 609600 h 2609850"/>
              <a:gd name="connsiteX34-1993" fmla="*/ 228600 w 1794682"/>
              <a:gd name="connsiteY34-1994" fmla="*/ 419100 h 2609850"/>
              <a:gd name="connsiteX35-1995" fmla="*/ 0 w 1794682"/>
              <a:gd name="connsiteY35-1996" fmla="*/ 419100 h 2609850"/>
              <a:gd name="connsiteX36-1997" fmla="*/ 0 w 1794682"/>
              <a:gd name="connsiteY36-1998" fmla="*/ 0 h 2609850"/>
              <a:gd name="connsiteX0-1999" fmla="*/ 0 w 1794682"/>
              <a:gd name="connsiteY0-2000" fmla="*/ 0 h 2609850"/>
              <a:gd name="connsiteX1-2001" fmla="*/ 989739 w 1794682"/>
              <a:gd name="connsiteY1-2002" fmla="*/ 0 h 2609850"/>
              <a:gd name="connsiteX2-2003" fmla="*/ 993721 w 1794682"/>
              <a:gd name="connsiteY2-2004" fmla="*/ 216281 h 2609850"/>
              <a:gd name="connsiteX3-2005" fmla="*/ 1389789 w 1794682"/>
              <a:gd name="connsiteY3-2006" fmla="*/ 216281 h 2609850"/>
              <a:gd name="connsiteX4-2007" fmla="*/ 1389788 w 1794682"/>
              <a:gd name="connsiteY4-2008" fmla="*/ 398569 h 2609850"/>
              <a:gd name="connsiteX5-2009" fmla="*/ 1582549 w 1794682"/>
              <a:gd name="connsiteY5-2010" fmla="*/ 398568 h 2609850"/>
              <a:gd name="connsiteX6-2011" fmla="*/ 1582549 w 1794682"/>
              <a:gd name="connsiteY6-2012" fmla="*/ 802725 h 2609850"/>
              <a:gd name="connsiteX7-2013" fmla="*/ 1790701 w 1794682"/>
              <a:gd name="connsiteY7-2014" fmla="*/ 806832 h 2609850"/>
              <a:gd name="connsiteX8-2015" fmla="*/ 1794682 w 1794682"/>
              <a:gd name="connsiteY8-2016" fmla="*/ 1785113 h 2609850"/>
              <a:gd name="connsiteX9-2017" fmla="*/ 1578566 w 1794682"/>
              <a:gd name="connsiteY9-2018" fmla="*/ 1785113 h 2609850"/>
              <a:gd name="connsiteX10-2019" fmla="*/ 1578566 w 1794682"/>
              <a:gd name="connsiteY10-2020" fmla="*/ 2205695 h 2609850"/>
              <a:gd name="connsiteX11-2021" fmla="*/ 1400874 w 1794682"/>
              <a:gd name="connsiteY11-2022" fmla="*/ 2205694 h 2609850"/>
              <a:gd name="connsiteX12-2023" fmla="*/ 1400875 w 1794682"/>
              <a:gd name="connsiteY12-2024" fmla="*/ 2405551 h 2609850"/>
              <a:gd name="connsiteX13-2025" fmla="*/ 1021597 w 1794682"/>
              <a:gd name="connsiteY13-2026" fmla="*/ 2405550 h 2609850"/>
              <a:gd name="connsiteX14-2027" fmla="*/ 1033544 w 1794682"/>
              <a:gd name="connsiteY14-2028" fmla="*/ 2605744 h 2609850"/>
              <a:gd name="connsiteX15-2029" fmla="*/ 19050 w 1794682"/>
              <a:gd name="connsiteY15-2030" fmla="*/ 2609850 h 2609850"/>
              <a:gd name="connsiteX16-2031" fmla="*/ 19050 w 1794682"/>
              <a:gd name="connsiteY16-2032" fmla="*/ 2228850 h 2609850"/>
              <a:gd name="connsiteX17-2033" fmla="*/ 190500 w 1794682"/>
              <a:gd name="connsiteY17-2034" fmla="*/ 2228850 h 2609850"/>
              <a:gd name="connsiteX18-2035" fmla="*/ 190500 w 1794682"/>
              <a:gd name="connsiteY18-2036" fmla="*/ 2057400 h 2609850"/>
              <a:gd name="connsiteX19-2037" fmla="*/ 361950 w 1794682"/>
              <a:gd name="connsiteY19-2038" fmla="*/ 2057400 h 2609850"/>
              <a:gd name="connsiteX20-2039" fmla="*/ 361950 w 1794682"/>
              <a:gd name="connsiteY20-2040" fmla="*/ 1847850 h 2609850"/>
              <a:gd name="connsiteX21-2041" fmla="*/ 647700 w 1794682"/>
              <a:gd name="connsiteY21-2042" fmla="*/ 1847850 h 2609850"/>
              <a:gd name="connsiteX22-2043" fmla="*/ 647700 w 1794682"/>
              <a:gd name="connsiteY22-2044" fmla="*/ 1638300 h 2609850"/>
              <a:gd name="connsiteX23-2045" fmla="*/ 800100 w 1794682"/>
              <a:gd name="connsiteY23-2046" fmla="*/ 1638300 h 2609850"/>
              <a:gd name="connsiteX24-2047" fmla="*/ 800100 w 1794682"/>
              <a:gd name="connsiteY24-2048" fmla="*/ 1447800 h 2609850"/>
              <a:gd name="connsiteX25-2049" fmla="*/ 1009650 w 1794682"/>
              <a:gd name="connsiteY25-2050" fmla="*/ 1447800 h 2609850"/>
              <a:gd name="connsiteX26-2051" fmla="*/ 1009650 w 1794682"/>
              <a:gd name="connsiteY26-2052" fmla="*/ 1238250 h 2609850"/>
              <a:gd name="connsiteX27-2053" fmla="*/ 819150 w 1794682"/>
              <a:gd name="connsiteY27-2054" fmla="*/ 1238250 h 2609850"/>
              <a:gd name="connsiteX28-2055" fmla="*/ 819150 w 1794682"/>
              <a:gd name="connsiteY28-2056" fmla="*/ 1047750 h 2609850"/>
              <a:gd name="connsiteX29-2057" fmla="*/ 609600 w 1794682"/>
              <a:gd name="connsiteY29-2058" fmla="*/ 1047750 h 2609850"/>
              <a:gd name="connsiteX30-2059" fmla="*/ 609600 w 1794682"/>
              <a:gd name="connsiteY30-2060" fmla="*/ 800100 h 2609850"/>
              <a:gd name="connsiteX31-2061" fmla="*/ 400050 w 1794682"/>
              <a:gd name="connsiteY31-2062" fmla="*/ 800100 h 2609850"/>
              <a:gd name="connsiteX32-2063" fmla="*/ 400050 w 1794682"/>
              <a:gd name="connsiteY32-2064" fmla="*/ 609600 h 2609850"/>
              <a:gd name="connsiteX33-2065" fmla="*/ 228600 w 1794682"/>
              <a:gd name="connsiteY33-2066" fmla="*/ 609600 h 2609850"/>
              <a:gd name="connsiteX34-2067" fmla="*/ 228600 w 1794682"/>
              <a:gd name="connsiteY34-2068" fmla="*/ 419100 h 2609850"/>
              <a:gd name="connsiteX35-2069" fmla="*/ 0 w 1794682"/>
              <a:gd name="connsiteY35-2070" fmla="*/ 419100 h 2609850"/>
              <a:gd name="connsiteX36-2071" fmla="*/ 0 w 1794682"/>
              <a:gd name="connsiteY36-2072" fmla="*/ 0 h 2609850"/>
              <a:gd name="connsiteX0-2073" fmla="*/ 0 w 1794682"/>
              <a:gd name="connsiteY0-2074" fmla="*/ 0 h 2609850"/>
              <a:gd name="connsiteX1-2075" fmla="*/ 989739 w 1794682"/>
              <a:gd name="connsiteY1-2076" fmla="*/ 0 h 2609850"/>
              <a:gd name="connsiteX2-2077" fmla="*/ 993721 w 1794682"/>
              <a:gd name="connsiteY2-2078" fmla="*/ 216281 h 2609850"/>
              <a:gd name="connsiteX3-2079" fmla="*/ 1389789 w 1794682"/>
              <a:gd name="connsiteY3-2080" fmla="*/ 216281 h 2609850"/>
              <a:gd name="connsiteX4-2081" fmla="*/ 1389788 w 1794682"/>
              <a:gd name="connsiteY4-2082" fmla="*/ 398569 h 2609850"/>
              <a:gd name="connsiteX5-2083" fmla="*/ 1582549 w 1794682"/>
              <a:gd name="connsiteY5-2084" fmla="*/ 398568 h 2609850"/>
              <a:gd name="connsiteX6-2085" fmla="*/ 1582549 w 1794682"/>
              <a:gd name="connsiteY6-2086" fmla="*/ 802725 h 2609850"/>
              <a:gd name="connsiteX7-2087" fmla="*/ 1790701 w 1794682"/>
              <a:gd name="connsiteY7-2088" fmla="*/ 806832 h 2609850"/>
              <a:gd name="connsiteX8-2089" fmla="*/ 1794682 w 1794682"/>
              <a:gd name="connsiteY8-2090" fmla="*/ 1785113 h 2609850"/>
              <a:gd name="connsiteX9-2091" fmla="*/ 1578566 w 1794682"/>
              <a:gd name="connsiteY9-2092" fmla="*/ 1785113 h 2609850"/>
              <a:gd name="connsiteX10-2093" fmla="*/ 1578566 w 1794682"/>
              <a:gd name="connsiteY10-2094" fmla="*/ 2205695 h 2609850"/>
              <a:gd name="connsiteX11-2095" fmla="*/ 1400874 w 1794682"/>
              <a:gd name="connsiteY11-2096" fmla="*/ 2205694 h 2609850"/>
              <a:gd name="connsiteX12-2097" fmla="*/ 1400875 w 1794682"/>
              <a:gd name="connsiteY12-2098" fmla="*/ 2405551 h 2609850"/>
              <a:gd name="connsiteX13-2099" fmla="*/ 1021597 w 1794682"/>
              <a:gd name="connsiteY13-2100" fmla="*/ 2405550 h 2609850"/>
              <a:gd name="connsiteX14-2101" fmla="*/ 1021597 w 1794682"/>
              <a:gd name="connsiteY14-2102" fmla="*/ 2601638 h 2609850"/>
              <a:gd name="connsiteX15-2103" fmla="*/ 19050 w 1794682"/>
              <a:gd name="connsiteY15-2104" fmla="*/ 2609850 h 2609850"/>
              <a:gd name="connsiteX16-2105" fmla="*/ 19050 w 1794682"/>
              <a:gd name="connsiteY16-2106" fmla="*/ 2228850 h 2609850"/>
              <a:gd name="connsiteX17-2107" fmla="*/ 190500 w 1794682"/>
              <a:gd name="connsiteY17-2108" fmla="*/ 2228850 h 2609850"/>
              <a:gd name="connsiteX18-2109" fmla="*/ 190500 w 1794682"/>
              <a:gd name="connsiteY18-2110" fmla="*/ 2057400 h 2609850"/>
              <a:gd name="connsiteX19-2111" fmla="*/ 361950 w 1794682"/>
              <a:gd name="connsiteY19-2112" fmla="*/ 2057400 h 2609850"/>
              <a:gd name="connsiteX20-2113" fmla="*/ 361950 w 1794682"/>
              <a:gd name="connsiteY20-2114" fmla="*/ 1847850 h 2609850"/>
              <a:gd name="connsiteX21-2115" fmla="*/ 647700 w 1794682"/>
              <a:gd name="connsiteY21-2116" fmla="*/ 1847850 h 2609850"/>
              <a:gd name="connsiteX22-2117" fmla="*/ 647700 w 1794682"/>
              <a:gd name="connsiteY22-2118" fmla="*/ 1638300 h 2609850"/>
              <a:gd name="connsiteX23-2119" fmla="*/ 800100 w 1794682"/>
              <a:gd name="connsiteY23-2120" fmla="*/ 1638300 h 2609850"/>
              <a:gd name="connsiteX24-2121" fmla="*/ 800100 w 1794682"/>
              <a:gd name="connsiteY24-2122" fmla="*/ 1447800 h 2609850"/>
              <a:gd name="connsiteX25-2123" fmla="*/ 1009650 w 1794682"/>
              <a:gd name="connsiteY25-2124" fmla="*/ 1447800 h 2609850"/>
              <a:gd name="connsiteX26-2125" fmla="*/ 1009650 w 1794682"/>
              <a:gd name="connsiteY26-2126" fmla="*/ 1238250 h 2609850"/>
              <a:gd name="connsiteX27-2127" fmla="*/ 819150 w 1794682"/>
              <a:gd name="connsiteY27-2128" fmla="*/ 1238250 h 2609850"/>
              <a:gd name="connsiteX28-2129" fmla="*/ 819150 w 1794682"/>
              <a:gd name="connsiteY28-2130" fmla="*/ 1047750 h 2609850"/>
              <a:gd name="connsiteX29-2131" fmla="*/ 609600 w 1794682"/>
              <a:gd name="connsiteY29-2132" fmla="*/ 1047750 h 2609850"/>
              <a:gd name="connsiteX30-2133" fmla="*/ 609600 w 1794682"/>
              <a:gd name="connsiteY30-2134" fmla="*/ 800100 h 2609850"/>
              <a:gd name="connsiteX31-2135" fmla="*/ 400050 w 1794682"/>
              <a:gd name="connsiteY31-2136" fmla="*/ 800100 h 2609850"/>
              <a:gd name="connsiteX32-2137" fmla="*/ 400050 w 1794682"/>
              <a:gd name="connsiteY32-2138" fmla="*/ 609600 h 2609850"/>
              <a:gd name="connsiteX33-2139" fmla="*/ 228600 w 1794682"/>
              <a:gd name="connsiteY33-2140" fmla="*/ 609600 h 2609850"/>
              <a:gd name="connsiteX34-2141" fmla="*/ 228600 w 1794682"/>
              <a:gd name="connsiteY34-2142" fmla="*/ 419100 h 2609850"/>
              <a:gd name="connsiteX35-2143" fmla="*/ 0 w 1794682"/>
              <a:gd name="connsiteY35-2144" fmla="*/ 419100 h 2609850"/>
              <a:gd name="connsiteX36-2145" fmla="*/ 0 w 1794682"/>
              <a:gd name="connsiteY36-2146" fmla="*/ 0 h 2609850"/>
              <a:gd name="connsiteX0-2147" fmla="*/ 0 w 1794682"/>
              <a:gd name="connsiteY0-2148" fmla="*/ 0 h 2609850"/>
              <a:gd name="connsiteX1-2149" fmla="*/ 989739 w 1794682"/>
              <a:gd name="connsiteY1-2150" fmla="*/ 0 h 2609850"/>
              <a:gd name="connsiteX2-2151" fmla="*/ 993721 w 1794682"/>
              <a:gd name="connsiteY2-2152" fmla="*/ 216281 h 2609850"/>
              <a:gd name="connsiteX3-2153" fmla="*/ 1389789 w 1794682"/>
              <a:gd name="connsiteY3-2154" fmla="*/ 216281 h 2609850"/>
              <a:gd name="connsiteX4-2155" fmla="*/ 1389788 w 1794682"/>
              <a:gd name="connsiteY4-2156" fmla="*/ 398569 h 2609850"/>
              <a:gd name="connsiteX5-2157" fmla="*/ 1582549 w 1794682"/>
              <a:gd name="connsiteY5-2158" fmla="*/ 398568 h 2609850"/>
              <a:gd name="connsiteX6-2159" fmla="*/ 1582549 w 1794682"/>
              <a:gd name="connsiteY6-2160" fmla="*/ 802725 h 2609850"/>
              <a:gd name="connsiteX7-2161" fmla="*/ 1790701 w 1794682"/>
              <a:gd name="connsiteY7-2162" fmla="*/ 806832 h 2609850"/>
              <a:gd name="connsiteX8-2163" fmla="*/ 1794682 w 1794682"/>
              <a:gd name="connsiteY8-2164" fmla="*/ 1785113 h 2609850"/>
              <a:gd name="connsiteX9-2165" fmla="*/ 1578566 w 1794682"/>
              <a:gd name="connsiteY9-2166" fmla="*/ 1785113 h 2609850"/>
              <a:gd name="connsiteX10-2167" fmla="*/ 1578566 w 1794682"/>
              <a:gd name="connsiteY10-2168" fmla="*/ 2205695 h 2609850"/>
              <a:gd name="connsiteX11-2169" fmla="*/ 1400874 w 1794682"/>
              <a:gd name="connsiteY11-2170" fmla="*/ 2205694 h 2609850"/>
              <a:gd name="connsiteX12-2171" fmla="*/ 1400875 w 1794682"/>
              <a:gd name="connsiteY12-2172" fmla="*/ 2405551 h 2609850"/>
              <a:gd name="connsiteX13-2173" fmla="*/ 1021597 w 1794682"/>
              <a:gd name="connsiteY13-2174" fmla="*/ 2405550 h 2609850"/>
              <a:gd name="connsiteX14-2175" fmla="*/ 1021597 w 1794682"/>
              <a:gd name="connsiteY14-2176" fmla="*/ 2601638 h 2609850"/>
              <a:gd name="connsiteX15-2177" fmla="*/ 19050 w 1794682"/>
              <a:gd name="connsiteY15-2178" fmla="*/ 2609850 h 2609850"/>
              <a:gd name="connsiteX16-2179" fmla="*/ 19050 w 1794682"/>
              <a:gd name="connsiteY16-2180" fmla="*/ 2228850 h 2609850"/>
              <a:gd name="connsiteX17-2181" fmla="*/ 190500 w 1794682"/>
              <a:gd name="connsiteY17-2182" fmla="*/ 2228850 h 2609850"/>
              <a:gd name="connsiteX18-2183" fmla="*/ 190500 w 1794682"/>
              <a:gd name="connsiteY18-2184" fmla="*/ 2057400 h 2609850"/>
              <a:gd name="connsiteX19-2185" fmla="*/ 361950 w 1794682"/>
              <a:gd name="connsiteY19-2186" fmla="*/ 2057400 h 2609850"/>
              <a:gd name="connsiteX20-2187" fmla="*/ 361950 w 1794682"/>
              <a:gd name="connsiteY20-2188" fmla="*/ 1847850 h 2609850"/>
              <a:gd name="connsiteX21-2189" fmla="*/ 647700 w 1794682"/>
              <a:gd name="connsiteY21-2190" fmla="*/ 1847850 h 2609850"/>
              <a:gd name="connsiteX22-2191" fmla="*/ 647700 w 1794682"/>
              <a:gd name="connsiteY22-2192" fmla="*/ 1638300 h 2609850"/>
              <a:gd name="connsiteX23-2193" fmla="*/ 800100 w 1794682"/>
              <a:gd name="connsiteY23-2194" fmla="*/ 1638300 h 2609850"/>
              <a:gd name="connsiteX24-2195" fmla="*/ 800100 w 1794682"/>
              <a:gd name="connsiteY24-2196" fmla="*/ 1447800 h 2609850"/>
              <a:gd name="connsiteX25-2197" fmla="*/ 1009650 w 1794682"/>
              <a:gd name="connsiteY25-2198" fmla="*/ 1447800 h 2609850"/>
              <a:gd name="connsiteX26-2199" fmla="*/ 1009650 w 1794682"/>
              <a:gd name="connsiteY26-2200" fmla="*/ 1238250 h 2609850"/>
              <a:gd name="connsiteX27-2201" fmla="*/ 819150 w 1794682"/>
              <a:gd name="connsiteY27-2202" fmla="*/ 1238250 h 2609850"/>
              <a:gd name="connsiteX28-2203" fmla="*/ 819150 w 1794682"/>
              <a:gd name="connsiteY28-2204" fmla="*/ 1047750 h 2609850"/>
              <a:gd name="connsiteX29-2205" fmla="*/ 609600 w 1794682"/>
              <a:gd name="connsiteY29-2206" fmla="*/ 1047750 h 2609850"/>
              <a:gd name="connsiteX30-2207" fmla="*/ 609600 w 1794682"/>
              <a:gd name="connsiteY30-2208" fmla="*/ 800100 h 2609850"/>
              <a:gd name="connsiteX31-2209" fmla="*/ 400050 w 1794682"/>
              <a:gd name="connsiteY31-2210" fmla="*/ 800100 h 2609850"/>
              <a:gd name="connsiteX32-2211" fmla="*/ 400050 w 1794682"/>
              <a:gd name="connsiteY32-2212" fmla="*/ 609600 h 2609850"/>
              <a:gd name="connsiteX33-2213" fmla="*/ 228600 w 1794682"/>
              <a:gd name="connsiteY33-2214" fmla="*/ 609600 h 2609850"/>
              <a:gd name="connsiteX34-2215" fmla="*/ 228600 w 1794682"/>
              <a:gd name="connsiteY34-2216" fmla="*/ 419100 h 2609850"/>
              <a:gd name="connsiteX35-2217" fmla="*/ 0 w 1794682"/>
              <a:gd name="connsiteY35-2218" fmla="*/ 419100 h 2609850"/>
              <a:gd name="connsiteX36-2219" fmla="*/ 0 w 1794682"/>
              <a:gd name="connsiteY36-2220" fmla="*/ 0 h 2609850"/>
              <a:gd name="connsiteX0-2221" fmla="*/ 0 w 1794682"/>
              <a:gd name="connsiteY0-2222" fmla="*/ 0 h 2609850"/>
              <a:gd name="connsiteX1-2223" fmla="*/ 989739 w 1794682"/>
              <a:gd name="connsiteY1-2224" fmla="*/ 0 h 2609850"/>
              <a:gd name="connsiteX2-2225" fmla="*/ 993721 w 1794682"/>
              <a:gd name="connsiteY2-2226" fmla="*/ 216281 h 2609850"/>
              <a:gd name="connsiteX3-2227" fmla="*/ 1389789 w 1794682"/>
              <a:gd name="connsiteY3-2228" fmla="*/ 216281 h 2609850"/>
              <a:gd name="connsiteX4-2229" fmla="*/ 1389788 w 1794682"/>
              <a:gd name="connsiteY4-2230" fmla="*/ 398569 h 2609850"/>
              <a:gd name="connsiteX5-2231" fmla="*/ 1582549 w 1794682"/>
              <a:gd name="connsiteY5-2232" fmla="*/ 398568 h 2609850"/>
              <a:gd name="connsiteX6-2233" fmla="*/ 1582549 w 1794682"/>
              <a:gd name="connsiteY6-2234" fmla="*/ 802725 h 2609850"/>
              <a:gd name="connsiteX7-2235" fmla="*/ 1790701 w 1794682"/>
              <a:gd name="connsiteY7-2236" fmla="*/ 806832 h 2609850"/>
              <a:gd name="connsiteX8-2237" fmla="*/ 1794682 w 1794682"/>
              <a:gd name="connsiteY8-2238" fmla="*/ 1785113 h 2609850"/>
              <a:gd name="connsiteX9-2239" fmla="*/ 1578566 w 1794682"/>
              <a:gd name="connsiteY9-2240" fmla="*/ 1785113 h 2609850"/>
              <a:gd name="connsiteX10-2241" fmla="*/ 1578566 w 1794682"/>
              <a:gd name="connsiteY10-2242" fmla="*/ 2205695 h 2609850"/>
              <a:gd name="connsiteX11-2243" fmla="*/ 1400874 w 1794682"/>
              <a:gd name="connsiteY11-2244" fmla="*/ 2205694 h 2609850"/>
              <a:gd name="connsiteX12-2245" fmla="*/ 1400875 w 1794682"/>
              <a:gd name="connsiteY12-2246" fmla="*/ 2405551 h 2609850"/>
              <a:gd name="connsiteX13-2247" fmla="*/ 1021597 w 1794682"/>
              <a:gd name="connsiteY13-2248" fmla="*/ 2405550 h 2609850"/>
              <a:gd name="connsiteX14-2249" fmla="*/ 1021597 w 1794682"/>
              <a:gd name="connsiteY14-2250" fmla="*/ 2601638 h 2609850"/>
              <a:gd name="connsiteX15-2251" fmla="*/ 19050 w 1794682"/>
              <a:gd name="connsiteY15-2252" fmla="*/ 2609850 h 2609850"/>
              <a:gd name="connsiteX16-2253" fmla="*/ 19050 w 1794682"/>
              <a:gd name="connsiteY16-2254" fmla="*/ 2228850 h 2609850"/>
              <a:gd name="connsiteX17-2255" fmla="*/ 190500 w 1794682"/>
              <a:gd name="connsiteY17-2256" fmla="*/ 2228850 h 2609850"/>
              <a:gd name="connsiteX18-2257" fmla="*/ 190500 w 1794682"/>
              <a:gd name="connsiteY18-2258" fmla="*/ 2057400 h 2609850"/>
              <a:gd name="connsiteX19-2259" fmla="*/ 361950 w 1794682"/>
              <a:gd name="connsiteY19-2260" fmla="*/ 2057400 h 2609850"/>
              <a:gd name="connsiteX20-2261" fmla="*/ 361950 w 1794682"/>
              <a:gd name="connsiteY20-2262" fmla="*/ 1847850 h 2609850"/>
              <a:gd name="connsiteX21-2263" fmla="*/ 647700 w 1794682"/>
              <a:gd name="connsiteY21-2264" fmla="*/ 1847850 h 2609850"/>
              <a:gd name="connsiteX22-2265" fmla="*/ 647700 w 1794682"/>
              <a:gd name="connsiteY22-2266" fmla="*/ 1638300 h 2609850"/>
              <a:gd name="connsiteX23-2267" fmla="*/ 800100 w 1794682"/>
              <a:gd name="connsiteY23-2268" fmla="*/ 1638300 h 2609850"/>
              <a:gd name="connsiteX24-2269" fmla="*/ 800100 w 1794682"/>
              <a:gd name="connsiteY24-2270" fmla="*/ 1447800 h 2609850"/>
              <a:gd name="connsiteX25-2271" fmla="*/ 1009650 w 1794682"/>
              <a:gd name="connsiteY25-2272" fmla="*/ 1447800 h 2609850"/>
              <a:gd name="connsiteX26-2273" fmla="*/ 1009650 w 1794682"/>
              <a:gd name="connsiteY26-2274" fmla="*/ 1238250 h 2609850"/>
              <a:gd name="connsiteX27-2275" fmla="*/ 819150 w 1794682"/>
              <a:gd name="connsiteY27-2276" fmla="*/ 1238250 h 2609850"/>
              <a:gd name="connsiteX28-2277" fmla="*/ 819150 w 1794682"/>
              <a:gd name="connsiteY28-2278" fmla="*/ 1047750 h 2609850"/>
              <a:gd name="connsiteX29-2279" fmla="*/ 609600 w 1794682"/>
              <a:gd name="connsiteY29-2280" fmla="*/ 1047750 h 2609850"/>
              <a:gd name="connsiteX30-2281" fmla="*/ 609600 w 1794682"/>
              <a:gd name="connsiteY30-2282" fmla="*/ 800100 h 2609850"/>
              <a:gd name="connsiteX31-2283" fmla="*/ 400050 w 1794682"/>
              <a:gd name="connsiteY31-2284" fmla="*/ 800100 h 2609850"/>
              <a:gd name="connsiteX32-2285" fmla="*/ 400050 w 1794682"/>
              <a:gd name="connsiteY32-2286" fmla="*/ 609600 h 2609850"/>
              <a:gd name="connsiteX33-2287" fmla="*/ 228600 w 1794682"/>
              <a:gd name="connsiteY33-2288" fmla="*/ 609600 h 2609850"/>
              <a:gd name="connsiteX34-2289" fmla="*/ 228600 w 1794682"/>
              <a:gd name="connsiteY34-2290" fmla="*/ 419100 h 2609850"/>
              <a:gd name="connsiteX35-2291" fmla="*/ 0 w 1794682"/>
              <a:gd name="connsiteY35-2292" fmla="*/ 419100 h 2609850"/>
              <a:gd name="connsiteX36-2293" fmla="*/ 0 w 1794682"/>
              <a:gd name="connsiteY36-2294" fmla="*/ 0 h 2609850"/>
              <a:gd name="connsiteX0-2295" fmla="*/ 0 w 1794682"/>
              <a:gd name="connsiteY0-2296" fmla="*/ 0 h 2609850"/>
              <a:gd name="connsiteX1-2297" fmla="*/ 989739 w 1794682"/>
              <a:gd name="connsiteY1-2298" fmla="*/ 0 h 2609850"/>
              <a:gd name="connsiteX2-2299" fmla="*/ 993721 w 1794682"/>
              <a:gd name="connsiteY2-2300" fmla="*/ 216281 h 2609850"/>
              <a:gd name="connsiteX3-2301" fmla="*/ 1389789 w 1794682"/>
              <a:gd name="connsiteY3-2302" fmla="*/ 216281 h 2609850"/>
              <a:gd name="connsiteX4-2303" fmla="*/ 1389788 w 1794682"/>
              <a:gd name="connsiteY4-2304" fmla="*/ 398569 h 2609850"/>
              <a:gd name="connsiteX5-2305" fmla="*/ 1582549 w 1794682"/>
              <a:gd name="connsiteY5-2306" fmla="*/ 398568 h 2609850"/>
              <a:gd name="connsiteX6-2307" fmla="*/ 1582549 w 1794682"/>
              <a:gd name="connsiteY6-2308" fmla="*/ 802725 h 2609850"/>
              <a:gd name="connsiteX7-2309" fmla="*/ 1790701 w 1794682"/>
              <a:gd name="connsiteY7-2310" fmla="*/ 806832 h 2609850"/>
              <a:gd name="connsiteX8-2311" fmla="*/ 1794682 w 1794682"/>
              <a:gd name="connsiteY8-2312" fmla="*/ 1785113 h 2609850"/>
              <a:gd name="connsiteX9-2313" fmla="*/ 1578566 w 1794682"/>
              <a:gd name="connsiteY9-2314" fmla="*/ 1785113 h 2609850"/>
              <a:gd name="connsiteX10-2315" fmla="*/ 1578566 w 1794682"/>
              <a:gd name="connsiteY10-2316" fmla="*/ 2205695 h 2609850"/>
              <a:gd name="connsiteX11-2317" fmla="*/ 1400874 w 1794682"/>
              <a:gd name="connsiteY11-2318" fmla="*/ 2205694 h 2609850"/>
              <a:gd name="connsiteX12-2319" fmla="*/ 1400875 w 1794682"/>
              <a:gd name="connsiteY12-2320" fmla="*/ 2405551 h 2609850"/>
              <a:gd name="connsiteX13-2321" fmla="*/ 1021597 w 1794682"/>
              <a:gd name="connsiteY13-2322" fmla="*/ 2405550 h 2609850"/>
              <a:gd name="connsiteX14-2323" fmla="*/ 1021597 w 1794682"/>
              <a:gd name="connsiteY14-2324" fmla="*/ 2601638 h 2609850"/>
              <a:gd name="connsiteX15-2325" fmla="*/ 19050 w 1794682"/>
              <a:gd name="connsiteY15-2326" fmla="*/ 2609850 h 2609850"/>
              <a:gd name="connsiteX16-2327" fmla="*/ 19050 w 1794682"/>
              <a:gd name="connsiteY16-2328" fmla="*/ 2228850 h 2609850"/>
              <a:gd name="connsiteX17-2329" fmla="*/ 190500 w 1794682"/>
              <a:gd name="connsiteY17-2330" fmla="*/ 2228850 h 2609850"/>
              <a:gd name="connsiteX18-2331" fmla="*/ 190500 w 1794682"/>
              <a:gd name="connsiteY18-2332" fmla="*/ 2057400 h 2609850"/>
              <a:gd name="connsiteX19-2333" fmla="*/ 361950 w 1794682"/>
              <a:gd name="connsiteY19-2334" fmla="*/ 2057400 h 2609850"/>
              <a:gd name="connsiteX20-2335" fmla="*/ 361950 w 1794682"/>
              <a:gd name="connsiteY20-2336" fmla="*/ 1847850 h 2609850"/>
              <a:gd name="connsiteX21-2337" fmla="*/ 647700 w 1794682"/>
              <a:gd name="connsiteY21-2338" fmla="*/ 1847850 h 2609850"/>
              <a:gd name="connsiteX22-2339" fmla="*/ 647700 w 1794682"/>
              <a:gd name="connsiteY22-2340" fmla="*/ 1638300 h 2609850"/>
              <a:gd name="connsiteX23-2341" fmla="*/ 800100 w 1794682"/>
              <a:gd name="connsiteY23-2342" fmla="*/ 1638300 h 2609850"/>
              <a:gd name="connsiteX24-2343" fmla="*/ 800100 w 1794682"/>
              <a:gd name="connsiteY24-2344" fmla="*/ 1447800 h 2609850"/>
              <a:gd name="connsiteX25-2345" fmla="*/ 977793 w 1794682"/>
              <a:gd name="connsiteY25-2346" fmla="*/ 1419056 h 2609850"/>
              <a:gd name="connsiteX26-2347" fmla="*/ 1009650 w 1794682"/>
              <a:gd name="connsiteY26-2348" fmla="*/ 1238250 h 2609850"/>
              <a:gd name="connsiteX27-2349" fmla="*/ 819150 w 1794682"/>
              <a:gd name="connsiteY27-2350" fmla="*/ 1238250 h 2609850"/>
              <a:gd name="connsiteX28-2351" fmla="*/ 819150 w 1794682"/>
              <a:gd name="connsiteY28-2352" fmla="*/ 1047750 h 2609850"/>
              <a:gd name="connsiteX29-2353" fmla="*/ 609600 w 1794682"/>
              <a:gd name="connsiteY29-2354" fmla="*/ 1047750 h 2609850"/>
              <a:gd name="connsiteX30-2355" fmla="*/ 609600 w 1794682"/>
              <a:gd name="connsiteY30-2356" fmla="*/ 800100 h 2609850"/>
              <a:gd name="connsiteX31-2357" fmla="*/ 400050 w 1794682"/>
              <a:gd name="connsiteY31-2358" fmla="*/ 800100 h 2609850"/>
              <a:gd name="connsiteX32-2359" fmla="*/ 400050 w 1794682"/>
              <a:gd name="connsiteY32-2360" fmla="*/ 609600 h 2609850"/>
              <a:gd name="connsiteX33-2361" fmla="*/ 228600 w 1794682"/>
              <a:gd name="connsiteY33-2362" fmla="*/ 609600 h 2609850"/>
              <a:gd name="connsiteX34-2363" fmla="*/ 228600 w 1794682"/>
              <a:gd name="connsiteY34-2364" fmla="*/ 419100 h 2609850"/>
              <a:gd name="connsiteX35-2365" fmla="*/ 0 w 1794682"/>
              <a:gd name="connsiteY35-2366" fmla="*/ 419100 h 2609850"/>
              <a:gd name="connsiteX36-2367" fmla="*/ 0 w 1794682"/>
              <a:gd name="connsiteY36-2368" fmla="*/ 0 h 2609850"/>
              <a:gd name="connsiteX0-2369" fmla="*/ 0 w 1794682"/>
              <a:gd name="connsiteY0-2370" fmla="*/ 0 h 2609850"/>
              <a:gd name="connsiteX1-2371" fmla="*/ 989739 w 1794682"/>
              <a:gd name="connsiteY1-2372" fmla="*/ 0 h 2609850"/>
              <a:gd name="connsiteX2-2373" fmla="*/ 993721 w 1794682"/>
              <a:gd name="connsiteY2-2374" fmla="*/ 216281 h 2609850"/>
              <a:gd name="connsiteX3-2375" fmla="*/ 1389789 w 1794682"/>
              <a:gd name="connsiteY3-2376" fmla="*/ 216281 h 2609850"/>
              <a:gd name="connsiteX4-2377" fmla="*/ 1389788 w 1794682"/>
              <a:gd name="connsiteY4-2378" fmla="*/ 398569 h 2609850"/>
              <a:gd name="connsiteX5-2379" fmla="*/ 1582549 w 1794682"/>
              <a:gd name="connsiteY5-2380" fmla="*/ 398568 h 2609850"/>
              <a:gd name="connsiteX6-2381" fmla="*/ 1582549 w 1794682"/>
              <a:gd name="connsiteY6-2382" fmla="*/ 802725 h 2609850"/>
              <a:gd name="connsiteX7-2383" fmla="*/ 1790701 w 1794682"/>
              <a:gd name="connsiteY7-2384" fmla="*/ 806832 h 2609850"/>
              <a:gd name="connsiteX8-2385" fmla="*/ 1794682 w 1794682"/>
              <a:gd name="connsiteY8-2386" fmla="*/ 1785113 h 2609850"/>
              <a:gd name="connsiteX9-2387" fmla="*/ 1578566 w 1794682"/>
              <a:gd name="connsiteY9-2388" fmla="*/ 1785113 h 2609850"/>
              <a:gd name="connsiteX10-2389" fmla="*/ 1578566 w 1794682"/>
              <a:gd name="connsiteY10-2390" fmla="*/ 2205695 h 2609850"/>
              <a:gd name="connsiteX11-2391" fmla="*/ 1400874 w 1794682"/>
              <a:gd name="connsiteY11-2392" fmla="*/ 2205694 h 2609850"/>
              <a:gd name="connsiteX12-2393" fmla="*/ 1400875 w 1794682"/>
              <a:gd name="connsiteY12-2394" fmla="*/ 2405551 h 2609850"/>
              <a:gd name="connsiteX13-2395" fmla="*/ 1021597 w 1794682"/>
              <a:gd name="connsiteY13-2396" fmla="*/ 2405550 h 2609850"/>
              <a:gd name="connsiteX14-2397" fmla="*/ 1021597 w 1794682"/>
              <a:gd name="connsiteY14-2398" fmla="*/ 2601638 h 2609850"/>
              <a:gd name="connsiteX15-2399" fmla="*/ 19050 w 1794682"/>
              <a:gd name="connsiteY15-2400" fmla="*/ 2609850 h 2609850"/>
              <a:gd name="connsiteX16-2401" fmla="*/ 19050 w 1794682"/>
              <a:gd name="connsiteY16-2402" fmla="*/ 2228850 h 2609850"/>
              <a:gd name="connsiteX17-2403" fmla="*/ 190500 w 1794682"/>
              <a:gd name="connsiteY17-2404" fmla="*/ 2228850 h 2609850"/>
              <a:gd name="connsiteX18-2405" fmla="*/ 190500 w 1794682"/>
              <a:gd name="connsiteY18-2406" fmla="*/ 2057400 h 2609850"/>
              <a:gd name="connsiteX19-2407" fmla="*/ 361950 w 1794682"/>
              <a:gd name="connsiteY19-2408" fmla="*/ 2057400 h 2609850"/>
              <a:gd name="connsiteX20-2409" fmla="*/ 361950 w 1794682"/>
              <a:gd name="connsiteY20-2410" fmla="*/ 1847850 h 2609850"/>
              <a:gd name="connsiteX21-2411" fmla="*/ 647700 w 1794682"/>
              <a:gd name="connsiteY21-2412" fmla="*/ 1847850 h 2609850"/>
              <a:gd name="connsiteX22-2413" fmla="*/ 647700 w 1794682"/>
              <a:gd name="connsiteY22-2414" fmla="*/ 1638300 h 2609850"/>
              <a:gd name="connsiteX23-2415" fmla="*/ 800100 w 1794682"/>
              <a:gd name="connsiteY23-2416" fmla="*/ 1638300 h 2609850"/>
              <a:gd name="connsiteX24-2417" fmla="*/ 800100 w 1794682"/>
              <a:gd name="connsiteY24-2418" fmla="*/ 1447800 h 2609850"/>
              <a:gd name="connsiteX25-2419" fmla="*/ 977793 w 1794682"/>
              <a:gd name="connsiteY25-2420" fmla="*/ 1419056 h 2609850"/>
              <a:gd name="connsiteX26-2421" fmla="*/ 981774 w 1794682"/>
              <a:gd name="connsiteY26-2422" fmla="*/ 1238250 h 2609850"/>
              <a:gd name="connsiteX27-2423" fmla="*/ 819150 w 1794682"/>
              <a:gd name="connsiteY27-2424" fmla="*/ 1238250 h 2609850"/>
              <a:gd name="connsiteX28-2425" fmla="*/ 819150 w 1794682"/>
              <a:gd name="connsiteY28-2426" fmla="*/ 1047750 h 2609850"/>
              <a:gd name="connsiteX29-2427" fmla="*/ 609600 w 1794682"/>
              <a:gd name="connsiteY29-2428" fmla="*/ 1047750 h 2609850"/>
              <a:gd name="connsiteX30-2429" fmla="*/ 609600 w 1794682"/>
              <a:gd name="connsiteY30-2430" fmla="*/ 800100 h 2609850"/>
              <a:gd name="connsiteX31-2431" fmla="*/ 400050 w 1794682"/>
              <a:gd name="connsiteY31-2432" fmla="*/ 800100 h 2609850"/>
              <a:gd name="connsiteX32-2433" fmla="*/ 400050 w 1794682"/>
              <a:gd name="connsiteY32-2434" fmla="*/ 609600 h 2609850"/>
              <a:gd name="connsiteX33-2435" fmla="*/ 228600 w 1794682"/>
              <a:gd name="connsiteY33-2436" fmla="*/ 609600 h 2609850"/>
              <a:gd name="connsiteX34-2437" fmla="*/ 228600 w 1794682"/>
              <a:gd name="connsiteY34-2438" fmla="*/ 419100 h 2609850"/>
              <a:gd name="connsiteX35-2439" fmla="*/ 0 w 1794682"/>
              <a:gd name="connsiteY35-2440" fmla="*/ 419100 h 2609850"/>
              <a:gd name="connsiteX36-2441" fmla="*/ 0 w 1794682"/>
              <a:gd name="connsiteY36-2442" fmla="*/ 0 h 2609850"/>
              <a:gd name="connsiteX0-2443" fmla="*/ 0 w 1794682"/>
              <a:gd name="connsiteY0-2444" fmla="*/ 0 h 2609850"/>
              <a:gd name="connsiteX1-2445" fmla="*/ 989739 w 1794682"/>
              <a:gd name="connsiteY1-2446" fmla="*/ 0 h 2609850"/>
              <a:gd name="connsiteX2-2447" fmla="*/ 993721 w 1794682"/>
              <a:gd name="connsiteY2-2448" fmla="*/ 216281 h 2609850"/>
              <a:gd name="connsiteX3-2449" fmla="*/ 1389789 w 1794682"/>
              <a:gd name="connsiteY3-2450" fmla="*/ 216281 h 2609850"/>
              <a:gd name="connsiteX4-2451" fmla="*/ 1389788 w 1794682"/>
              <a:gd name="connsiteY4-2452" fmla="*/ 398569 h 2609850"/>
              <a:gd name="connsiteX5-2453" fmla="*/ 1582549 w 1794682"/>
              <a:gd name="connsiteY5-2454" fmla="*/ 398568 h 2609850"/>
              <a:gd name="connsiteX6-2455" fmla="*/ 1582549 w 1794682"/>
              <a:gd name="connsiteY6-2456" fmla="*/ 802725 h 2609850"/>
              <a:gd name="connsiteX7-2457" fmla="*/ 1790701 w 1794682"/>
              <a:gd name="connsiteY7-2458" fmla="*/ 806832 h 2609850"/>
              <a:gd name="connsiteX8-2459" fmla="*/ 1794682 w 1794682"/>
              <a:gd name="connsiteY8-2460" fmla="*/ 1785113 h 2609850"/>
              <a:gd name="connsiteX9-2461" fmla="*/ 1578566 w 1794682"/>
              <a:gd name="connsiteY9-2462" fmla="*/ 1785113 h 2609850"/>
              <a:gd name="connsiteX10-2463" fmla="*/ 1578566 w 1794682"/>
              <a:gd name="connsiteY10-2464" fmla="*/ 2205695 h 2609850"/>
              <a:gd name="connsiteX11-2465" fmla="*/ 1400874 w 1794682"/>
              <a:gd name="connsiteY11-2466" fmla="*/ 2205694 h 2609850"/>
              <a:gd name="connsiteX12-2467" fmla="*/ 1400875 w 1794682"/>
              <a:gd name="connsiteY12-2468" fmla="*/ 2405551 h 2609850"/>
              <a:gd name="connsiteX13-2469" fmla="*/ 1021597 w 1794682"/>
              <a:gd name="connsiteY13-2470" fmla="*/ 2405550 h 2609850"/>
              <a:gd name="connsiteX14-2471" fmla="*/ 1021597 w 1794682"/>
              <a:gd name="connsiteY14-2472" fmla="*/ 2601638 h 2609850"/>
              <a:gd name="connsiteX15-2473" fmla="*/ 19050 w 1794682"/>
              <a:gd name="connsiteY15-2474" fmla="*/ 2609850 h 2609850"/>
              <a:gd name="connsiteX16-2475" fmla="*/ 19050 w 1794682"/>
              <a:gd name="connsiteY16-2476" fmla="*/ 2228850 h 2609850"/>
              <a:gd name="connsiteX17-2477" fmla="*/ 190500 w 1794682"/>
              <a:gd name="connsiteY17-2478" fmla="*/ 2228850 h 2609850"/>
              <a:gd name="connsiteX18-2479" fmla="*/ 190500 w 1794682"/>
              <a:gd name="connsiteY18-2480" fmla="*/ 2057400 h 2609850"/>
              <a:gd name="connsiteX19-2481" fmla="*/ 361950 w 1794682"/>
              <a:gd name="connsiteY19-2482" fmla="*/ 2057400 h 2609850"/>
              <a:gd name="connsiteX20-2483" fmla="*/ 361950 w 1794682"/>
              <a:gd name="connsiteY20-2484" fmla="*/ 1847850 h 2609850"/>
              <a:gd name="connsiteX21-2485" fmla="*/ 647700 w 1794682"/>
              <a:gd name="connsiteY21-2486" fmla="*/ 1847850 h 2609850"/>
              <a:gd name="connsiteX22-2487" fmla="*/ 647700 w 1794682"/>
              <a:gd name="connsiteY22-2488" fmla="*/ 1638300 h 2609850"/>
              <a:gd name="connsiteX23-2489" fmla="*/ 800100 w 1794682"/>
              <a:gd name="connsiteY23-2490" fmla="*/ 1638300 h 2609850"/>
              <a:gd name="connsiteX24-2491" fmla="*/ 800100 w 1794682"/>
              <a:gd name="connsiteY24-2492" fmla="*/ 1419057 h 2609850"/>
              <a:gd name="connsiteX25-2493" fmla="*/ 977793 w 1794682"/>
              <a:gd name="connsiteY25-2494" fmla="*/ 1419056 h 2609850"/>
              <a:gd name="connsiteX26-2495" fmla="*/ 981774 w 1794682"/>
              <a:gd name="connsiteY26-2496" fmla="*/ 1238250 h 2609850"/>
              <a:gd name="connsiteX27-2497" fmla="*/ 819150 w 1794682"/>
              <a:gd name="connsiteY27-2498" fmla="*/ 1238250 h 2609850"/>
              <a:gd name="connsiteX28-2499" fmla="*/ 819150 w 1794682"/>
              <a:gd name="connsiteY28-2500" fmla="*/ 1047750 h 2609850"/>
              <a:gd name="connsiteX29-2501" fmla="*/ 609600 w 1794682"/>
              <a:gd name="connsiteY29-2502" fmla="*/ 1047750 h 2609850"/>
              <a:gd name="connsiteX30-2503" fmla="*/ 609600 w 1794682"/>
              <a:gd name="connsiteY30-2504" fmla="*/ 800100 h 2609850"/>
              <a:gd name="connsiteX31-2505" fmla="*/ 400050 w 1794682"/>
              <a:gd name="connsiteY31-2506" fmla="*/ 800100 h 2609850"/>
              <a:gd name="connsiteX32-2507" fmla="*/ 400050 w 1794682"/>
              <a:gd name="connsiteY32-2508" fmla="*/ 609600 h 2609850"/>
              <a:gd name="connsiteX33-2509" fmla="*/ 228600 w 1794682"/>
              <a:gd name="connsiteY33-2510" fmla="*/ 609600 h 2609850"/>
              <a:gd name="connsiteX34-2511" fmla="*/ 228600 w 1794682"/>
              <a:gd name="connsiteY34-2512" fmla="*/ 419100 h 2609850"/>
              <a:gd name="connsiteX35-2513" fmla="*/ 0 w 1794682"/>
              <a:gd name="connsiteY35-2514" fmla="*/ 419100 h 2609850"/>
              <a:gd name="connsiteX36-2515" fmla="*/ 0 w 1794682"/>
              <a:gd name="connsiteY36-2516" fmla="*/ 0 h 2609850"/>
              <a:gd name="connsiteX0-2517" fmla="*/ 0 w 1794682"/>
              <a:gd name="connsiteY0-2518" fmla="*/ 0 h 2609850"/>
              <a:gd name="connsiteX1-2519" fmla="*/ 989739 w 1794682"/>
              <a:gd name="connsiteY1-2520" fmla="*/ 0 h 2609850"/>
              <a:gd name="connsiteX2-2521" fmla="*/ 993721 w 1794682"/>
              <a:gd name="connsiteY2-2522" fmla="*/ 216281 h 2609850"/>
              <a:gd name="connsiteX3-2523" fmla="*/ 1389789 w 1794682"/>
              <a:gd name="connsiteY3-2524" fmla="*/ 216281 h 2609850"/>
              <a:gd name="connsiteX4-2525" fmla="*/ 1389788 w 1794682"/>
              <a:gd name="connsiteY4-2526" fmla="*/ 398569 h 2609850"/>
              <a:gd name="connsiteX5-2527" fmla="*/ 1582549 w 1794682"/>
              <a:gd name="connsiteY5-2528" fmla="*/ 398568 h 2609850"/>
              <a:gd name="connsiteX6-2529" fmla="*/ 1582549 w 1794682"/>
              <a:gd name="connsiteY6-2530" fmla="*/ 802725 h 2609850"/>
              <a:gd name="connsiteX7-2531" fmla="*/ 1790701 w 1794682"/>
              <a:gd name="connsiteY7-2532" fmla="*/ 806832 h 2609850"/>
              <a:gd name="connsiteX8-2533" fmla="*/ 1794682 w 1794682"/>
              <a:gd name="connsiteY8-2534" fmla="*/ 1785113 h 2609850"/>
              <a:gd name="connsiteX9-2535" fmla="*/ 1578566 w 1794682"/>
              <a:gd name="connsiteY9-2536" fmla="*/ 1785113 h 2609850"/>
              <a:gd name="connsiteX10-2537" fmla="*/ 1578566 w 1794682"/>
              <a:gd name="connsiteY10-2538" fmla="*/ 2205695 h 2609850"/>
              <a:gd name="connsiteX11-2539" fmla="*/ 1400874 w 1794682"/>
              <a:gd name="connsiteY11-2540" fmla="*/ 2205694 h 2609850"/>
              <a:gd name="connsiteX12-2541" fmla="*/ 1400875 w 1794682"/>
              <a:gd name="connsiteY12-2542" fmla="*/ 2405551 h 2609850"/>
              <a:gd name="connsiteX13-2543" fmla="*/ 1021597 w 1794682"/>
              <a:gd name="connsiteY13-2544" fmla="*/ 2405550 h 2609850"/>
              <a:gd name="connsiteX14-2545" fmla="*/ 1021597 w 1794682"/>
              <a:gd name="connsiteY14-2546" fmla="*/ 2601638 h 2609850"/>
              <a:gd name="connsiteX15-2547" fmla="*/ 19050 w 1794682"/>
              <a:gd name="connsiteY15-2548" fmla="*/ 2609850 h 2609850"/>
              <a:gd name="connsiteX16-2549" fmla="*/ 19050 w 1794682"/>
              <a:gd name="connsiteY16-2550" fmla="*/ 2228850 h 2609850"/>
              <a:gd name="connsiteX17-2551" fmla="*/ 190500 w 1794682"/>
              <a:gd name="connsiteY17-2552" fmla="*/ 2228850 h 2609850"/>
              <a:gd name="connsiteX18-2553" fmla="*/ 190500 w 1794682"/>
              <a:gd name="connsiteY18-2554" fmla="*/ 2057400 h 2609850"/>
              <a:gd name="connsiteX19-2555" fmla="*/ 361950 w 1794682"/>
              <a:gd name="connsiteY19-2556" fmla="*/ 2057400 h 2609850"/>
              <a:gd name="connsiteX20-2557" fmla="*/ 361950 w 1794682"/>
              <a:gd name="connsiteY20-2558" fmla="*/ 1847850 h 2609850"/>
              <a:gd name="connsiteX21-2559" fmla="*/ 647700 w 1794682"/>
              <a:gd name="connsiteY21-2560" fmla="*/ 1847850 h 2609850"/>
              <a:gd name="connsiteX22-2561" fmla="*/ 647700 w 1794682"/>
              <a:gd name="connsiteY22-2562" fmla="*/ 1638300 h 2609850"/>
              <a:gd name="connsiteX23-2563" fmla="*/ 800100 w 1794682"/>
              <a:gd name="connsiteY23-2564" fmla="*/ 1638300 h 2609850"/>
              <a:gd name="connsiteX24-2565" fmla="*/ 804082 w 1794682"/>
              <a:gd name="connsiteY24-2566" fmla="*/ 1406738 h 2609850"/>
              <a:gd name="connsiteX25-2567" fmla="*/ 977793 w 1794682"/>
              <a:gd name="connsiteY25-2568" fmla="*/ 1419056 h 2609850"/>
              <a:gd name="connsiteX26-2569" fmla="*/ 981774 w 1794682"/>
              <a:gd name="connsiteY26-2570" fmla="*/ 1238250 h 2609850"/>
              <a:gd name="connsiteX27-2571" fmla="*/ 819150 w 1794682"/>
              <a:gd name="connsiteY27-2572" fmla="*/ 1238250 h 2609850"/>
              <a:gd name="connsiteX28-2573" fmla="*/ 819150 w 1794682"/>
              <a:gd name="connsiteY28-2574" fmla="*/ 1047750 h 2609850"/>
              <a:gd name="connsiteX29-2575" fmla="*/ 609600 w 1794682"/>
              <a:gd name="connsiteY29-2576" fmla="*/ 1047750 h 2609850"/>
              <a:gd name="connsiteX30-2577" fmla="*/ 609600 w 1794682"/>
              <a:gd name="connsiteY30-2578" fmla="*/ 800100 h 2609850"/>
              <a:gd name="connsiteX31-2579" fmla="*/ 400050 w 1794682"/>
              <a:gd name="connsiteY31-2580" fmla="*/ 800100 h 2609850"/>
              <a:gd name="connsiteX32-2581" fmla="*/ 400050 w 1794682"/>
              <a:gd name="connsiteY32-2582" fmla="*/ 609600 h 2609850"/>
              <a:gd name="connsiteX33-2583" fmla="*/ 228600 w 1794682"/>
              <a:gd name="connsiteY33-2584" fmla="*/ 609600 h 2609850"/>
              <a:gd name="connsiteX34-2585" fmla="*/ 228600 w 1794682"/>
              <a:gd name="connsiteY34-2586" fmla="*/ 419100 h 2609850"/>
              <a:gd name="connsiteX35-2587" fmla="*/ 0 w 1794682"/>
              <a:gd name="connsiteY35-2588" fmla="*/ 419100 h 2609850"/>
              <a:gd name="connsiteX36-2589" fmla="*/ 0 w 1794682"/>
              <a:gd name="connsiteY36-2590" fmla="*/ 0 h 2609850"/>
              <a:gd name="connsiteX0-2591" fmla="*/ 0 w 1794682"/>
              <a:gd name="connsiteY0-2592" fmla="*/ 0 h 2609850"/>
              <a:gd name="connsiteX1-2593" fmla="*/ 989739 w 1794682"/>
              <a:gd name="connsiteY1-2594" fmla="*/ 0 h 2609850"/>
              <a:gd name="connsiteX2-2595" fmla="*/ 993721 w 1794682"/>
              <a:gd name="connsiteY2-2596" fmla="*/ 216281 h 2609850"/>
              <a:gd name="connsiteX3-2597" fmla="*/ 1389789 w 1794682"/>
              <a:gd name="connsiteY3-2598" fmla="*/ 216281 h 2609850"/>
              <a:gd name="connsiteX4-2599" fmla="*/ 1389788 w 1794682"/>
              <a:gd name="connsiteY4-2600" fmla="*/ 398569 h 2609850"/>
              <a:gd name="connsiteX5-2601" fmla="*/ 1582549 w 1794682"/>
              <a:gd name="connsiteY5-2602" fmla="*/ 398568 h 2609850"/>
              <a:gd name="connsiteX6-2603" fmla="*/ 1582549 w 1794682"/>
              <a:gd name="connsiteY6-2604" fmla="*/ 802725 h 2609850"/>
              <a:gd name="connsiteX7-2605" fmla="*/ 1790701 w 1794682"/>
              <a:gd name="connsiteY7-2606" fmla="*/ 806832 h 2609850"/>
              <a:gd name="connsiteX8-2607" fmla="*/ 1794682 w 1794682"/>
              <a:gd name="connsiteY8-2608" fmla="*/ 1785113 h 2609850"/>
              <a:gd name="connsiteX9-2609" fmla="*/ 1578566 w 1794682"/>
              <a:gd name="connsiteY9-2610" fmla="*/ 1785113 h 2609850"/>
              <a:gd name="connsiteX10-2611" fmla="*/ 1578566 w 1794682"/>
              <a:gd name="connsiteY10-2612" fmla="*/ 2205695 h 2609850"/>
              <a:gd name="connsiteX11-2613" fmla="*/ 1400874 w 1794682"/>
              <a:gd name="connsiteY11-2614" fmla="*/ 2205694 h 2609850"/>
              <a:gd name="connsiteX12-2615" fmla="*/ 1400875 w 1794682"/>
              <a:gd name="connsiteY12-2616" fmla="*/ 2405551 h 2609850"/>
              <a:gd name="connsiteX13-2617" fmla="*/ 1021597 w 1794682"/>
              <a:gd name="connsiteY13-2618" fmla="*/ 2405550 h 2609850"/>
              <a:gd name="connsiteX14-2619" fmla="*/ 1021597 w 1794682"/>
              <a:gd name="connsiteY14-2620" fmla="*/ 2601638 h 2609850"/>
              <a:gd name="connsiteX15-2621" fmla="*/ 19050 w 1794682"/>
              <a:gd name="connsiteY15-2622" fmla="*/ 2609850 h 2609850"/>
              <a:gd name="connsiteX16-2623" fmla="*/ 19050 w 1794682"/>
              <a:gd name="connsiteY16-2624" fmla="*/ 2228850 h 2609850"/>
              <a:gd name="connsiteX17-2625" fmla="*/ 190500 w 1794682"/>
              <a:gd name="connsiteY17-2626" fmla="*/ 2228850 h 2609850"/>
              <a:gd name="connsiteX18-2627" fmla="*/ 190500 w 1794682"/>
              <a:gd name="connsiteY18-2628" fmla="*/ 2057400 h 2609850"/>
              <a:gd name="connsiteX19-2629" fmla="*/ 361950 w 1794682"/>
              <a:gd name="connsiteY19-2630" fmla="*/ 2057400 h 2609850"/>
              <a:gd name="connsiteX20-2631" fmla="*/ 361950 w 1794682"/>
              <a:gd name="connsiteY20-2632" fmla="*/ 1847850 h 2609850"/>
              <a:gd name="connsiteX21-2633" fmla="*/ 647700 w 1794682"/>
              <a:gd name="connsiteY21-2634" fmla="*/ 1847850 h 2609850"/>
              <a:gd name="connsiteX22-2635" fmla="*/ 647700 w 1794682"/>
              <a:gd name="connsiteY22-2636" fmla="*/ 1638300 h 2609850"/>
              <a:gd name="connsiteX23-2637" fmla="*/ 800100 w 1794682"/>
              <a:gd name="connsiteY23-2638" fmla="*/ 1638300 h 2609850"/>
              <a:gd name="connsiteX24-2639" fmla="*/ 804082 w 1794682"/>
              <a:gd name="connsiteY24-2640" fmla="*/ 1406738 h 2609850"/>
              <a:gd name="connsiteX25-2641" fmla="*/ 977793 w 1794682"/>
              <a:gd name="connsiteY25-2642" fmla="*/ 1414949 h 2609850"/>
              <a:gd name="connsiteX26-2643" fmla="*/ 981774 w 1794682"/>
              <a:gd name="connsiteY26-2644" fmla="*/ 1238250 h 2609850"/>
              <a:gd name="connsiteX27-2645" fmla="*/ 819150 w 1794682"/>
              <a:gd name="connsiteY27-2646" fmla="*/ 1238250 h 2609850"/>
              <a:gd name="connsiteX28-2647" fmla="*/ 819150 w 1794682"/>
              <a:gd name="connsiteY28-2648" fmla="*/ 1047750 h 2609850"/>
              <a:gd name="connsiteX29-2649" fmla="*/ 609600 w 1794682"/>
              <a:gd name="connsiteY29-2650" fmla="*/ 1047750 h 2609850"/>
              <a:gd name="connsiteX30-2651" fmla="*/ 609600 w 1794682"/>
              <a:gd name="connsiteY30-2652" fmla="*/ 800100 h 2609850"/>
              <a:gd name="connsiteX31-2653" fmla="*/ 400050 w 1794682"/>
              <a:gd name="connsiteY31-2654" fmla="*/ 800100 h 2609850"/>
              <a:gd name="connsiteX32-2655" fmla="*/ 400050 w 1794682"/>
              <a:gd name="connsiteY32-2656" fmla="*/ 609600 h 2609850"/>
              <a:gd name="connsiteX33-2657" fmla="*/ 228600 w 1794682"/>
              <a:gd name="connsiteY33-2658" fmla="*/ 609600 h 2609850"/>
              <a:gd name="connsiteX34-2659" fmla="*/ 228600 w 1794682"/>
              <a:gd name="connsiteY34-2660" fmla="*/ 419100 h 2609850"/>
              <a:gd name="connsiteX35-2661" fmla="*/ 0 w 1794682"/>
              <a:gd name="connsiteY35-2662" fmla="*/ 419100 h 2609850"/>
              <a:gd name="connsiteX36-2663" fmla="*/ 0 w 1794682"/>
              <a:gd name="connsiteY36-2664" fmla="*/ 0 h 2609850"/>
              <a:gd name="connsiteX0-2665" fmla="*/ 0 w 1794682"/>
              <a:gd name="connsiteY0-2666" fmla="*/ 0 h 2609850"/>
              <a:gd name="connsiteX1-2667" fmla="*/ 989739 w 1794682"/>
              <a:gd name="connsiteY1-2668" fmla="*/ 0 h 2609850"/>
              <a:gd name="connsiteX2-2669" fmla="*/ 993721 w 1794682"/>
              <a:gd name="connsiteY2-2670" fmla="*/ 216281 h 2609850"/>
              <a:gd name="connsiteX3-2671" fmla="*/ 1389789 w 1794682"/>
              <a:gd name="connsiteY3-2672" fmla="*/ 216281 h 2609850"/>
              <a:gd name="connsiteX4-2673" fmla="*/ 1389788 w 1794682"/>
              <a:gd name="connsiteY4-2674" fmla="*/ 398569 h 2609850"/>
              <a:gd name="connsiteX5-2675" fmla="*/ 1582549 w 1794682"/>
              <a:gd name="connsiteY5-2676" fmla="*/ 398568 h 2609850"/>
              <a:gd name="connsiteX6-2677" fmla="*/ 1582549 w 1794682"/>
              <a:gd name="connsiteY6-2678" fmla="*/ 802725 h 2609850"/>
              <a:gd name="connsiteX7-2679" fmla="*/ 1790701 w 1794682"/>
              <a:gd name="connsiteY7-2680" fmla="*/ 806832 h 2609850"/>
              <a:gd name="connsiteX8-2681" fmla="*/ 1794682 w 1794682"/>
              <a:gd name="connsiteY8-2682" fmla="*/ 1785113 h 2609850"/>
              <a:gd name="connsiteX9-2683" fmla="*/ 1578566 w 1794682"/>
              <a:gd name="connsiteY9-2684" fmla="*/ 1785113 h 2609850"/>
              <a:gd name="connsiteX10-2685" fmla="*/ 1578566 w 1794682"/>
              <a:gd name="connsiteY10-2686" fmla="*/ 2205695 h 2609850"/>
              <a:gd name="connsiteX11-2687" fmla="*/ 1400874 w 1794682"/>
              <a:gd name="connsiteY11-2688" fmla="*/ 2205694 h 2609850"/>
              <a:gd name="connsiteX12-2689" fmla="*/ 1400875 w 1794682"/>
              <a:gd name="connsiteY12-2690" fmla="*/ 2405551 h 2609850"/>
              <a:gd name="connsiteX13-2691" fmla="*/ 1021597 w 1794682"/>
              <a:gd name="connsiteY13-2692" fmla="*/ 2405550 h 2609850"/>
              <a:gd name="connsiteX14-2693" fmla="*/ 1021597 w 1794682"/>
              <a:gd name="connsiteY14-2694" fmla="*/ 2601638 h 2609850"/>
              <a:gd name="connsiteX15-2695" fmla="*/ 19050 w 1794682"/>
              <a:gd name="connsiteY15-2696" fmla="*/ 2609850 h 2609850"/>
              <a:gd name="connsiteX16-2697" fmla="*/ 19050 w 1794682"/>
              <a:gd name="connsiteY16-2698" fmla="*/ 2228850 h 2609850"/>
              <a:gd name="connsiteX17-2699" fmla="*/ 190500 w 1794682"/>
              <a:gd name="connsiteY17-2700" fmla="*/ 2228850 h 2609850"/>
              <a:gd name="connsiteX18-2701" fmla="*/ 190500 w 1794682"/>
              <a:gd name="connsiteY18-2702" fmla="*/ 2057400 h 2609850"/>
              <a:gd name="connsiteX19-2703" fmla="*/ 361950 w 1794682"/>
              <a:gd name="connsiteY19-2704" fmla="*/ 2057400 h 2609850"/>
              <a:gd name="connsiteX20-2705" fmla="*/ 361950 w 1794682"/>
              <a:gd name="connsiteY20-2706" fmla="*/ 1847850 h 2609850"/>
              <a:gd name="connsiteX21-2707" fmla="*/ 647700 w 1794682"/>
              <a:gd name="connsiteY21-2708" fmla="*/ 1847850 h 2609850"/>
              <a:gd name="connsiteX22-2709" fmla="*/ 647700 w 1794682"/>
              <a:gd name="connsiteY22-2710" fmla="*/ 1638300 h 2609850"/>
              <a:gd name="connsiteX23-2711" fmla="*/ 800100 w 1794682"/>
              <a:gd name="connsiteY23-2712" fmla="*/ 1638300 h 2609850"/>
              <a:gd name="connsiteX24-2713" fmla="*/ 804082 w 1794682"/>
              <a:gd name="connsiteY24-2714" fmla="*/ 1414950 h 2609850"/>
              <a:gd name="connsiteX25-2715" fmla="*/ 977793 w 1794682"/>
              <a:gd name="connsiteY25-2716" fmla="*/ 1414949 h 2609850"/>
              <a:gd name="connsiteX26-2717" fmla="*/ 981774 w 1794682"/>
              <a:gd name="connsiteY26-2718" fmla="*/ 1238250 h 2609850"/>
              <a:gd name="connsiteX27-2719" fmla="*/ 819150 w 1794682"/>
              <a:gd name="connsiteY27-2720" fmla="*/ 1238250 h 2609850"/>
              <a:gd name="connsiteX28-2721" fmla="*/ 819150 w 1794682"/>
              <a:gd name="connsiteY28-2722" fmla="*/ 1047750 h 2609850"/>
              <a:gd name="connsiteX29-2723" fmla="*/ 609600 w 1794682"/>
              <a:gd name="connsiteY29-2724" fmla="*/ 1047750 h 2609850"/>
              <a:gd name="connsiteX30-2725" fmla="*/ 609600 w 1794682"/>
              <a:gd name="connsiteY30-2726" fmla="*/ 800100 h 2609850"/>
              <a:gd name="connsiteX31-2727" fmla="*/ 400050 w 1794682"/>
              <a:gd name="connsiteY31-2728" fmla="*/ 800100 h 2609850"/>
              <a:gd name="connsiteX32-2729" fmla="*/ 400050 w 1794682"/>
              <a:gd name="connsiteY32-2730" fmla="*/ 609600 h 2609850"/>
              <a:gd name="connsiteX33-2731" fmla="*/ 228600 w 1794682"/>
              <a:gd name="connsiteY33-2732" fmla="*/ 609600 h 2609850"/>
              <a:gd name="connsiteX34-2733" fmla="*/ 228600 w 1794682"/>
              <a:gd name="connsiteY34-2734" fmla="*/ 419100 h 2609850"/>
              <a:gd name="connsiteX35-2735" fmla="*/ 0 w 1794682"/>
              <a:gd name="connsiteY35-2736" fmla="*/ 419100 h 2609850"/>
              <a:gd name="connsiteX36-2737" fmla="*/ 0 w 1794682"/>
              <a:gd name="connsiteY36-2738" fmla="*/ 0 h 2609850"/>
              <a:gd name="connsiteX0-2739" fmla="*/ 0 w 1794682"/>
              <a:gd name="connsiteY0-2740" fmla="*/ 0 h 2609850"/>
              <a:gd name="connsiteX1-2741" fmla="*/ 989739 w 1794682"/>
              <a:gd name="connsiteY1-2742" fmla="*/ 0 h 2609850"/>
              <a:gd name="connsiteX2-2743" fmla="*/ 993721 w 1794682"/>
              <a:gd name="connsiteY2-2744" fmla="*/ 216281 h 2609850"/>
              <a:gd name="connsiteX3-2745" fmla="*/ 1389789 w 1794682"/>
              <a:gd name="connsiteY3-2746" fmla="*/ 216281 h 2609850"/>
              <a:gd name="connsiteX4-2747" fmla="*/ 1389788 w 1794682"/>
              <a:gd name="connsiteY4-2748" fmla="*/ 398569 h 2609850"/>
              <a:gd name="connsiteX5-2749" fmla="*/ 1582549 w 1794682"/>
              <a:gd name="connsiteY5-2750" fmla="*/ 398568 h 2609850"/>
              <a:gd name="connsiteX6-2751" fmla="*/ 1582549 w 1794682"/>
              <a:gd name="connsiteY6-2752" fmla="*/ 802725 h 2609850"/>
              <a:gd name="connsiteX7-2753" fmla="*/ 1790701 w 1794682"/>
              <a:gd name="connsiteY7-2754" fmla="*/ 806832 h 2609850"/>
              <a:gd name="connsiteX8-2755" fmla="*/ 1794682 w 1794682"/>
              <a:gd name="connsiteY8-2756" fmla="*/ 1785113 h 2609850"/>
              <a:gd name="connsiteX9-2757" fmla="*/ 1578566 w 1794682"/>
              <a:gd name="connsiteY9-2758" fmla="*/ 1785113 h 2609850"/>
              <a:gd name="connsiteX10-2759" fmla="*/ 1578566 w 1794682"/>
              <a:gd name="connsiteY10-2760" fmla="*/ 2205695 h 2609850"/>
              <a:gd name="connsiteX11-2761" fmla="*/ 1400874 w 1794682"/>
              <a:gd name="connsiteY11-2762" fmla="*/ 2205694 h 2609850"/>
              <a:gd name="connsiteX12-2763" fmla="*/ 1400875 w 1794682"/>
              <a:gd name="connsiteY12-2764" fmla="*/ 2405551 h 2609850"/>
              <a:gd name="connsiteX13-2765" fmla="*/ 1021597 w 1794682"/>
              <a:gd name="connsiteY13-2766" fmla="*/ 2405550 h 2609850"/>
              <a:gd name="connsiteX14-2767" fmla="*/ 1021597 w 1794682"/>
              <a:gd name="connsiteY14-2768" fmla="*/ 2605744 h 2609850"/>
              <a:gd name="connsiteX15-2769" fmla="*/ 19050 w 1794682"/>
              <a:gd name="connsiteY15-2770" fmla="*/ 2609850 h 2609850"/>
              <a:gd name="connsiteX16-2771" fmla="*/ 19050 w 1794682"/>
              <a:gd name="connsiteY16-2772" fmla="*/ 2228850 h 2609850"/>
              <a:gd name="connsiteX17-2773" fmla="*/ 190500 w 1794682"/>
              <a:gd name="connsiteY17-2774" fmla="*/ 2228850 h 2609850"/>
              <a:gd name="connsiteX18-2775" fmla="*/ 190500 w 1794682"/>
              <a:gd name="connsiteY18-2776" fmla="*/ 2057400 h 2609850"/>
              <a:gd name="connsiteX19-2777" fmla="*/ 361950 w 1794682"/>
              <a:gd name="connsiteY19-2778" fmla="*/ 2057400 h 2609850"/>
              <a:gd name="connsiteX20-2779" fmla="*/ 361950 w 1794682"/>
              <a:gd name="connsiteY20-2780" fmla="*/ 1847850 h 2609850"/>
              <a:gd name="connsiteX21-2781" fmla="*/ 647700 w 1794682"/>
              <a:gd name="connsiteY21-2782" fmla="*/ 1847850 h 2609850"/>
              <a:gd name="connsiteX22-2783" fmla="*/ 647700 w 1794682"/>
              <a:gd name="connsiteY22-2784" fmla="*/ 1638300 h 2609850"/>
              <a:gd name="connsiteX23-2785" fmla="*/ 800100 w 1794682"/>
              <a:gd name="connsiteY23-2786" fmla="*/ 1638300 h 2609850"/>
              <a:gd name="connsiteX24-2787" fmla="*/ 804082 w 1794682"/>
              <a:gd name="connsiteY24-2788" fmla="*/ 1414950 h 2609850"/>
              <a:gd name="connsiteX25-2789" fmla="*/ 977793 w 1794682"/>
              <a:gd name="connsiteY25-2790" fmla="*/ 1414949 h 2609850"/>
              <a:gd name="connsiteX26-2791" fmla="*/ 981774 w 1794682"/>
              <a:gd name="connsiteY26-2792" fmla="*/ 1238250 h 2609850"/>
              <a:gd name="connsiteX27-2793" fmla="*/ 819150 w 1794682"/>
              <a:gd name="connsiteY27-2794" fmla="*/ 1238250 h 2609850"/>
              <a:gd name="connsiteX28-2795" fmla="*/ 819150 w 1794682"/>
              <a:gd name="connsiteY28-2796" fmla="*/ 1047750 h 2609850"/>
              <a:gd name="connsiteX29-2797" fmla="*/ 609600 w 1794682"/>
              <a:gd name="connsiteY29-2798" fmla="*/ 1047750 h 2609850"/>
              <a:gd name="connsiteX30-2799" fmla="*/ 609600 w 1794682"/>
              <a:gd name="connsiteY30-2800" fmla="*/ 800100 h 2609850"/>
              <a:gd name="connsiteX31-2801" fmla="*/ 400050 w 1794682"/>
              <a:gd name="connsiteY31-2802" fmla="*/ 800100 h 2609850"/>
              <a:gd name="connsiteX32-2803" fmla="*/ 400050 w 1794682"/>
              <a:gd name="connsiteY32-2804" fmla="*/ 609600 h 2609850"/>
              <a:gd name="connsiteX33-2805" fmla="*/ 228600 w 1794682"/>
              <a:gd name="connsiteY33-2806" fmla="*/ 609600 h 2609850"/>
              <a:gd name="connsiteX34-2807" fmla="*/ 228600 w 1794682"/>
              <a:gd name="connsiteY34-2808" fmla="*/ 419100 h 2609850"/>
              <a:gd name="connsiteX35-2809" fmla="*/ 0 w 1794682"/>
              <a:gd name="connsiteY35-2810" fmla="*/ 419100 h 2609850"/>
              <a:gd name="connsiteX36-2811" fmla="*/ 0 w 1794682"/>
              <a:gd name="connsiteY36-2812" fmla="*/ 0 h 2609850"/>
              <a:gd name="connsiteX0-2813" fmla="*/ 0 w 1794682"/>
              <a:gd name="connsiteY0-2814" fmla="*/ 0 h 2609850"/>
              <a:gd name="connsiteX1-2815" fmla="*/ 989739 w 1794682"/>
              <a:gd name="connsiteY1-2816" fmla="*/ 0 h 2609850"/>
              <a:gd name="connsiteX2-2817" fmla="*/ 993721 w 1794682"/>
              <a:gd name="connsiteY2-2818" fmla="*/ 216281 h 2609850"/>
              <a:gd name="connsiteX3-2819" fmla="*/ 1389789 w 1794682"/>
              <a:gd name="connsiteY3-2820" fmla="*/ 216281 h 2609850"/>
              <a:gd name="connsiteX4-2821" fmla="*/ 1389788 w 1794682"/>
              <a:gd name="connsiteY4-2822" fmla="*/ 398569 h 2609850"/>
              <a:gd name="connsiteX5-2823" fmla="*/ 1582549 w 1794682"/>
              <a:gd name="connsiteY5-2824" fmla="*/ 398568 h 2609850"/>
              <a:gd name="connsiteX6-2825" fmla="*/ 1582549 w 1794682"/>
              <a:gd name="connsiteY6-2826" fmla="*/ 802725 h 2609850"/>
              <a:gd name="connsiteX7-2827" fmla="*/ 1790701 w 1794682"/>
              <a:gd name="connsiteY7-2828" fmla="*/ 806832 h 2609850"/>
              <a:gd name="connsiteX8-2829" fmla="*/ 1794682 w 1794682"/>
              <a:gd name="connsiteY8-2830" fmla="*/ 1785113 h 2609850"/>
              <a:gd name="connsiteX9-2831" fmla="*/ 1578566 w 1794682"/>
              <a:gd name="connsiteY9-2832" fmla="*/ 1785113 h 2609850"/>
              <a:gd name="connsiteX10-2833" fmla="*/ 1578566 w 1794682"/>
              <a:gd name="connsiteY10-2834" fmla="*/ 2205695 h 2609850"/>
              <a:gd name="connsiteX11-2835" fmla="*/ 1400874 w 1794682"/>
              <a:gd name="connsiteY11-2836" fmla="*/ 2205694 h 2609850"/>
              <a:gd name="connsiteX12-2837" fmla="*/ 1400875 w 1794682"/>
              <a:gd name="connsiteY12-2838" fmla="*/ 2405551 h 2609850"/>
              <a:gd name="connsiteX13-2839" fmla="*/ 1021597 w 1794682"/>
              <a:gd name="connsiteY13-2840" fmla="*/ 2405550 h 2609850"/>
              <a:gd name="connsiteX14-2841" fmla="*/ 1021597 w 1794682"/>
              <a:gd name="connsiteY14-2842" fmla="*/ 2605744 h 2609850"/>
              <a:gd name="connsiteX15-2843" fmla="*/ 19050 w 1794682"/>
              <a:gd name="connsiteY15-2844" fmla="*/ 2609850 h 2609850"/>
              <a:gd name="connsiteX16-2845" fmla="*/ 19050 w 1794682"/>
              <a:gd name="connsiteY16-2846" fmla="*/ 2228850 h 2609850"/>
              <a:gd name="connsiteX17-2847" fmla="*/ 190500 w 1794682"/>
              <a:gd name="connsiteY17-2848" fmla="*/ 2228850 h 2609850"/>
              <a:gd name="connsiteX18-2849" fmla="*/ 190500 w 1794682"/>
              <a:gd name="connsiteY18-2850" fmla="*/ 2057400 h 2609850"/>
              <a:gd name="connsiteX19-2851" fmla="*/ 361950 w 1794682"/>
              <a:gd name="connsiteY19-2852" fmla="*/ 2057400 h 2609850"/>
              <a:gd name="connsiteX20-2853" fmla="*/ 361950 w 1794682"/>
              <a:gd name="connsiteY20-2854" fmla="*/ 1847850 h 2609850"/>
              <a:gd name="connsiteX21-2855" fmla="*/ 647700 w 1794682"/>
              <a:gd name="connsiteY21-2856" fmla="*/ 1847850 h 2609850"/>
              <a:gd name="connsiteX22-2857" fmla="*/ 647700 w 1794682"/>
              <a:gd name="connsiteY22-2858" fmla="*/ 1638300 h 2609850"/>
              <a:gd name="connsiteX23-2859" fmla="*/ 800100 w 1794682"/>
              <a:gd name="connsiteY23-2860" fmla="*/ 1638300 h 2609850"/>
              <a:gd name="connsiteX24-2861" fmla="*/ 796118 w 1794682"/>
              <a:gd name="connsiteY24-2862" fmla="*/ 1414950 h 2609850"/>
              <a:gd name="connsiteX25-2863" fmla="*/ 977793 w 1794682"/>
              <a:gd name="connsiteY25-2864" fmla="*/ 1414949 h 2609850"/>
              <a:gd name="connsiteX26-2865" fmla="*/ 981774 w 1794682"/>
              <a:gd name="connsiteY26-2866" fmla="*/ 1238250 h 2609850"/>
              <a:gd name="connsiteX27-2867" fmla="*/ 819150 w 1794682"/>
              <a:gd name="connsiteY27-2868" fmla="*/ 1238250 h 2609850"/>
              <a:gd name="connsiteX28-2869" fmla="*/ 819150 w 1794682"/>
              <a:gd name="connsiteY28-2870" fmla="*/ 1047750 h 2609850"/>
              <a:gd name="connsiteX29-2871" fmla="*/ 609600 w 1794682"/>
              <a:gd name="connsiteY29-2872" fmla="*/ 1047750 h 2609850"/>
              <a:gd name="connsiteX30-2873" fmla="*/ 609600 w 1794682"/>
              <a:gd name="connsiteY30-2874" fmla="*/ 800100 h 2609850"/>
              <a:gd name="connsiteX31-2875" fmla="*/ 400050 w 1794682"/>
              <a:gd name="connsiteY31-2876" fmla="*/ 800100 h 2609850"/>
              <a:gd name="connsiteX32-2877" fmla="*/ 400050 w 1794682"/>
              <a:gd name="connsiteY32-2878" fmla="*/ 609600 h 2609850"/>
              <a:gd name="connsiteX33-2879" fmla="*/ 228600 w 1794682"/>
              <a:gd name="connsiteY33-2880" fmla="*/ 609600 h 2609850"/>
              <a:gd name="connsiteX34-2881" fmla="*/ 228600 w 1794682"/>
              <a:gd name="connsiteY34-2882" fmla="*/ 419100 h 2609850"/>
              <a:gd name="connsiteX35-2883" fmla="*/ 0 w 1794682"/>
              <a:gd name="connsiteY35-2884" fmla="*/ 419100 h 2609850"/>
              <a:gd name="connsiteX36-2885" fmla="*/ 0 w 1794682"/>
              <a:gd name="connsiteY36-2886" fmla="*/ 0 h 2609850"/>
              <a:gd name="connsiteX0-2887" fmla="*/ 0 w 1794682"/>
              <a:gd name="connsiteY0-2888" fmla="*/ 0 h 2609850"/>
              <a:gd name="connsiteX1-2889" fmla="*/ 989739 w 1794682"/>
              <a:gd name="connsiteY1-2890" fmla="*/ 0 h 2609850"/>
              <a:gd name="connsiteX2-2891" fmla="*/ 993721 w 1794682"/>
              <a:gd name="connsiteY2-2892" fmla="*/ 216281 h 2609850"/>
              <a:gd name="connsiteX3-2893" fmla="*/ 1389789 w 1794682"/>
              <a:gd name="connsiteY3-2894" fmla="*/ 216281 h 2609850"/>
              <a:gd name="connsiteX4-2895" fmla="*/ 1389788 w 1794682"/>
              <a:gd name="connsiteY4-2896" fmla="*/ 398569 h 2609850"/>
              <a:gd name="connsiteX5-2897" fmla="*/ 1582549 w 1794682"/>
              <a:gd name="connsiteY5-2898" fmla="*/ 398568 h 2609850"/>
              <a:gd name="connsiteX6-2899" fmla="*/ 1582549 w 1794682"/>
              <a:gd name="connsiteY6-2900" fmla="*/ 802725 h 2609850"/>
              <a:gd name="connsiteX7-2901" fmla="*/ 1790701 w 1794682"/>
              <a:gd name="connsiteY7-2902" fmla="*/ 806832 h 2609850"/>
              <a:gd name="connsiteX8-2903" fmla="*/ 1794682 w 1794682"/>
              <a:gd name="connsiteY8-2904" fmla="*/ 1785113 h 2609850"/>
              <a:gd name="connsiteX9-2905" fmla="*/ 1578566 w 1794682"/>
              <a:gd name="connsiteY9-2906" fmla="*/ 1785113 h 2609850"/>
              <a:gd name="connsiteX10-2907" fmla="*/ 1578566 w 1794682"/>
              <a:gd name="connsiteY10-2908" fmla="*/ 2205695 h 2609850"/>
              <a:gd name="connsiteX11-2909" fmla="*/ 1400874 w 1794682"/>
              <a:gd name="connsiteY11-2910" fmla="*/ 2205694 h 2609850"/>
              <a:gd name="connsiteX12-2911" fmla="*/ 1400875 w 1794682"/>
              <a:gd name="connsiteY12-2912" fmla="*/ 2405551 h 2609850"/>
              <a:gd name="connsiteX13-2913" fmla="*/ 1021597 w 1794682"/>
              <a:gd name="connsiteY13-2914" fmla="*/ 2405550 h 2609850"/>
              <a:gd name="connsiteX14-2915" fmla="*/ 1021597 w 1794682"/>
              <a:gd name="connsiteY14-2916" fmla="*/ 2605744 h 2609850"/>
              <a:gd name="connsiteX15-2917" fmla="*/ 19050 w 1794682"/>
              <a:gd name="connsiteY15-2918" fmla="*/ 2609850 h 2609850"/>
              <a:gd name="connsiteX16-2919" fmla="*/ 19050 w 1794682"/>
              <a:gd name="connsiteY16-2920" fmla="*/ 2228850 h 2609850"/>
              <a:gd name="connsiteX17-2921" fmla="*/ 190500 w 1794682"/>
              <a:gd name="connsiteY17-2922" fmla="*/ 2228850 h 2609850"/>
              <a:gd name="connsiteX18-2923" fmla="*/ 190500 w 1794682"/>
              <a:gd name="connsiteY18-2924" fmla="*/ 2057400 h 2609850"/>
              <a:gd name="connsiteX19-2925" fmla="*/ 361950 w 1794682"/>
              <a:gd name="connsiteY19-2926" fmla="*/ 2057400 h 2609850"/>
              <a:gd name="connsiteX20-2927" fmla="*/ 361950 w 1794682"/>
              <a:gd name="connsiteY20-2928" fmla="*/ 1847850 h 2609850"/>
              <a:gd name="connsiteX21-2929" fmla="*/ 647700 w 1794682"/>
              <a:gd name="connsiteY21-2930" fmla="*/ 1847850 h 2609850"/>
              <a:gd name="connsiteX22-2931" fmla="*/ 647700 w 1794682"/>
              <a:gd name="connsiteY22-2932" fmla="*/ 1638300 h 2609850"/>
              <a:gd name="connsiteX23-2933" fmla="*/ 800100 w 1794682"/>
              <a:gd name="connsiteY23-2934" fmla="*/ 1638300 h 2609850"/>
              <a:gd name="connsiteX24-2935" fmla="*/ 800100 w 1794682"/>
              <a:gd name="connsiteY24-2936" fmla="*/ 1414950 h 2609850"/>
              <a:gd name="connsiteX25-2937" fmla="*/ 977793 w 1794682"/>
              <a:gd name="connsiteY25-2938" fmla="*/ 1414949 h 2609850"/>
              <a:gd name="connsiteX26-2939" fmla="*/ 981774 w 1794682"/>
              <a:gd name="connsiteY26-2940" fmla="*/ 1238250 h 2609850"/>
              <a:gd name="connsiteX27-2941" fmla="*/ 819150 w 1794682"/>
              <a:gd name="connsiteY27-2942" fmla="*/ 1238250 h 2609850"/>
              <a:gd name="connsiteX28-2943" fmla="*/ 819150 w 1794682"/>
              <a:gd name="connsiteY28-2944" fmla="*/ 1047750 h 2609850"/>
              <a:gd name="connsiteX29-2945" fmla="*/ 609600 w 1794682"/>
              <a:gd name="connsiteY29-2946" fmla="*/ 1047750 h 2609850"/>
              <a:gd name="connsiteX30-2947" fmla="*/ 609600 w 1794682"/>
              <a:gd name="connsiteY30-2948" fmla="*/ 800100 h 2609850"/>
              <a:gd name="connsiteX31-2949" fmla="*/ 400050 w 1794682"/>
              <a:gd name="connsiteY31-2950" fmla="*/ 800100 h 2609850"/>
              <a:gd name="connsiteX32-2951" fmla="*/ 400050 w 1794682"/>
              <a:gd name="connsiteY32-2952" fmla="*/ 609600 h 2609850"/>
              <a:gd name="connsiteX33-2953" fmla="*/ 228600 w 1794682"/>
              <a:gd name="connsiteY33-2954" fmla="*/ 609600 h 2609850"/>
              <a:gd name="connsiteX34-2955" fmla="*/ 228600 w 1794682"/>
              <a:gd name="connsiteY34-2956" fmla="*/ 419100 h 2609850"/>
              <a:gd name="connsiteX35-2957" fmla="*/ 0 w 1794682"/>
              <a:gd name="connsiteY35-2958" fmla="*/ 419100 h 2609850"/>
              <a:gd name="connsiteX36-2959" fmla="*/ 0 w 1794682"/>
              <a:gd name="connsiteY36-2960" fmla="*/ 0 h 2609850"/>
              <a:gd name="connsiteX0-2961" fmla="*/ 0 w 1794682"/>
              <a:gd name="connsiteY0-2962" fmla="*/ 0 h 2609850"/>
              <a:gd name="connsiteX1-2963" fmla="*/ 989739 w 1794682"/>
              <a:gd name="connsiteY1-2964" fmla="*/ 0 h 2609850"/>
              <a:gd name="connsiteX2-2965" fmla="*/ 993721 w 1794682"/>
              <a:gd name="connsiteY2-2966" fmla="*/ 216281 h 2609850"/>
              <a:gd name="connsiteX3-2967" fmla="*/ 1389789 w 1794682"/>
              <a:gd name="connsiteY3-2968" fmla="*/ 216281 h 2609850"/>
              <a:gd name="connsiteX4-2969" fmla="*/ 1389788 w 1794682"/>
              <a:gd name="connsiteY4-2970" fmla="*/ 398569 h 2609850"/>
              <a:gd name="connsiteX5-2971" fmla="*/ 1582549 w 1794682"/>
              <a:gd name="connsiteY5-2972" fmla="*/ 398568 h 2609850"/>
              <a:gd name="connsiteX6-2973" fmla="*/ 1582549 w 1794682"/>
              <a:gd name="connsiteY6-2974" fmla="*/ 802725 h 2609850"/>
              <a:gd name="connsiteX7-2975" fmla="*/ 1790701 w 1794682"/>
              <a:gd name="connsiteY7-2976" fmla="*/ 806832 h 2609850"/>
              <a:gd name="connsiteX8-2977" fmla="*/ 1794682 w 1794682"/>
              <a:gd name="connsiteY8-2978" fmla="*/ 1785113 h 2609850"/>
              <a:gd name="connsiteX9-2979" fmla="*/ 1578566 w 1794682"/>
              <a:gd name="connsiteY9-2980" fmla="*/ 1785113 h 2609850"/>
              <a:gd name="connsiteX10-2981" fmla="*/ 1578566 w 1794682"/>
              <a:gd name="connsiteY10-2982" fmla="*/ 2205695 h 2609850"/>
              <a:gd name="connsiteX11-2983" fmla="*/ 1400874 w 1794682"/>
              <a:gd name="connsiteY11-2984" fmla="*/ 2205694 h 2609850"/>
              <a:gd name="connsiteX12-2985" fmla="*/ 1400875 w 1794682"/>
              <a:gd name="connsiteY12-2986" fmla="*/ 2405551 h 2609850"/>
              <a:gd name="connsiteX13-2987" fmla="*/ 1021597 w 1794682"/>
              <a:gd name="connsiteY13-2988" fmla="*/ 2405550 h 2609850"/>
              <a:gd name="connsiteX14-2989" fmla="*/ 1021597 w 1794682"/>
              <a:gd name="connsiteY14-2990" fmla="*/ 2609850 h 2609850"/>
              <a:gd name="connsiteX15-2991" fmla="*/ 19050 w 1794682"/>
              <a:gd name="connsiteY15-2992" fmla="*/ 2609850 h 2609850"/>
              <a:gd name="connsiteX16-2993" fmla="*/ 19050 w 1794682"/>
              <a:gd name="connsiteY16-2994" fmla="*/ 2228850 h 2609850"/>
              <a:gd name="connsiteX17-2995" fmla="*/ 190500 w 1794682"/>
              <a:gd name="connsiteY17-2996" fmla="*/ 2228850 h 2609850"/>
              <a:gd name="connsiteX18-2997" fmla="*/ 190500 w 1794682"/>
              <a:gd name="connsiteY18-2998" fmla="*/ 2057400 h 2609850"/>
              <a:gd name="connsiteX19-2999" fmla="*/ 361950 w 1794682"/>
              <a:gd name="connsiteY19-3000" fmla="*/ 2057400 h 2609850"/>
              <a:gd name="connsiteX20-3001" fmla="*/ 361950 w 1794682"/>
              <a:gd name="connsiteY20-3002" fmla="*/ 1847850 h 2609850"/>
              <a:gd name="connsiteX21-3003" fmla="*/ 647700 w 1794682"/>
              <a:gd name="connsiteY21-3004" fmla="*/ 1847850 h 2609850"/>
              <a:gd name="connsiteX22-3005" fmla="*/ 647700 w 1794682"/>
              <a:gd name="connsiteY22-3006" fmla="*/ 1638300 h 2609850"/>
              <a:gd name="connsiteX23-3007" fmla="*/ 800100 w 1794682"/>
              <a:gd name="connsiteY23-3008" fmla="*/ 1638300 h 2609850"/>
              <a:gd name="connsiteX24-3009" fmla="*/ 800100 w 1794682"/>
              <a:gd name="connsiteY24-3010" fmla="*/ 1414950 h 2609850"/>
              <a:gd name="connsiteX25-3011" fmla="*/ 977793 w 1794682"/>
              <a:gd name="connsiteY25-3012" fmla="*/ 1414949 h 2609850"/>
              <a:gd name="connsiteX26-3013" fmla="*/ 981774 w 1794682"/>
              <a:gd name="connsiteY26-3014" fmla="*/ 1238250 h 2609850"/>
              <a:gd name="connsiteX27-3015" fmla="*/ 819150 w 1794682"/>
              <a:gd name="connsiteY27-3016" fmla="*/ 1238250 h 2609850"/>
              <a:gd name="connsiteX28-3017" fmla="*/ 819150 w 1794682"/>
              <a:gd name="connsiteY28-3018" fmla="*/ 1047750 h 2609850"/>
              <a:gd name="connsiteX29-3019" fmla="*/ 609600 w 1794682"/>
              <a:gd name="connsiteY29-3020" fmla="*/ 1047750 h 2609850"/>
              <a:gd name="connsiteX30-3021" fmla="*/ 609600 w 1794682"/>
              <a:gd name="connsiteY30-3022" fmla="*/ 800100 h 2609850"/>
              <a:gd name="connsiteX31-3023" fmla="*/ 400050 w 1794682"/>
              <a:gd name="connsiteY31-3024" fmla="*/ 800100 h 2609850"/>
              <a:gd name="connsiteX32-3025" fmla="*/ 400050 w 1794682"/>
              <a:gd name="connsiteY32-3026" fmla="*/ 609600 h 2609850"/>
              <a:gd name="connsiteX33-3027" fmla="*/ 228600 w 1794682"/>
              <a:gd name="connsiteY33-3028" fmla="*/ 609600 h 2609850"/>
              <a:gd name="connsiteX34-3029" fmla="*/ 228600 w 1794682"/>
              <a:gd name="connsiteY34-3030" fmla="*/ 419100 h 2609850"/>
              <a:gd name="connsiteX35-3031" fmla="*/ 0 w 1794682"/>
              <a:gd name="connsiteY35-3032" fmla="*/ 419100 h 2609850"/>
              <a:gd name="connsiteX36-3033" fmla="*/ 0 w 1794682"/>
              <a:gd name="connsiteY36-3034" fmla="*/ 0 h 26098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794682" h="2609850">
                <a:moveTo>
                  <a:pt x="0" y="0"/>
                </a:moveTo>
                <a:lnTo>
                  <a:pt x="989739" y="0"/>
                </a:lnTo>
                <a:cubicBezTo>
                  <a:pt x="988412" y="74831"/>
                  <a:pt x="995048" y="141450"/>
                  <a:pt x="993721" y="216281"/>
                </a:cubicBezTo>
                <a:lnTo>
                  <a:pt x="1389789" y="216281"/>
                </a:lnTo>
                <a:cubicBezTo>
                  <a:pt x="1389789" y="277044"/>
                  <a:pt x="1389788" y="337806"/>
                  <a:pt x="1389788" y="398569"/>
                </a:cubicBezTo>
                <a:lnTo>
                  <a:pt x="1582549" y="398568"/>
                </a:lnTo>
                <a:cubicBezTo>
                  <a:pt x="1581221" y="533287"/>
                  <a:pt x="1583877" y="668006"/>
                  <a:pt x="1582549" y="802725"/>
                </a:cubicBezTo>
                <a:lnTo>
                  <a:pt x="1790701" y="806832"/>
                </a:lnTo>
                <a:cubicBezTo>
                  <a:pt x="1793356" y="1141138"/>
                  <a:pt x="1792027" y="1450807"/>
                  <a:pt x="1794682" y="1785113"/>
                </a:cubicBezTo>
                <a:lnTo>
                  <a:pt x="1578566" y="1785113"/>
                </a:lnTo>
                <a:lnTo>
                  <a:pt x="1578566" y="2205695"/>
                </a:lnTo>
                <a:lnTo>
                  <a:pt x="1400874" y="2205694"/>
                </a:lnTo>
                <a:cubicBezTo>
                  <a:pt x="1400874" y="2273682"/>
                  <a:pt x="1400875" y="2337563"/>
                  <a:pt x="1400875" y="2405551"/>
                </a:cubicBezTo>
                <a:lnTo>
                  <a:pt x="1021597" y="2405550"/>
                </a:lnTo>
                <a:cubicBezTo>
                  <a:pt x="1020269" y="2473650"/>
                  <a:pt x="1022925" y="2541750"/>
                  <a:pt x="1021597" y="2609850"/>
                </a:cubicBezTo>
                <a:lnTo>
                  <a:pt x="19050" y="2609850"/>
                </a:lnTo>
                <a:lnTo>
                  <a:pt x="19050" y="2228850"/>
                </a:lnTo>
                <a:lnTo>
                  <a:pt x="190500" y="2228850"/>
                </a:lnTo>
                <a:lnTo>
                  <a:pt x="190500" y="2057400"/>
                </a:lnTo>
                <a:lnTo>
                  <a:pt x="361950" y="2057400"/>
                </a:lnTo>
                <a:lnTo>
                  <a:pt x="361950" y="1847850"/>
                </a:lnTo>
                <a:lnTo>
                  <a:pt x="647700" y="1847850"/>
                </a:lnTo>
                <a:lnTo>
                  <a:pt x="647700" y="1638300"/>
                </a:lnTo>
                <a:lnTo>
                  <a:pt x="800100" y="1638300"/>
                </a:lnTo>
                <a:cubicBezTo>
                  <a:pt x="801427" y="1561113"/>
                  <a:pt x="798773" y="1492137"/>
                  <a:pt x="800100" y="1414950"/>
                </a:cubicBezTo>
                <a:lnTo>
                  <a:pt x="977793" y="1414949"/>
                </a:lnTo>
                <a:lnTo>
                  <a:pt x="981774" y="1238250"/>
                </a:lnTo>
                <a:lnTo>
                  <a:pt x="819150" y="1238250"/>
                </a:lnTo>
                <a:lnTo>
                  <a:pt x="819150" y="1047750"/>
                </a:lnTo>
                <a:lnTo>
                  <a:pt x="609600" y="1047750"/>
                </a:lnTo>
                <a:lnTo>
                  <a:pt x="609600" y="800100"/>
                </a:lnTo>
                <a:lnTo>
                  <a:pt x="400050" y="800100"/>
                </a:lnTo>
                <a:lnTo>
                  <a:pt x="400050" y="609600"/>
                </a:lnTo>
                <a:lnTo>
                  <a:pt x="228600" y="609600"/>
                </a:lnTo>
                <a:lnTo>
                  <a:pt x="228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37 -1.48148E-6 L 0.01992 -1.48148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21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2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21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3" presetClass="path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04167E-6 -2.22222E-6 L 0.20651 -2.22222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04167E-6 -7.40741E-7 L 0.20547 -7.40741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16667E-6 -7.40741E-7 L 0.20847 0.0002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3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3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3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2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2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0" nodeType="withEffect">
                                  <p:stCondLst>
                                    <p:cond delay="122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1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0" nodeType="withEffect">
                                  <p:stCondLst>
                                    <p:cond delay="129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2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0" nodeType="withEffect">
                                  <p:stCondLst>
                                    <p:cond delay="136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path" presetSubtype="0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6.25E-7 -2.22222E-6 L -0.20651 -2.22222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2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45833E-6 -7.40741E-7 L -0.20547 0.000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2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1.875E-6 -7.40741E-7 L -0.20807 0.00023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44" grpId="0"/>
      <p:bldP spid="507" grpId="0" animBg="1"/>
      <p:bldP spid="507" grpId="1" animBg="1"/>
      <p:bldP spid="507" grpId="2" animBg="1"/>
      <p:bldP spid="507" grpId="3" animBg="1"/>
      <p:bldP spid="508" grpId="0" animBg="1"/>
      <p:bldP spid="508" grpId="1" animBg="1"/>
      <p:bldP spid="508" grpId="2" animBg="1"/>
      <p:bldP spid="508" grpId="3" animBg="1"/>
      <p:bldP spid="509" grpId="0" animBg="1"/>
      <p:bldP spid="509" grpId="1" animBg="1"/>
      <p:bldP spid="509" grpId="2" animBg="1"/>
      <p:bldP spid="509" grpId="3" animBg="1"/>
      <p:bldP spid="510" grpId="0" animBg="1"/>
      <p:bldP spid="510" grpId="1" animBg="1"/>
      <p:bldP spid="510" grpId="2" animBg="1"/>
      <p:bldP spid="511" grpId="0" animBg="1"/>
      <p:bldP spid="511" grpId="1" animBg="1"/>
      <p:bldP spid="511" grpId="2" animBg="1"/>
      <p:bldP spid="512" grpId="0" animBg="1"/>
      <p:bldP spid="512" grpId="1" animBg="1"/>
      <p:bldP spid="51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组合 257"/>
          <p:cNvGrpSpPr/>
          <p:nvPr/>
        </p:nvGrpSpPr>
        <p:grpSpPr>
          <a:xfrm>
            <a:off x="11120992" y="5661785"/>
            <a:ext cx="512741" cy="776236"/>
            <a:chOff x="0" y="5420656"/>
            <a:chExt cx="567070" cy="858486"/>
          </a:xfrm>
          <a:solidFill>
            <a:schemeClr val="accent1"/>
          </a:solidFill>
        </p:grpSpPr>
        <p:sp>
          <p:nvSpPr>
            <p:cNvPr id="259" name="矩形 258"/>
            <p:cNvSpPr/>
            <p:nvPr/>
          </p:nvSpPr>
          <p:spPr>
            <a:xfrm>
              <a:off x="0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283535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0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0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3" name="组合 262"/>
          <p:cNvGrpSpPr/>
          <p:nvPr/>
        </p:nvGrpSpPr>
        <p:grpSpPr>
          <a:xfrm rot="5400000">
            <a:off x="10990434" y="3178772"/>
            <a:ext cx="769109" cy="517490"/>
            <a:chOff x="2835349" y="5420656"/>
            <a:chExt cx="850605" cy="572324"/>
          </a:xfrm>
          <a:solidFill>
            <a:schemeClr val="accent1"/>
          </a:solidFill>
        </p:grpSpPr>
        <p:sp>
          <p:nvSpPr>
            <p:cNvPr id="264" name="矩形 263"/>
            <p:cNvSpPr/>
            <p:nvPr/>
          </p:nvSpPr>
          <p:spPr>
            <a:xfrm>
              <a:off x="283534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3118884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340241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3118884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11120992" y="486033"/>
            <a:ext cx="512741" cy="776236"/>
            <a:chOff x="3685953" y="5420656"/>
            <a:chExt cx="567070" cy="858486"/>
          </a:xfrm>
          <a:solidFill>
            <a:schemeClr val="accent1"/>
          </a:solidFill>
        </p:grpSpPr>
        <p:sp>
          <p:nvSpPr>
            <p:cNvPr id="269" name="矩形 268"/>
            <p:cNvSpPr/>
            <p:nvPr/>
          </p:nvSpPr>
          <p:spPr>
            <a:xfrm>
              <a:off x="3685953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3685953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3969488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3969488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9" name="文本框 278"/>
          <p:cNvSpPr txBox="1"/>
          <p:nvPr/>
        </p:nvSpPr>
        <p:spPr>
          <a:xfrm>
            <a:off x="377825" y="5834380"/>
            <a:ext cx="2668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>
                <a:solidFill>
                  <a:schemeClr val="accent1"/>
                </a:solidFill>
                <a:latin typeface="04b_24" panose="00000400000000000000" pitchFamily="2" charset="0"/>
              </a:rPr>
              <a:t>PACMAN</a:t>
            </a:r>
            <a:endParaRPr lang="zh-CN" altLang="en-US" sz="4400" spc="600" dirty="0">
              <a:solidFill>
                <a:schemeClr val="accent1"/>
              </a:solidFill>
              <a:latin typeface="04b_24" panose="00000400000000000000" pitchFamily="2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"/>
            </p:custDataLst>
          </p:nvPr>
        </p:nvSpPr>
        <p:spPr>
          <a:xfrm>
            <a:off x="378066" y="317873"/>
            <a:ext cx="3331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1"/>
                </a:solidFill>
                <a:latin typeface="04b_24" panose="00000400000000000000" pitchFamily="2" charset="0"/>
                <a:cs typeface="Segoe UI" panose="020B0502040204020203" pitchFamily="34" charset="0"/>
              </a:rPr>
              <a:t>HISTOGRAM ANALYSIS</a:t>
            </a:r>
            <a:endParaRPr lang="zh-CN" altLang="en-US" sz="2800" dirty="0">
              <a:solidFill>
                <a:schemeClr val="accent1"/>
              </a:solidFill>
              <a:latin typeface="04b_24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2"/>
            </p:custDataLst>
          </p:nvPr>
        </p:nvSpPr>
        <p:spPr>
          <a:xfrm>
            <a:off x="142834" y="923135"/>
            <a:ext cx="3451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绘制地图采用系统调用，轻松定制地图</a:t>
            </a:r>
            <a:endParaRPr lang="en-US" altLang="zh-CN" sz="2800" dirty="0">
              <a:solidFill>
                <a:schemeClr val="accent1"/>
              </a:solidFill>
              <a:latin typeface="方正粗黑宋简体" panose="02000000000000000000" charset="-122"/>
              <a:ea typeface="方正粗黑宋简体" panose="02000000000000000000" charset="-122"/>
              <a:cs typeface="Segoe UI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r="35687"/>
          <a:stretch>
            <a:fillRect/>
          </a:stretch>
        </p:blipFill>
        <p:spPr>
          <a:xfrm>
            <a:off x="347173" y="2387687"/>
            <a:ext cx="3043182" cy="3379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9" r="25707"/>
          <a:stretch>
            <a:fillRect/>
          </a:stretch>
        </p:blipFill>
        <p:spPr>
          <a:xfrm>
            <a:off x="3646726" y="744778"/>
            <a:ext cx="3895095" cy="36844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r="35074"/>
          <a:stretch>
            <a:fillRect/>
          </a:stretch>
        </p:blipFill>
        <p:spPr>
          <a:xfrm>
            <a:off x="7798325" y="1990613"/>
            <a:ext cx="3156661" cy="34110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5BFB0DA-4765-1DEC-28EF-6B9AFD2EFE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75942" y="5636168"/>
            <a:ext cx="6381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使用了</a:t>
            </a:r>
            <a:r>
              <a:rPr lang="en-US" altLang="zh-CN" sz="2400" dirty="0" err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MoveToEx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、</a:t>
            </a:r>
            <a:r>
              <a:rPr lang="en-US" altLang="zh-CN" sz="2400" dirty="0" err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LineTo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Arc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Rectangle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Ellipse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、</a:t>
            </a:r>
            <a:r>
              <a:rPr lang="en-US" altLang="zh-CN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Pie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等系统调用</a:t>
            </a:r>
            <a:endParaRPr lang="en-US" altLang="zh-CN" sz="24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/>
      <p:bldP spid="32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组合 257"/>
          <p:cNvGrpSpPr/>
          <p:nvPr/>
        </p:nvGrpSpPr>
        <p:grpSpPr>
          <a:xfrm>
            <a:off x="11120992" y="5661785"/>
            <a:ext cx="512741" cy="776236"/>
            <a:chOff x="0" y="5420656"/>
            <a:chExt cx="567070" cy="858486"/>
          </a:xfrm>
          <a:solidFill>
            <a:schemeClr val="accent1"/>
          </a:solidFill>
        </p:grpSpPr>
        <p:sp>
          <p:nvSpPr>
            <p:cNvPr id="259" name="矩形 258"/>
            <p:cNvSpPr/>
            <p:nvPr/>
          </p:nvSpPr>
          <p:spPr>
            <a:xfrm>
              <a:off x="0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283535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0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0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3" name="组合 262"/>
          <p:cNvGrpSpPr/>
          <p:nvPr/>
        </p:nvGrpSpPr>
        <p:grpSpPr>
          <a:xfrm rot="5400000">
            <a:off x="10990434" y="3178772"/>
            <a:ext cx="769109" cy="517490"/>
            <a:chOff x="2835349" y="5420656"/>
            <a:chExt cx="850605" cy="572324"/>
          </a:xfrm>
          <a:solidFill>
            <a:schemeClr val="accent1"/>
          </a:solidFill>
        </p:grpSpPr>
        <p:sp>
          <p:nvSpPr>
            <p:cNvPr id="264" name="矩形 263"/>
            <p:cNvSpPr/>
            <p:nvPr/>
          </p:nvSpPr>
          <p:spPr>
            <a:xfrm>
              <a:off x="283534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3118884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3402419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3118884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11120992" y="486033"/>
            <a:ext cx="512741" cy="776236"/>
            <a:chOff x="3685953" y="5420656"/>
            <a:chExt cx="567070" cy="858486"/>
          </a:xfrm>
          <a:solidFill>
            <a:schemeClr val="accent1"/>
          </a:solidFill>
        </p:grpSpPr>
        <p:sp>
          <p:nvSpPr>
            <p:cNvPr id="269" name="矩形 268"/>
            <p:cNvSpPr/>
            <p:nvPr/>
          </p:nvSpPr>
          <p:spPr>
            <a:xfrm>
              <a:off x="3685953" y="5420656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3685953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3969488" y="5706818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3969488" y="5992980"/>
              <a:ext cx="283535" cy="286162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9" name="文本框 278"/>
          <p:cNvSpPr txBox="1"/>
          <p:nvPr/>
        </p:nvSpPr>
        <p:spPr>
          <a:xfrm>
            <a:off x="377825" y="5834380"/>
            <a:ext cx="2668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>
                <a:solidFill>
                  <a:schemeClr val="accent1"/>
                </a:solidFill>
                <a:latin typeface="04b_24" panose="00000400000000000000" pitchFamily="2" charset="0"/>
              </a:rPr>
              <a:t>PACMAN</a:t>
            </a:r>
            <a:endParaRPr lang="zh-CN" altLang="en-US" sz="4400" spc="600" dirty="0">
              <a:solidFill>
                <a:schemeClr val="accent1"/>
              </a:solidFill>
              <a:latin typeface="04b_24" panose="00000400000000000000" pitchFamily="2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"/>
            </p:custDataLst>
          </p:nvPr>
        </p:nvSpPr>
        <p:spPr>
          <a:xfrm>
            <a:off x="378066" y="317873"/>
            <a:ext cx="3331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1"/>
                </a:solidFill>
                <a:latin typeface="04b_24" panose="00000400000000000000" pitchFamily="2" charset="0"/>
                <a:cs typeface="Segoe UI" panose="020B0502040204020203" pitchFamily="34" charset="0"/>
              </a:rPr>
              <a:t>HISTOGRAM ANALYSIS</a:t>
            </a:r>
            <a:endParaRPr lang="zh-CN" altLang="en-US" sz="2800" dirty="0">
              <a:solidFill>
                <a:schemeClr val="accent1"/>
              </a:solidFill>
              <a:latin typeface="04b_24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2"/>
            </p:custDataLst>
          </p:nvPr>
        </p:nvSpPr>
        <p:spPr>
          <a:xfrm>
            <a:off x="257742" y="2704093"/>
            <a:ext cx="3451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采用绘帧缓冲绘制技术，格点间动态插帧，流畅运行动画</a:t>
            </a:r>
          </a:p>
        </p:txBody>
      </p:sp>
      <p:pic>
        <p:nvPicPr>
          <p:cNvPr id="2" name="帧缓冲演示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26499" y="951797"/>
            <a:ext cx="7133916" cy="45821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26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22" grpId="0"/>
      <p:bldP spid="3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Y0Y2M0Y2U2ZDcwMGNjZDA1MDE4OTgwYmQyZTE4Z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PPTe吧 | PPT爱好者之家">
  <a:themeElements>
    <a:clrScheme name="PIXELS">
      <a:dk1>
        <a:sysClr val="windowText" lastClr="000000"/>
      </a:dk1>
      <a:lt1>
        <a:sysClr val="window" lastClr="FFFFFF"/>
      </a:lt1>
      <a:dk2>
        <a:srgbClr val="00B050"/>
      </a:dk2>
      <a:lt2>
        <a:srgbClr val="32E62E"/>
      </a:lt2>
      <a:accent1>
        <a:srgbClr val="FFC000"/>
      </a:accent1>
      <a:accent2>
        <a:srgbClr val="FFFF00"/>
      </a:accent2>
      <a:accent3>
        <a:srgbClr val="092B6F"/>
      </a:accent3>
      <a:accent4>
        <a:srgbClr val="096CB7"/>
      </a:accent4>
      <a:accent5>
        <a:srgbClr val="000000"/>
      </a:accent5>
      <a:accent6>
        <a:srgbClr val="FFFFFF"/>
      </a:accent6>
      <a:hlink>
        <a:srgbClr val="FFFFFF"/>
      </a:hlink>
      <a:folHlink>
        <a:srgbClr val="7F7F7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</TotalTime>
  <Words>309</Words>
  <Application>Microsoft Office PowerPoint</Application>
  <PresentationFormat>宽屏</PresentationFormat>
  <Paragraphs>91</Paragraphs>
  <Slides>16</Slides>
  <Notes>16</Notes>
  <HiddenSlides>0</HiddenSlides>
  <MMClips>10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黑体</vt:lpstr>
      <vt:lpstr>04b_24</vt:lpstr>
      <vt:lpstr>Arial</vt:lpstr>
      <vt:lpstr>方正粗黑宋简体</vt:lpstr>
      <vt:lpstr>Calibri</vt:lpstr>
      <vt:lpstr>等线</vt:lpstr>
      <vt:lpstr>Century Gothic</vt:lpstr>
      <vt:lpstr>Calibri Light</vt:lpstr>
      <vt:lpstr>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王英泰</dc:creator>
  <cp:lastModifiedBy>睿勤 黄</cp:lastModifiedBy>
  <cp:revision>46</cp:revision>
  <dcterms:created xsi:type="dcterms:W3CDTF">2023-12-18T06:55:00Z</dcterms:created>
  <dcterms:modified xsi:type="dcterms:W3CDTF">2023-12-20T02:45:44Z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7EE8B3317FCD4A15A9240480B74771E3_13</vt:lpwstr>
  </property>
  <property fmtid="{D5CDD505-2E9C-101B-9397-08002B2CF9AE}" pid="3" name="KSOProductBuildVer">
    <vt:lpwstr>2052-12.1.0.15990</vt:lpwstr>
  </property>
</Properties>
</file>